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9DD1-4923-4B2B-B6EF-C10461C75CEA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34E3-7FC0-4149-AA16-256E4D667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9DD1-4923-4B2B-B6EF-C10461C75CEA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34E3-7FC0-4149-AA16-256E4D667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1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9DD1-4923-4B2B-B6EF-C10461C75CEA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34E3-7FC0-4149-AA16-256E4D667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0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9DD1-4923-4B2B-B6EF-C10461C75CEA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34E3-7FC0-4149-AA16-256E4D667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40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9DD1-4923-4B2B-B6EF-C10461C75CEA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34E3-7FC0-4149-AA16-256E4D667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3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9DD1-4923-4B2B-B6EF-C10461C75CEA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34E3-7FC0-4149-AA16-256E4D667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9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9DD1-4923-4B2B-B6EF-C10461C75CEA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34E3-7FC0-4149-AA16-256E4D667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9DD1-4923-4B2B-B6EF-C10461C75CEA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34E3-7FC0-4149-AA16-256E4D667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5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9DD1-4923-4B2B-B6EF-C10461C75CEA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34E3-7FC0-4149-AA16-256E4D667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4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9DD1-4923-4B2B-B6EF-C10461C75CEA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34E3-7FC0-4149-AA16-256E4D667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9DD1-4923-4B2B-B6EF-C10461C75CEA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34E3-7FC0-4149-AA16-256E4D667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1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79DD1-4923-4B2B-B6EF-C10461C75CEA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534E3-7FC0-4149-AA16-256E4D667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3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Bormean</a:t>
            </a:r>
            <a:r>
              <a:rPr lang="en-US" dirty="0" smtClean="0"/>
              <a:t> Orangutan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Emily Carter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47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MFD725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375" y="241300"/>
            <a:ext cx="10552113" cy="5935663"/>
          </a:xfrm>
        </p:spPr>
      </p:pic>
    </p:spTree>
    <p:extLst>
      <p:ext uri="{BB962C8B-B14F-4D97-AF65-F5344CB8AC3E}">
        <p14:creationId xmlns:p14="http://schemas.microsoft.com/office/powerpoint/2010/main" val="286701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Bormean Orangutan</vt:lpstr>
      <vt:lpstr>PowerPoint Presentation</vt:lpstr>
    </vt:vector>
  </TitlesOfParts>
  <Company>Pass Christian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Bormean Orangutan</dc:title>
  <dc:creator>Ramond, Jennifer</dc:creator>
  <cp:lastModifiedBy>Ramond, Jennifer</cp:lastModifiedBy>
  <cp:revision>1</cp:revision>
  <dcterms:created xsi:type="dcterms:W3CDTF">2017-02-16T14:41:49Z</dcterms:created>
  <dcterms:modified xsi:type="dcterms:W3CDTF">2017-02-16T14:41:59Z</dcterms:modified>
</cp:coreProperties>
</file>