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1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8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1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5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3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8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3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61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3569E-ED98-4228-9B80-71ED5062A2F8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8B5C8-B8B8-41F4-A3B6-30EB03118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0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Javan</a:t>
            </a:r>
            <a:r>
              <a:rPr lang="en-US" dirty="0" smtClean="0"/>
              <a:t> Rhino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By: Landon Taylor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009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001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150" y="250232"/>
            <a:ext cx="10536649" cy="5926731"/>
          </a:xfrm>
        </p:spPr>
      </p:pic>
    </p:spTree>
    <p:extLst>
      <p:ext uri="{BB962C8B-B14F-4D97-AF65-F5344CB8AC3E}">
        <p14:creationId xmlns:p14="http://schemas.microsoft.com/office/powerpoint/2010/main" val="163350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6</Words>
  <Application>Microsoft Office PowerPoint</Application>
  <PresentationFormat>Widescreen</PresentationFormat>
  <Paragraphs>2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Javan Rhino</vt:lpstr>
      <vt:lpstr>PowerPoint Presentation</vt:lpstr>
    </vt:vector>
  </TitlesOfParts>
  <Company>Pass Christian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Javan Rhino</dc:title>
  <dc:creator>Ramond, Jennifer</dc:creator>
  <cp:lastModifiedBy>Ramond, Jennifer</cp:lastModifiedBy>
  <cp:revision>2</cp:revision>
  <dcterms:created xsi:type="dcterms:W3CDTF">2017-02-15T14:00:24Z</dcterms:created>
  <dcterms:modified xsi:type="dcterms:W3CDTF">2017-02-15T14:05:33Z</dcterms:modified>
</cp:coreProperties>
</file>