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2D67-726C-48B3-8F05-A2EBED8F47AC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C41D-8C16-4703-93D4-974FC50E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4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2D67-726C-48B3-8F05-A2EBED8F47AC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C41D-8C16-4703-93D4-974FC50E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83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2D67-726C-48B3-8F05-A2EBED8F47AC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C41D-8C16-4703-93D4-974FC50E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7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2D67-726C-48B3-8F05-A2EBED8F47AC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C41D-8C16-4703-93D4-974FC50E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2D67-726C-48B3-8F05-A2EBED8F47AC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C41D-8C16-4703-93D4-974FC50E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0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2D67-726C-48B3-8F05-A2EBED8F47AC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C41D-8C16-4703-93D4-974FC50E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8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2D67-726C-48B3-8F05-A2EBED8F47AC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C41D-8C16-4703-93D4-974FC50E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87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2D67-726C-48B3-8F05-A2EBED8F47AC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C41D-8C16-4703-93D4-974FC50E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78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2D67-726C-48B3-8F05-A2EBED8F47AC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C41D-8C16-4703-93D4-974FC50E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7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2D67-726C-48B3-8F05-A2EBED8F47AC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C41D-8C16-4703-93D4-974FC50E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82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2D67-726C-48B3-8F05-A2EBED8F47AC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C41D-8C16-4703-93D4-974FC50E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4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D2D67-726C-48B3-8F05-A2EBED8F47AC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2C41D-8C16-4703-93D4-974FC50E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5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Western Lowland Gorilla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Evan Anderson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67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FDG089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385763"/>
            <a:ext cx="10294938" cy="5791200"/>
          </a:xfrm>
        </p:spPr>
      </p:pic>
    </p:spTree>
    <p:extLst>
      <p:ext uri="{BB962C8B-B14F-4D97-AF65-F5344CB8AC3E}">
        <p14:creationId xmlns:p14="http://schemas.microsoft.com/office/powerpoint/2010/main" val="148233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</Words>
  <Application>Microsoft Office PowerPoint</Application>
  <PresentationFormat>Widescreen</PresentationFormat>
  <Paragraphs>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Western Lowland Gorilla</vt:lpstr>
      <vt:lpstr>PowerPoint Presentation</vt:lpstr>
    </vt:vector>
  </TitlesOfParts>
  <Company>Pass Christian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Western Lowland Gorilla</dc:title>
  <dc:creator>Ramond, Jennifer</dc:creator>
  <cp:lastModifiedBy>Ramond, Jennifer</cp:lastModifiedBy>
  <cp:revision>1</cp:revision>
  <dcterms:created xsi:type="dcterms:W3CDTF">2017-02-15T14:09:09Z</dcterms:created>
  <dcterms:modified xsi:type="dcterms:W3CDTF">2017-02-15T14:10:10Z</dcterms:modified>
</cp:coreProperties>
</file>