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7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4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4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7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5AD6-972D-47C5-9785-F6F775D2DA0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CA1B-DA5A-4649-8E66-D08DE2D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rtF_coKT8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VlH4fMKM7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CNkbr6WBm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CNkbr6WBmQ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XbV3x4PgX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vEprAvg_hM?list=PLjRExRyK3ubVPJjnbFViVJKWT54dl5SQu" TargetMode="External"/><Relationship Id="rId2" Type="http://schemas.openxmlformats.org/officeDocument/2006/relationships/hyperlink" Target="https://youtu.be/iOvrq6ssy2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8_xoM8Wwgs" TargetMode="External"/><Relationship Id="rId2" Type="http://schemas.openxmlformats.org/officeDocument/2006/relationships/hyperlink" Target="https://youtu.be/X7Qz9oc4Ds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VysOV4FPy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pKSQM2cDk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41EANkcM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Asexual Reproduction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regeneration in newt</a:t>
            </a:r>
            <a:endParaRPr lang="en-US" dirty="0" smtClean="0"/>
          </a:p>
          <a:p>
            <a:r>
              <a:rPr lang="en-US" dirty="0"/>
              <a:t>https://youtu.be/_rtF_coKT8U</a:t>
            </a:r>
          </a:p>
        </p:txBody>
      </p:sp>
    </p:spTree>
    <p:extLst>
      <p:ext uri="{BB962C8B-B14F-4D97-AF65-F5344CB8AC3E}">
        <p14:creationId xmlns:p14="http://schemas.microsoft.com/office/powerpoint/2010/main" val="2391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Starfish eating mussel</a:t>
            </a:r>
            <a:endParaRPr lang="en-US" dirty="0" smtClean="0"/>
          </a:p>
          <a:p>
            <a:r>
              <a:rPr lang="en-US" dirty="0"/>
              <a:t>https://youtu.be/iVlH4fMKM7U</a:t>
            </a:r>
          </a:p>
        </p:txBody>
      </p:sp>
    </p:spTree>
    <p:extLst>
      <p:ext uri="{BB962C8B-B14F-4D97-AF65-F5344CB8AC3E}">
        <p14:creationId xmlns:p14="http://schemas.microsoft.com/office/powerpoint/2010/main" val="32516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planaria</a:t>
            </a:r>
            <a:r>
              <a:rPr lang="en-US" dirty="0" smtClean="0"/>
              <a:t> </a:t>
            </a:r>
            <a:r>
              <a:rPr lang="en-US" dirty="0" smtClean="0"/>
              <a:t>regeneration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youtu.be/GCNkbr6WBmQ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GCNkbr6WBmQ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38400" y="3048000"/>
            <a:ext cx="4572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Tail Regeneration</a:t>
            </a:r>
            <a:endParaRPr lang="en-US" dirty="0"/>
          </a:p>
        </p:txBody>
      </p:sp>
      <p:pic>
        <p:nvPicPr>
          <p:cNvPr id="4" name="KXbV3x4PgX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219200"/>
            <a:ext cx="7086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budding yeast</a:t>
            </a:r>
            <a:endParaRPr lang="en-US" dirty="0" smtClean="0"/>
          </a:p>
          <a:p>
            <a:r>
              <a:rPr lang="en-US" dirty="0"/>
              <a:t>https://youtu.be/iOvrq6ssy2Y</a:t>
            </a:r>
          </a:p>
          <a:p>
            <a:r>
              <a:rPr lang="en-US" dirty="0" smtClean="0">
                <a:hlinkClick r:id="rId3"/>
              </a:rPr>
              <a:t>Hydra Budding</a:t>
            </a:r>
            <a:endParaRPr lang="en-US" dirty="0" smtClean="0"/>
          </a:p>
          <a:p>
            <a:r>
              <a:rPr lang="en-US" dirty="0"/>
              <a:t>https://youtu.be/TvEprAvg_hM?list=PLjRExRyK3ubVPJjnbFViVJKWT54dl5SQu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9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binary fission in </a:t>
            </a:r>
            <a:r>
              <a:rPr lang="en-US" dirty="0" err="1" smtClean="0">
                <a:hlinkClick r:id="rId2"/>
              </a:rPr>
              <a:t>protists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https://youtu.be/X7Qz9oc4DsA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binary fission in bacteria</a:t>
            </a:r>
            <a:endParaRPr lang="en-US" dirty="0" smtClean="0"/>
          </a:p>
          <a:p>
            <a:r>
              <a:rPr lang="en-US" dirty="0"/>
              <a:t>https://youtu.be/j8_xoM8Wwgs</a:t>
            </a:r>
          </a:p>
        </p:txBody>
      </p:sp>
    </p:spTree>
    <p:extLst>
      <p:ext uri="{BB962C8B-B14F-4D97-AF65-F5344CB8AC3E}">
        <p14:creationId xmlns:p14="http://schemas.microsoft.com/office/powerpoint/2010/main" val="16045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Sporulation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https://youtu.be/RVysOV4FPyA</a:t>
            </a:r>
          </a:p>
        </p:txBody>
      </p:sp>
    </p:spTree>
    <p:extLst>
      <p:ext uri="{BB962C8B-B14F-4D97-AF65-F5344CB8AC3E}">
        <p14:creationId xmlns:p14="http://schemas.microsoft.com/office/powerpoint/2010/main" val="9885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coral fragmentation</a:t>
            </a:r>
            <a:endParaRPr lang="en-US" dirty="0" smtClean="0"/>
          </a:p>
          <a:p>
            <a:r>
              <a:rPr lang="en-US" dirty="0"/>
              <a:t>https://youtu.be/rpKSQM2cDk0</a:t>
            </a:r>
          </a:p>
        </p:txBody>
      </p:sp>
    </p:spTree>
    <p:extLst>
      <p:ext uri="{BB962C8B-B14F-4D97-AF65-F5344CB8AC3E}">
        <p14:creationId xmlns:p14="http://schemas.microsoft.com/office/powerpoint/2010/main" val="12289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Parthenogenesis in Komodo Dragons</a:t>
            </a:r>
            <a:endParaRPr lang="en-US" dirty="0" smtClean="0"/>
          </a:p>
          <a:p>
            <a:r>
              <a:rPr lang="en-US"/>
              <a:t>https://youtu.be/G41EANkcMvg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66</Words>
  <Application>Microsoft Office PowerPoint</Application>
  <PresentationFormat>On-screen Show (4:3)</PresentationFormat>
  <Paragraphs>24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Types of Asexual Reproduction</vt:lpstr>
      <vt:lpstr>PowerPoint Presentation</vt:lpstr>
      <vt:lpstr>PowerPoint Presentation</vt:lpstr>
      <vt:lpstr>Gecko Tail Regeneration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Pressley</dc:creator>
  <cp:lastModifiedBy>Elizabeth Pressley</cp:lastModifiedBy>
  <cp:revision>13</cp:revision>
  <dcterms:created xsi:type="dcterms:W3CDTF">2015-10-29T13:58:47Z</dcterms:created>
  <dcterms:modified xsi:type="dcterms:W3CDTF">2016-04-20T21:27:44Z</dcterms:modified>
</cp:coreProperties>
</file>