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76F1C23-7CF5-4B59-AD84-E068EFAD661D}" type="datetimeFigureOut">
              <a:rPr lang="en-US" smtClean="0"/>
              <a:t>3/22/2012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1E95BD53-A77F-48A0-936A-6EEC36825AB4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Nicholas Usher and Camaron Sutton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Islam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3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Middle </a:t>
            </a:r>
            <a:r>
              <a:rPr lang="en-US" sz="3600" dirty="0"/>
              <a:t>E</a:t>
            </a:r>
            <a:r>
              <a:rPr lang="en-US" sz="3600" dirty="0" smtClean="0"/>
              <a:t>astern merchant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Born in mecca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Through meditation he was told to spread the word of Allah (god)</a:t>
            </a:r>
          </a:p>
          <a:p>
            <a:r>
              <a:rPr lang="en-US" sz="3600" dirty="0" smtClean="0"/>
              <a:t>* Muhammad becomes the prophet for Islam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Muhammad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7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Declaration of faith- belief in one god, Muhammad was his greatest prophet.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Dailey prayer- wash, face holy city of mecca for prayer (Traditionally 5 times per day)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Give charity to the pour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Ramadan- Muslim holy month- fast from sunrise to sunset (October 16th – Nov 16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)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Pilgrimage to mecca- once per life if you are able.</a:t>
            </a:r>
          </a:p>
          <a:p>
            <a:r>
              <a:rPr lang="en-US" sz="2800" dirty="0" smtClean="0"/>
              <a:t>*Jihad- sometimes looked at as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pillar-any effect of achieve god`s service. </a:t>
            </a:r>
          </a:p>
          <a:p>
            <a:r>
              <a:rPr lang="en-US" sz="2800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Pillars of Islam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1447800"/>
            <a:ext cx="768096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Quran -&gt;  The Muslim Holy Book</a:t>
            </a:r>
          </a:p>
          <a:p>
            <a:r>
              <a:rPr lang="en-US" sz="2800" dirty="0" smtClean="0"/>
              <a:t>-&gt; Book acts as a guide for life (techniques are basic for law in many countries)</a:t>
            </a:r>
          </a:p>
          <a:p>
            <a:r>
              <a:rPr lang="en-US" sz="2800" dirty="0" smtClean="0"/>
              <a:t>{Sharia – Islamic system of law (based on Quran)</a:t>
            </a:r>
          </a:p>
          <a:p>
            <a:r>
              <a:rPr lang="en-US" sz="2800" dirty="0" smtClean="0"/>
              <a:t>*teaching of the Quran (the </a:t>
            </a:r>
            <a:r>
              <a:rPr lang="en-US" sz="2800" dirty="0" err="1" smtClean="0"/>
              <a:t>shasia</a:t>
            </a:r>
            <a:r>
              <a:rPr lang="en-US" sz="2800" dirty="0" smtClean="0"/>
              <a:t>) is applied to criminal &amp; civil law.</a:t>
            </a:r>
          </a:p>
          <a:p>
            <a:r>
              <a:rPr lang="en-US" sz="2800" dirty="0" smtClean="0"/>
              <a:t>This is the difference between western culture -&gt; In Islamic cultures it would be the equivalent to using the Bible as the basics for out Judicial system.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Masque – Muslim Temple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Aliph</a:t>
            </a:r>
            <a:r>
              <a:rPr lang="en-US" dirty="0" smtClean="0"/>
              <a:t> was the successor to Muhammad (leader of acting as a prophet)</a:t>
            </a:r>
          </a:p>
          <a:p>
            <a:r>
              <a:rPr lang="en-US" dirty="0" smtClean="0"/>
              <a:t>Sunnis – Believed caliph should be chosen by leaders of the Muslim community.</a:t>
            </a:r>
          </a:p>
          <a:p>
            <a:r>
              <a:rPr lang="en-US" dirty="0" smtClean="0"/>
              <a:t>--Caliph was looked at as a religious leader.. Not a religious authority.</a:t>
            </a:r>
          </a:p>
          <a:p>
            <a:r>
              <a:rPr lang="en-US" dirty="0" smtClean="0"/>
              <a:t>Shiites – New caliph could only come from descendants of </a:t>
            </a:r>
            <a:r>
              <a:rPr lang="en-US" dirty="0" err="1" smtClean="0"/>
              <a:t>Muhammud</a:t>
            </a:r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Aliph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6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39</TotalTime>
  <Words>261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Mylar</vt:lpstr>
      <vt:lpstr>Islam</vt:lpstr>
      <vt:lpstr>                   Muhammad </vt:lpstr>
      <vt:lpstr>5 Pillars of Islam </vt:lpstr>
      <vt:lpstr> Masque – Muslim Temple </vt:lpstr>
      <vt:lpstr>Aliph</vt:lpstr>
    </vt:vector>
  </TitlesOfParts>
  <Company>CLINTON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</dc:title>
  <dc:creator>CCS</dc:creator>
  <cp:lastModifiedBy>CCS</cp:lastModifiedBy>
  <cp:revision>4</cp:revision>
  <dcterms:created xsi:type="dcterms:W3CDTF">2012-03-19T17:06:45Z</dcterms:created>
  <dcterms:modified xsi:type="dcterms:W3CDTF">2012-03-22T17:33:57Z</dcterms:modified>
</cp:coreProperties>
</file>