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7" autoAdjust="0"/>
    <p:restoredTop sz="90929"/>
  </p:normalViewPr>
  <p:slideViewPr>
    <p:cSldViewPr>
      <p:cViewPr>
        <p:scale>
          <a:sx n="48" d="100"/>
          <a:sy n="48" d="100"/>
        </p:scale>
        <p:origin x="-12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128AD-B1DB-48CE-ACC1-809BA074E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1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FC206-1322-4D3D-ACDC-4E511C2BE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3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B8348-08A1-4D8B-AA65-17BACD320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28696-8D90-4DE9-827F-0B57ED34C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8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BC94E-C43A-4E4A-8796-AC2DA2AEEE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CBE26-75F4-4A72-8975-DF113DF283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3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D9707-6981-4B71-A0F4-E7086E7F1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408DF-0727-4395-B190-5BF838C80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B5D9E-CD29-41CC-8170-CBD9CFC78F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6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483DA-140A-43AC-AB8F-B77F0C079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11E62-3EF6-42AA-B4BD-D17E3D549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3B6514-D430-4AFC-877E-A330818CE0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50900" y="3038475"/>
            <a:ext cx="8443913" cy="1411288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800">
                <a:solidFill>
                  <a:srgbClr val="333333"/>
                </a:solidFill>
                <a:latin typeface="Arial" pitchFamily="34" charset="0"/>
              </a:rPr>
              <a:t>Technological Innovations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71650" y="4572000"/>
            <a:ext cx="6616700" cy="914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>
                <a:solidFill>
                  <a:srgbClr val="999999"/>
                </a:solidFill>
                <a:latin typeface="Arial" pitchFamily="34" charset="0"/>
              </a:rPr>
              <a:t>By Kevin Tram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84200"/>
            <a:ext cx="3817938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60800"/>
            <a:ext cx="3016250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4995863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6400"/>
            <a:ext cx="32162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1865 Web Offset Printing William Bullock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1867 Barbed Wire Lucien B. Smith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1870 Pneumatic Subway Alfred Ely Beach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1873 Typewriter Christopher Latham Sholes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1876 Telephone Alexander Graham Bell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1877 Phonograph Thomas Alva Edison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1879 Incandescent Light Bulb Thomas Alva Edison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1882 Electric Fan Dr. Schuyler Skaats Wheeler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2759075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6400"/>
            <a:ext cx="3652838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962400"/>
            <a:ext cx="410845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3200"/>
            <a:ext cx="4589463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1885 Skyscraper  William Le Baron Jenney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1888 Kodak Camera George Eastman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1889 Dishwasher Mrs. WA Cockran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1891 Peep Show (Prototype Movies) Thomas A. Edison and William Dickson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1891 Escalator Jesse W. Reno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1892 Gasoline-powered Car Frank and Charles Duryea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1893 Zipper Whitcomb L. Judson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1902 Air Conditioning Willis H. Carrier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08000"/>
            <a:ext cx="3987800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454400"/>
            <a:ext cx="3186113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1903 Airplane  Orville and Wilbur Wright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1908 Model T Henry Ford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1914 Panama Canal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1919 Hydrofoil Alexander Grahams Bell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1924 Execution State of Nevada gas chamber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1926 Rocket Robert H. Goddard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1927 Television Philo Farnsworth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1929 Frozen Food Clarence Birdseye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747713"/>
            <a:ext cx="3811588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727200"/>
            <a:ext cx="4017963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59200"/>
            <a:ext cx="279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1752 Lightning Rod Benjamin Franklin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1776 Submarine David Bushnell's "Turtle"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1794 Cotton Gin Eli Whitney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1797 Interchangeable Parts Eli Whitney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1932 Defibrillator Dr. William Bennett Kouwenhoven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1937 Chair Lift 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1939 Digital Computer John Atanasoff and Clifford Berry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1940 Jeep Karl K. Pabst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1945 Atomic Bomb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1947 Polaroid Camera Dr. Edwin H. Land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1948 Electric Guitar Leo Fender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1953 Heart-lung Machine Dr. John H. Gibbon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42925"/>
            <a:ext cx="43656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60800"/>
            <a:ext cx="4224338" cy="35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16000"/>
            <a:ext cx="3565525" cy="34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1955 Nuclear Submarine The Nautilus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1957 Polio Vaccine Dr. Albert Sabin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1958 Explorer I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1960 Laser  Theodore H. Maiman</a:t>
            </a:r>
            <a:r>
              <a:rPr lang="en-US" sz="1600" b="1">
                <a:solidFill>
                  <a:srgbClr val="333333"/>
                </a:solidFill>
                <a:latin typeface="'Times New Roman'" pitchFamily="34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1969 Moon Landing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1970 Optical Fiber Corning Glass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1972 Video Game Pong Noland Bushnell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1974 Barcode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09600"/>
            <a:ext cx="3503613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3211513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352800"/>
            <a:ext cx="2670175" cy="36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140075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1975 Microsoft  Bill Gates and Paul Allen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1976 Super Computer Cray Research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1979 Human-Powered Flight  Byron Allen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1981 Space Shuttle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1981 Laptop (Osborne 1) Adam Osborne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1982 Artificial Heart Dr. Robert Jarvik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1990 Hubble Telescope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2000 iPod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04800"/>
            <a:ext cx="3481388" cy="44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07988"/>
            <a:ext cx="3978275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80000"/>
            <a:ext cx="3095625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267200"/>
            <a:ext cx="411638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270000"/>
            <a:ext cx="41275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1806 Coffee Pot  Benjamin Thompson, Count Rumford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1807 Steamboat Robert Fulton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1813 Armored Warship  Robert Fulton's "Demolos"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1814 Plough John Jethro Woods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The system of slavery was dramatically affected by the introduction of the cotton gin because </a:t>
            </a: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333333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A most enslaved Africans then took jobs in Southern factories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B farming had almost died out in the South by 1800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C it led to a shorter work day for all laborers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D the increase in cotton production required a larger labor force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The most important form of technology in the information revolution of the 1990s was the</a:t>
            </a: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333333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A computer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B cellular telephone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C television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D laser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032000"/>
            <a:ext cx="2538413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25600"/>
            <a:ext cx="1785938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80000"/>
            <a:ext cx="2571750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5181600"/>
            <a:ext cx="2719388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812800"/>
            <a:ext cx="27940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1817 Erie Canal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1831 Reaping Machine McCormick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1833 Sewing Machine Walter Hunt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1834 Threshing Machine John A. and Hiram Abial Pitts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1836 Revolver Samuel Colt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1840 Paint Tube John Rand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1843 Vulcanized Rubber Charles Goodyear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1844 Telegraph Samuel F.B. Morse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11200"/>
            <a:ext cx="4122738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3883025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524000"/>
            <a:ext cx="4016375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860800"/>
            <a:ext cx="43307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1845 False Teeth Cladius Ash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1846 Cylinder Printing Press Richard M. Hoe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1857 Passenger Elevator Elisha Graves Otis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1858 Burglar Alarm Edwin T. Holmes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333333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1859 Oil Well Edwin Drake 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1860 Repeating Rifle B. Tyler Henry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1862 Battle of the Ironclads John Ericsson</a:t>
            </a:r>
            <a:endParaRPr lang="en-US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>
                <a:solidFill>
                  <a:srgbClr val="333333"/>
                </a:solidFill>
                <a:latin typeface="Arial" pitchFamily="34" charset="0"/>
              </a:rPr>
              <a:t>1863 Roller Skates James Plimpton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145</Words>
  <Application>Microsoft Office PowerPoint</Application>
  <PresentationFormat>Custom</PresentationFormat>
  <Paragraphs>110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Times New Roman</vt:lpstr>
      <vt:lpstr>Arial</vt:lpstr>
      <vt:lpstr>Arial</vt:lpstr>
      <vt:lpstr>'Times New Roman'</vt:lpstr>
      <vt:lpstr>Default Design</vt:lpstr>
      <vt:lpstr>Technological Innovations</vt:lpstr>
      <vt:lpstr> </vt:lpstr>
      <vt:lpstr> </vt:lpstr>
      <vt:lpstr>PowerPoint Presentation</vt:lpstr>
      <vt:lpstr> </vt:lpstr>
      <vt:lpstr> </vt:lpstr>
      <vt:lpstr>PowerPoint Presentation</vt:lpstr>
      <vt:lpstr> </vt:lpstr>
      <vt:lpstr> </vt:lpstr>
      <vt:lpstr>PowerPoint Presentation</vt:lpstr>
      <vt:lpstr> </vt:lpstr>
      <vt:lpstr> </vt:lpstr>
      <vt:lpstr>PowerPoint Presentation</vt:lpstr>
      <vt:lpstr> </vt:lpstr>
      <vt:lpstr> </vt:lpstr>
      <vt:lpstr>PowerPoint Presentation</vt:lpstr>
      <vt:lpstr> </vt:lpstr>
      <vt:lpstr> </vt:lpstr>
      <vt:lpstr>PowerPoint Presentation</vt:lpstr>
      <vt:lpstr> </vt:lpstr>
      <vt:lpstr> </vt:lpstr>
      <vt:lpstr>PowerPoint Presentation</vt:lpstr>
      <vt:lpstr> </vt:lpstr>
      <vt:lpstr> </vt:lpstr>
      <vt:lpstr>PowerPoint Presentation</vt:lpstr>
      <vt:lpstr> </vt:lpstr>
      <vt:lpstr> </vt:lpstr>
      <vt:lpstr>PowerPoint Presentation</vt:lpstr>
      <vt:lpstr>PowerPoint Presentation</vt:lpstr>
      <vt:lpstr>The system of slavery was dramatically affected by the introduction of the cotton gin because  </vt:lpstr>
      <vt:lpstr>The most important form of technology in the information revolution of the 1990s was the </vt:lpstr>
      <vt:lpstr> </vt:lpstr>
      <vt:lpstr> </vt:lpstr>
      <vt:lpstr>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CCS</cp:lastModifiedBy>
  <cp:revision>1</cp:revision>
  <dcterms:created xsi:type="dcterms:W3CDTF">2004-05-06T09:28:21Z</dcterms:created>
  <dcterms:modified xsi:type="dcterms:W3CDTF">2012-01-12T19:18:07Z</dcterms:modified>
</cp:coreProperties>
</file>