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9" r:id="rId21"/>
    <p:sldId id="275" r:id="rId22"/>
    <p:sldId id="276" r:id="rId23"/>
    <p:sldId id="277" r:id="rId24"/>
    <p:sldId id="278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Blackadder ITC" pitchFamily="8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Blackadder ITC" pitchFamily="8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Blackadder ITC" pitchFamily="8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Blackadder ITC" pitchFamily="8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Blackadder ITC" pitchFamily="82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Blackadder ITC" pitchFamily="82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Blackadder ITC" pitchFamily="82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Blackadder ITC" pitchFamily="82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Blackadder ITC" pitchFamily="8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4" autoAdjust="0"/>
    <p:restoredTop sz="94660"/>
  </p:normalViewPr>
  <p:slideViewPr>
    <p:cSldViewPr>
      <p:cViewPr varScale="1">
        <p:scale>
          <a:sx n="63" d="100"/>
          <a:sy n="63" d="100"/>
        </p:scale>
        <p:origin x="-10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DC73ADB-4EFF-463E-9E5C-AED8C9D57F9D}" type="datetimeFigureOut">
              <a:rPr lang="en-US"/>
              <a:pPr>
                <a:defRPr/>
              </a:pPr>
              <a:t>5/3/2010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78ADE50-7B70-4920-802A-C4676FB75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DCAB95-E732-4EAC-8751-0ECCA0FABB92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8AF613-1892-41D8-B3AF-D78999D563D5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F500F2-CD22-47EB-AE42-AD0E61654E18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7C73C2-1C89-46A9-AB5C-7FFE1E700D61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95FEC9-1A23-4429-B0BD-F58C5AF41F3A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3CE859-EC3B-4811-91D9-272C1C9E7429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9F4A9A-008B-470C-861A-34FC9E6700B3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1C9035-8909-4548-BDBD-FA097AC3C9B3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1D7A00-B175-4AD9-BCAC-D806D8FDF748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F71CB8-B162-4E80-AF49-B48E91837127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B44649-5D02-4131-BC6F-8D70DB47F2D0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24252F-AE40-4CA4-B729-70A3204BBFDC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DF86EA-C208-4557-9661-A980B95437F0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57C81B-ACB5-4138-B580-63F7B8C608BA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376203-1CA1-4AB4-8068-5FD85A882B07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5AF507-B174-4D6E-B2A9-060C86E0ABE1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12A436-266A-4A2C-8A92-4DD8AC44FBAD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20B68-2166-4474-A265-17B9EBE10DD6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5F1B0E-4FE4-4866-B656-F00347DCB9CD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0A5AB-EB85-4905-978B-4555C655C0E0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A36492-39EB-4105-AC77-66E1871D4F7C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525F44-60C9-4371-B7C2-70D39F39B3BC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9E0732-1771-4B86-91FE-103B43685DDD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BF2FDA-6AC1-476D-BA0D-D83E85A59AED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F12706-610C-4078-A48F-F12A49FE6AE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E94C35-CB19-48EC-8146-3D8000F691FD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5D7892-B385-44D5-9A47-FD5D0FB06A63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2540C8F-826A-4A7F-B11E-0A7385086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63606-521B-4790-AA46-1BBA4DAFC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DBE18-C506-4E6A-81EA-64EE2C986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E09B5-3DCC-406D-AF90-A1E554538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Isosceles Triangle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65B74-49C2-48F1-9287-42CBB5ECD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EDEA6-DF3E-42EE-AFE8-6B6C18641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F1CF321-EB7C-4550-A46A-541EA0150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2C223-1B4F-45E3-8510-6F8423349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86E98-7DFF-4366-94E4-39BB3296D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910EABC6-84F6-4FF5-BC6F-BCB39A125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F608787F-FB70-4ED7-9FEC-16004B82F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7D65568-93CC-4828-AF08-1EA6F2DF5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1" r:id="rId4"/>
    <p:sldLayoutId id="2147483759" r:id="rId5"/>
    <p:sldLayoutId id="2147483752" r:id="rId6"/>
    <p:sldLayoutId id="2147483753" r:id="rId7"/>
    <p:sldLayoutId id="2147483760" r:id="rId8"/>
    <p:sldLayoutId id="2147483761" r:id="rId9"/>
    <p:sldLayoutId id="2147483754" r:id="rId10"/>
    <p:sldLayoutId id="2147483755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  <a:latin typeface="Algerian" pitchFamily="82" charset="0"/>
              </a:rPr>
              <a:t>Forensic Pathologist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>
                <a:latin typeface="Algerian" pitchFamily="82" charset="0"/>
              </a:rPr>
              <a:t>Chelsey Mone’y DeVane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>
                <a:latin typeface="Algerian" pitchFamily="82" charset="0"/>
              </a:rPr>
              <a:t>7</a:t>
            </a:r>
            <a:r>
              <a:rPr lang="en-US" baseline="30000">
                <a:latin typeface="Algerian" pitchFamily="82" charset="0"/>
              </a:rPr>
              <a:t>th</a:t>
            </a:r>
            <a:r>
              <a:rPr lang="en-US">
                <a:latin typeface="Algerian" pitchFamily="82" charset="0"/>
              </a:rPr>
              <a:t> grade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>
                <a:latin typeface="Algerian" pitchFamily="82" charset="0"/>
              </a:rPr>
              <a:t>Mrs. Ellis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accent1">
                    <a:tint val="83000"/>
                    <a:satMod val="150000"/>
                  </a:schemeClr>
                </a:solidFill>
                <a:latin typeface="Blackadder ITC" pitchFamily="82" charset="0"/>
              </a:rPr>
              <a:t>I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The circumstances surrounding the cause of death, which in most jurisdictions </a:t>
            </a:r>
            <a:r>
              <a:rPr lang="en-US" b="1" i="1" smtClean="0"/>
              <a:t>include</a:t>
            </a:r>
            <a:r>
              <a:rPr lang="en-US" smtClean="0"/>
              <a:t> homicide, accidental, natural, sucide, undetermined.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accent1">
                    <a:tint val="83000"/>
                    <a:satMod val="150000"/>
                  </a:schemeClr>
                </a:solidFill>
                <a:latin typeface="Blackadder ITC" pitchFamily="82" charset="0"/>
              </a:rPr>
              <a:t>J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mtClean="0"/>
              <a:t>A forensic gives </a:t>
            </a:r>
            <a:r>
              <a:rPr lang="en-US" b="1" i="1" smtClean="0"/>
              <a:t>justice</a:t>
            </a:r>
            <a:r>
              <a:rPr lang="en-US" smtClean="0"/>
              <a:t> to the family members of how there love one died.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accent1">
                    <a:tint val="83000"/>
                    <a:satMod val="150000"/>
                  </a:schemeClr>
                </a:solidFill>
                <a:latin typeface="Blackadder ITC" pitchFamily="82" charset="0"/>
              </a:rPr>
              <a:t>	K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mtClean="0"/>
              <a:t>Forenics go to school a long time to learn and </a:t>
            </a:r>
            <a:r>
              <a:rPr lang="en-US" b="1" i="1" smtClean="0"/>
              <a:t>know</a:t>
            </a:r>
            <a:r>
              <a:rPr lang="en-US" smtClean="0"/>
              <a:t> how a person died.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accent1">
                    <a:tint val="83000"/>
                    <a:satMod val="150000"/>
                  </a:schemeClr>
                </a:solidFill>
                <a:latin typeface="Blackadder ITC" pitchFamily="82" charset="0"/>
              </a:rPr>
              <a:t>L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Some cases come from criminal and civil </a:t>
            </a:r>
            <a:r>
              <a:rPr lang="en-US" b="1" i="1" smtClean="0"/>
              <a:t>law</a:t>
            </a:r>
            <a:r>
              <a:rPr lang="en-US" smtClean="0"/>
              <a:t> deaths.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accent1">
                    <a:tint val="83000"/>
                    <a:satMod val="150000"/>
                  </a:schemeClr>
                </a:solidFill>
                <a:latin typeface="Blackadder ITC" pitchFamily="82" charset="0"/>
              </a:rPr>
              <a:t>M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You </a:t>
            </a:r>
            <a:r>
              <a:rPr lang="en-US" b="1" i="1" smtClean="0"/>
              <a:t>must</a:t>
            </a:r>
            <a:r>
              <a:rPr lang="en-US" smtClean="0"/>
              <a:t> enter in a medical school for at least 4 years.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tint val="83000"/>
                    <a:satMod val="150000"/>
                  </a:schemeClr>
                </a:solidFill>
                <a:latin typeface="Blackadder ITC" pitchFamily="82" charset="0"/>
              </a:rPr>
              <a:t>N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Some deaths that might some in are homicide, accidental, </a:t>
            </a:r>
            <a:r>
              <a:rPr lang="en-US" b="1" i="1" smtClean="0"/>
              <a:t>natural</a:t>
            </a:r>
            <a:r>
              <a:rPr lang="en-US" smtClean="0"/>
              <a:t>, scicide, or underminded.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lackadder ITC" pitchFamily="82" charset="0"/>
              </a:rPr>
              <a:t>O</a:t>
            </a:r>
            <a:endParaRPr lang="en-US" b="1" dirty="0">
              <a:solidFill>
                <a:schemeClr val="accent1">
                  <a:tint val="83000"/>
                  <a:satMod val="150000"/>
                </a:schemeClr>
              </a:solidFill>
              <a:latin typeface="Blackadder ITC" pitchFamily="82" charset="0"/>
            </a:endParaRP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b="1" i="1" smtClean="0"/>
              <a:t>Other</a:t>
            </a:r>
            <a:r>
              <a:rPr lang="en-US" smtClean="0"/>
              <a:t> words that mean the same as forensic pathologist is forensic science.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tint val="83000"/>
                    <a:satMod val="150000"/>
                  </a:schemeClr>
                </a:solidFill>
                <a:latin typeface="Blackadder ITC" pitchFamily="82" charset="0"/>
              </a:rPr>
              <a:t>P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You also must take </a:t>
            </a:r>
            <a:r>
              <a:rPr lang="en-US" b="1" i="1" smtClean="0"/>
              <a:t>place</a:t>
            </a:r>
            <a:r>
              <a:rPr lang="en-US" smtClean="0"/>
              <a:t> in a </a:t>
            </a:r>
            <a:r>
              <a:rPr lang="en-US" i="1" smtClean="0"/>
              <a:t>private</a:t>
            </a:r>
            <a:r>
              <a:rPr lang="en-US" smtClean="0"/>
              <a:t> or university hospital.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lackadder ITC" pitchFamily="82" charset="0"/>
              </a:rPr>
              <a:t>Q</a:t>
            </a:r>
            <a:endParaRPr lang="en-US" b="1" dirty="0">
              <a:solidFill>
                <a:schemeClr val="accent1">
                  <a:tint val="83000"/>
                  <a:satMod val="150000"/>
                </a:schemeClr>
              </a:solidFill>
              <a:latin typeface="Blackadder ITC" pitchFamily="82" charset="0"/>
            </a:endParaRP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If you move to a big city you might have to move </a:t>
            </a:r>
            <a:r>
              <a:rPr lang="en-US" b="1" i="1" smtClean="0"/>
              <a:t>quickly</a:t>
            </a:r>
            <a:r>
              <a:rPr lang="en-US" smtClean="0"/>
              <a:t> on your autopies so you can get more done.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lackadder ITC" pitchFamily="82" charset="0"/>
              </a:rPr>
              <a:t>R</a:t>
            </a:r>
            <a:endParaRPr lang="en-US" b="1" dirty="0">
              <a:solidFill>
                <a:schemeClr val="accent1">
                  <a:tint val="83000"/>
                  <a:satMod val="150000"/>
                </a:schemeClr>
              </a:solidFill>
              <a:latin typeface="Blackadder ITC" pitchFamily="82" charset="0"/>
            </a:endParaRP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“Besides its </a:t>
            </a:r>
            <a:r>
              <a:rPr lang="en-US" b="1" i="1" smtClean="0"/>
              <a:t>relevance</a:t>
            </a:r>
            <a:r>
              <a:rPr lang="en-US" smtClean="0"/>
              <a:t> to a legal system, more generally forensics encompasses the accepted scholarly or scientific methodology and norms under which the facts </a:t>
            </a:r>
            <a:r>
              <a:rPr lang="en-US" b="1" i="1" smtClean="0"/>
              <a:t>regarding</a:t>
            </a:r>
            <a:r>
              <a:rPr lang="en-US" smtClean="0"/>
              <a:t> an event.”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accent1">
                    <a:tint val="83000"/>
                    <a:satMod val="150000"/>
                  </a:schemeClr>
                </a:solidFill>
                <a:latin typeface="Blackadder ITC" pitchFamily="82" charset="0"/>
              </a:rPr>
              <a:t>A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Forensic  Pathologist perform </a:t>
            </a:r>
            <a:r>
              <a:rPr lang="en-US" b="1" i="1" smtClean="0"/>
              <a:t>autopsies</a:t>
            </a:r>
            <a:r>
              <a:rPr lang="en-US" b="1" u="sng" smtClean="0"/>
              <a:t> </a:t>
            </a:r>
            <a:r>
              <a:rPr lang="en-US" smtClean="0"/>
              <a:t> to learn how the person died.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lackadder ITC" pitchFamily="82" charset="0"/>
              </a:rPr>
              <a:t>S</a:t>
            </a:r>
            <a:endParaRPr lang="en-US" b="1" dirty="0">
              <a:solidFill>
                <a:schemeClr val="accent1">
                  <a:tint val="83000"/>
                  <a:satMod val="150000"/>
                </a:schemeClr>
              </a:solidFill>
              <a:latin typeface="Blackadder ITC" pitchFamily="82" charset="0"/>
            </a:endParaRP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The yearly </a:t>
            </a:r>
            <a:r>
              <a:rPr lang="en-US" b="1" i="1" smtClean="0"/>
              <a:t>salary</a:t>
            </a:r>
            <a:r>
              <a:rPr lang="en-US" smtClean="0"/>
              <a:t> for a forensic is 80,000-200,000 dollars per year based on experience.</a:t>
            </a:r>
          </a:p>
        </p:txBody>
      </p:sp>
    </p:spTree>
  </p:cSld>
  <p:clrMapOvr>
    <a:masterClrMapping/>
  </p:clrMapOvr>
  <p:transition>
    <p:wheel spokes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lackadder ITC" pitchFamily="82" charset="0"/>
              </a:rPr>
              <a:t>T</a:t>
            </a:r>
            <a:endParaRPr lang="en-US" b="1" dirty="0">
              <a:solidFill>
                <a:schemeClr val="accent1">
                  <a:tint val="83000"/>
                  <a:satMod val="150000"/>
                </a:schemeClr>
              </a:solidFill>
              <a:latin typeface="Blackadder ITC" pitchFamily="82" charset="0"/>
            </a:endParaRPr>
          </a:p>
        </p:txBody>
      </p:sp>
      <p:sp>
        <p:nvSpPr>
          <p:cNvPr id="55298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i="1" smtClean="0"/>
              <a:t>time</a:t>
            </a:r>
            <a:r>
              <a:rPr lang="en-US" smtClean="0"/>
              <a:t> it take to complete and get your degree in forensic is about 13 years.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lackadder ITC" pitchFamily="82" charset="0"/>
              </a:rPr>
              <a:t>U</a:t>
            </a:r>
            <a:endParaRPr lang="en-US" b="1" dirty="0">
              <a:solidFill>
                <a:schemeClr val="accent1">
                  <a:tint val="83000"/>
                  <a:satMod val="150000"/>
                </a:schemeClr>
              </a:solidFill>
              <a:latin typeface="Blackadder ITC" pitchFamily="82" charset="0"/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b="1" i="1" smtClean="0"/>
              <a:t>Undergraduate</a:t>
            </a:r>
            <a:r>
              <a:rPr lang="en-US" smtClean="0"/>
              <a:t> school is the most important.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tint val="83000"/>
                    <a:satMod val="150000"/>
                  </a:schemeClr>
                </a:solidFill>
                <a:latin typeface="Blackadder ITC" pitchFamily="82" charset="0"/>
              </a:rPr>
              <a:t>V</a:t>
            </a: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72000"/>
          </a:xfrm>
        </p:spPr>
        <p:txBody>
          <a:bodyPr/>
          <a:lstStyle/>
          <a:p>
            <a:pPr eaLnBrk="1" hangingPunct="1"/>
            <a:r>
              <a:rPr lang="en-US" b="1" i="1" smtClean="0"/>
              <a:t>Varies</a:t>
            </a:r>
            <a:r>
              <a:rPr lang="en-US" smtClean="0"/>
              <a:t> careers you can go in of forensics.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lackadder ITC" pitchFamily="82" charset="0"/>
              </a:rPr>
              <a:t>W</a:t>
            </a:r>
            <a:endParaRPr lang="en-US" b="1" dirty="0">
              <a:solidFill>
                <a:schemeClr val="accent1">
                  <a:tint val="83000"/>
                  <a:satMod val="150000"/>
                </a:schemeClr>
              </a:solidFill>
              <a:latin typeface="Blackadder ITC" pitchFamily="82" charset="0"/>
            </a:endParaRP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The </a:t>
            </a:r>
            <a:r>
              <a:rPr lang="en-US" b="1" i="1" smtClean="0"/>
              <a:t>word</a:t>
            </a:r>
            <a:r>
              <a:rPr lang="en-US" smtClean="0"/>
              <a:t> forensics literally means ‘study of suffering.’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lackadder ITC" pitchFamily="82" charset="0"/>
              </a:rPr>
              <a:t>X</a:t>
            </a:r>
            <a:endParaRPr lang="en-US" b="1" dirty="0">
              <a:solidFill>
                <a:schemeClr val="accent1">
                  <a:tint val="83000"/>
                  <a:satMod val="150000"/>
                </a:schemeClr>
              </a:solidFill>
              <a:latin typeface="Blackadder ITC" pitchFamily="82" charset="0"/>
            </a:endParaRPr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Doing </a:t>
            </a:r>
            <a:r>
              <a:rPr lang="en-US" b="1" i="1" smtClean="0"/>
              <a:t>x-tra</a:t>
            </a:r>
            <a:r>
              <a:rPr lang="en-US" smtClean="0"/>
              <a:t> work will get you more money.</a:t>
            </a:r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Blackadder ITC" pitchFamily="82" charset="0"/>
              </a:rPr>
              <a:t>Y</a:t>
            </a:r>
            <a:endParaRPr lang="en-US" b="1" dirty="0">
              <a:solidFill>
                <a:schemeClr val="accent1">
                  <a:tint val="83000"/>
                  <a:satMod val="150000"/>
                </a:schemeClr>
              </a:solidFill>
              <a:latin typeface="Blackadder ITC" pitchFamily="82" charset="0"/>
            </a:endParaRP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Many </a:t>
            </a:r>
            <a:r>
              <a:rPr lang="en-US" b="1" i="1" smtClean="0"/>
              <a:t>years</a:t>
            </a:r>
            <a:r>
              <a:rPr lang="en-US" smtClean="0"/>
              <a:t> after you finish high school you will get your forensics degree.</a:t>
            </a:r>
          </a:p>
        </p:txBody>
      </p:sp>
    </p:spTree>
  </p:cSld>
  <p:clrMapOvr>
    <a:masterClrMapping/>
  </p:clrMapOvr>
  <p:transition>
    <p:cover dir="l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tint val="83000"/>
                    <a:satMod val="150000"/>
                  </a:schemeClr>
                </a:solidFill>
                <a:latin typeface="Blackadder ITC" pitchFamily="82" charset="0"/>
              </a:rPr>
              <a:t>Z</a:t>
            </a:r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Forensics bring in a lot of </a:t>
            </a:r>
            <a:r>
              <a:rPr lang="en-US" b="1" i="1" smtClean="0"/>
              <a:t>zeros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accent1">
                    <a:tint val="83000"/>
                    <a:satMod val="150000"/>
                  </a:schemeClr>
                </a:solidFill>
                <a:latin typeface="Blackadder ITC" pitchFamily="82" charset="0"/>
              </a:rPr>
              <a:t>B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You must have taking place in a private or university hospital </a:t>
            </a:r>
            <a:r>
              <a:rPr lang="en-US" b="1" i="1" smtClean="0"/>
              <a:t>between</a:t>
            </a:r>
            <a:r>
              <a:rPr lang="en-US" smtClean="0"/>
              <a:t> 4-5 years.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accent1">
                    <a:tint val="83000"/>
                    <a:satMod val="150000"/>
                  </a:schemeClr>
                </a:solidFill>
                <a:latin typeface="Blackadder ITC" pitchFamily="82" charset="0"/>
              </a:rPr>
              <a:t>C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You still have to got o undergraduate school for 4 years to get a </a:t>
            </a:r>
            <a:r>
              <a:rPr lang="en-US" b="1" i="1" smtClean="0"/>
              <a:t>college</a:t>
            </a:r>
            <a:r>
              <a:rPr lang="en-US" smtClean="0"/>
              <a:t> degree.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accent1">
                    <a:tint val="83000"/>
                    <a:satMod val="150000"/>
                  </a:schemeClr>
                </a:solidFill>
                <a:latin typeface="Blackadder ITC" pitchFamily="82" charset="0"/>
              </a:rPr>
              <a:t>D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In a big city you may </a:t>
            </a:r>
            <a:r>
              <a:rPr lang="en-US" b="1" i="1" smtClean="0"/>
              <a:t>do</a:t>
            </a:r>
            <a:r>
              <a:rPr lang="en-US" smtClean="0"/>
              <a:t> up to 250 autopies a year.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accent1">
                    <a:tint val="83000"/>
                    <a:satMod val="150000"/>
                  </a:schemeClr>
                </a:solidFill>
                <a:latin typeface="Blackadder ITC" pitchFamily="82" charset="0"/>
              </a:rPr>
              <a:t>E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A 	</a:t>
            </a:r>
            <a:r>
              <a:rPr lang="en-US" b="1" i="1" smtClean="0"/>
              <a:t>example</a:t>
            </a:r>
            <a:r>
              <a:rPr lang="en-US" smtClean="0"/>
              <a:t> of a famous forensic pathologist is Dr.G.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accent1">
                    <a:tint val="83000"/>
                    <a:satMod val="150000"/>
                  </a:schemeClr>
                </a:solidFill>
                <a:latin typeface="Blackadder ITC" pitchFamily="82" charset="0"/>
              </a:rPr>
              <a:t>F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A </a:t>
            </a:r>
            <a:r>
              <a:rPr lang="en-US" b="1" i="1" smtClean="0"/>
              <a:t>forensic</a:t>
            </a:r>
            <a:r>
              <a:rPr lang="en-US" smtClean="0"/>
              <a:t> goes to school at least 13 years after high school.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accent1">
                    <a:tint val="83000"/>
                    <a:satMod val="150000"/>
                  </a:schemeClr>
                </a:solidFill>
                <a:latin typeface="Blackadder ITC" pitchFamily="82" charset="0"/>
              </a:rPr>
              <a:t>G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mtClean="0"/>
              <a:t>Forensics</a:t>
            </a:r>
            <a:r>
              <a:rPr lang="en-US" i="1" smtClean="0"/>
              <a:t> </a:t>
            </a:r>
            <a:r>
              <a:rPr lang="en-US" b="1" i="1" smtClean="0"/>
              <a:t>goes</a:t>
            </a:r>
            <a:r>
              <a:rPr lang="en-US" i="1" smtClean="0"/>
              <a:t> </a:t>
            </a:r>
            <a:r>
              <a:rPr lang="en-US" smtClean="0"/>
              <a:t>to medical school for at least 4 years.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accent1">
                    <a:tint val="83000"/>
                    <a:satMod val="150000"/>
                  </a:schemeClr>
                </a:solidFill>
                <a:latin typeface="Blackadder ITC" pitchFamily="82" charset="0"/>
              </a:rPr>
              <a:t>H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/>
              <a:t>There is a </a:t>
            </a:r>
            <a:r>
              <a:rPr lang="en-US" b="1" i="1" smtClean="0"/>
              <a:t>higher</a:t>
            </a:r>
            <a:r>
              <a:rPr lang="en-US" smtClean="0"/>
              <a:t> risk that you may do more autopies in a big city then a small city.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142</TotalTime>
  <Words>361</Words>
  <Application>Microsoft Office PowerPoint</Application>
  <PresentationFormat>On-screen Show (4:3)</PresentationFormat>
  <Paragraphs>53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27</vt:i4>
      </vt:variant>
    </vt:vector>
  </HeadingPairs>
  <TitlesOfParts>
    <vt:vector size="40" baseType="lpstr">
      <vt:lpstr>Blackadder ITC</vt:lpstr>
      <vt:lpstr>Arial</vt:lpstr>
      <vt:lpstr>Century Gothic</vt:lpstr>
      <vt:lpstr>Wingdings 2</vt:lpstr>
      <vt:lpstr>Verdana</vt:lpstr>
      <vt:lpstr>Calibri</vt:lpstr>
      <vt:lpstr>Verve</vt:lpstr>
      <vt:lpstr>Verve</vt:lpstr>
      <vt:lpstr>Verve</vt:lpstr>
      <vt:lpstr>Verve</vt:lpstr>
      <vt:lpstr>Verve</vt:lpstr>
      <vt:lpstr>Verve</vt:lpstr>
      <vt:lpstr>Verve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CCS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 Pathologist</dc:title>
  <dc:creator>CCS</dc:creator>
  <cp:lastModifiedBy>CCS</cp:lastModifiedBy>
  <cp:revision>17</cp:revision>
  <dcterms:created xsi:type="dcterms:W3CDTF">2010-04-20T15:45:16Z</dcterms:created>
  <dcterms:modified xsi:type="dcterms:W3CDTF">2010-05-03T15:46:35Z</dcterms:modified>
</cp:coreProperties>
</file>