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handoutMasterIdLst>
    <p:handoutMasterId r:id="rId41"/>
  </p:handoutMasterIdLst>
  <p:sldIdLst>
    <p:sldId id="256" r:id="rId2"/>
    <p:sldId id="484" r:id="rId3"/>
    <p:sldId id="550" r:id="rId4"/>
    <p:sldId id="465" r:id="rId5"/>
    <p:sldId id="580" r:id="rId6"/>
    <p:sldId id="491" r:id="rId7"/>
    <p:sldId id="564" r:id="rId8"/>
    <p:sldId id="557" r:id="rId9"/>
    <p:sldId id="497" r:id="rId10"/>
    <p:sldId id="498" r:id="rId11"/>
    <p:sldId id="499" r:id="rId12"/>
    <p:sldId id="554" r:id="rId13"/>
    <p:sldId id="555" r:id="rId14"/>
    <p:sldId id="531" r:id="rId15"/>
    <p:sldId id="533" r:id="rId16"/>
    <p:sldId id="534" r:id="rId17"/>
    <p:sldId id="535" r:id="rId18"/>
    <p:sldId id="556" r:id="rId19"/>
    <p:sldId id="532" r:id="rId20"/>
    <p:sldId id="536" r:id="rId21"/>
    <p:sldId id="537" r:id="rId22"/>
    <p:sldId id="569" r:id="rId23"/>
    <p:sldId id="566" r:id="rId24"/>
    <p:sldId id="567" r:id="rId25"/>
    <p:sldId id="573" r:id="rId26"/>
    <p:sldId id="575" r:id="rId27"/>
    <p:sldId id="576" r:id="rId28"/>
    <p:sldId id="572" r:id="rId29"/>
    <p:sldId id="568" r:id="rId30"/>
    <p:sldId id="570" r:id="rId31"/>
    <p:sldId id="574" r:id="rId32"/>
    <p:sldId id="571" r:id="rId33"/>
    <p:sldId id="577" r:id="rId34"/>
    <p:sldId id="578" r:id="rId35"/>
    <p:sldId id="579" r:id="rId36"/>
    <p:sldId id="584" r:id="rId37"/>
    <p:sldId id="582" r:id="rId38"/>
    <p:sldId id="583" r:id="rId39"/>
  </p:sldIdLst>
  <p:sldSz cx="9144000" cy="6858000" type="screen4x3"/>
  <p:notesSz cx="6881813" cy="9296400"/>
  <p:defaultTextStyle>
    <a:defPPr>
      <a:defRPr lang="en-US"/>
    </a:defPPr>
    <a:lvl1pPr algn="l" rtl="0" eaLnBrk="0" fontAlgn="base" hangingPunct="0">
      <a:spcBef>
        <a:spcPct val="0"/>
      </a:spcBef>
      <a:spcAft>
        <a:spcPct val="0"/>
      </a:spcAft>
      <a:defRPr sz="1400" b="1"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1400" b="1"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1400" b="1"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1400" b="1"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1400" b="1" kern="1200">
        <a:solidFill>
          <a:schemeClr val="tx1"/>
        </a:solidFill>
        <a:latin typeface="Tahoma" pitchFamily="34" charset="0"/>
        <a:ea typeface="+mn-ea"/>
        <a:cs typeface="+mn-cs"/>
      </a:defRPr>
    </a:lvl5pPr>
    <a:lvl6pPr marL="2286000" algn="l" defTabSz="914400" rtl="0" eaLnBrk="1" latinLnBrk="0" hangingPunct="1">
      <a:defRPr sz="1400" b="1" kern="1200">
        <a:solidFill>
          <a:schemeClr val="tx1"/>
        </a:solidFill>
        <a:latin typeface="Tahoma" pitchFamily="34" charset="0"/>
        <a:ea typeface="+mn-ea"/>
        <a:cs typeface="+mn-cs"/>
      </a:defRPr>
    </a:lvl6pPr>
    <a:lvl7pPr marL="2743200" algn="l" defTabSz="914400" rtl="0" eaLnBrk="1" latinLnBrk="0" hangingPunct="1">
      <a:defRPr sz="1400" b="1" kern="1200">
        <a:solidFill>
          <a:schemeClr val="tx1"/>
        </a:solidFill>
        <a:latin typeface="Tahoma" pitchFamily="34" charset="0"/>
        <a:ea typeface="+mn-ea"/>
        <a:cs typeface="+mn-cs"/>
      </a:defRPr>
    </a:lvl7pPr>
    <a:lvl8pPr marL="3200400" algn="l" defTabSz="914400" rtl="0" eaLnBrk="1" latinLnBrk="0" hangingPunct="1">
      <a:defRPr sz="1400" b="1" kern="1200">
        <a:solidFill>
          <a:schemeClr val="tx1"/>
        </a:solidFill>
        <a:latin typeface="Tahoma" pitchFamily="34" charset="0"/>
        <a:ea typeface="+mn-ea"/>
        <a:cs typeface="+mn-cs"/>
      </a:defRPr>
    </a:lvl8pPr>
    <a:lvl9pPr marL="3657600" algn="l" defTabSz="914400" rtl="0" eaLnBrk="1" latinLnBrk="0" hangingPunct="1">
      <a:defRPr sz="1400" b="1"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D44B"/>
    <a:srgbClr val="FF9900"/>
    <a:srgbClr val="00FF00"/>
    <a:srgbClr val="FF0066"/>
    <a:srgbClr val="00FFFF"/>
    <a:srgbClr val="0066FF"/>
    <a:srgbClr val="FF0000"/>
    <a:srgbClr val="660066"/>
    <a:srgbClr val="66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23" autoAdjust="0"/>
    <p:restoredTop sz="99904" autoAdjust="0"/>
  </p:normalViewPr>
  <p:slideViewPr>
    <p:cSldViewPr snapToGrid="0">
      <p:cViewPr>
        <p:scale>
          <a:sx n="75" d="100"/>
          <a:sy n="75" d="100"/>
        </p:scale>
        <p:origin x="-864" y="-78"/>
      </p:cViewPr>
      <p:guideLst>
        <p:guide orient="horz" pos="3984"/>
        <p:guide pos="9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102" d="100"/>
          <a:sy n="102" d="100"/>
        </p:scale>
        <p:origin x="-2496" y="-96"/>
      </p:cViewPr>
      <p:guideLst>
        <p:guide orient="horz" pos="2928"/>
        <p:guide pos="216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82913" cy="465138"/>
          </a:xfrm>
          <a:prstGeom prst="rect">
            <a:avLst/>
          </a:prstGeom>
          <a:noFill/>
          <a:ln w="12700" cap="sq">
            <a:noFill/>
            <a:miter lim="800000"/>
            <a:headEnd type="none" w="sm" len="sm"/>
            <a:tailEnd type="none" w="sm" len="sm"/>
          </a:ln>
          <a:effectLst/>
        </p:spPr>
        <p:txBody>
          <a:bodyPr vert="horz" wrap="square" lIns="92860" tIns="46431" rIns="92860" bIns="46431" numCol="1" anchor="t" anchorCtr="0" compatLnSpc="1">
            <a:prstTxWarp prst="textNoShape">
              <a:avLst/>
            </a:prstTxWarp>
          </a:bodyPr>
          <a:lstStyle>
            <a:lvl1pPr defTabSz="927100">
              <a:defRPr sz="1200" b="0">
                <a:latin typeface="Times New Roman" pitchFamily="18" charset="0"/>
              </a:defRPr>
            </a:lvl1pPr>
          </a:lstStyle>
          <a:p>
            <a:endParaRPr lang="en-US"/>
          </a:p>
        </p:txBody>
      </p:sp>
      <p:sp>
        <p:nvSpPr>
          <p:cNvPr id="17411" name="Rectangle 3"/>
          <p:cNvSpPr>
            <a:spLocks noGrp="1" noChangeArrowheads="1"/>
          </p:cNvSpPr>
          <p:nvPr>
            <p:ph type="dt" sz="quarter" idx="1"/>
          </p:nvPr>
        </p:nvSpPr>
        <p:spPr bwMode="auto">
          <a:xfrm>
            <a:off x="3900488" y="0"/>
            <a:ext cx="2981325" cy="465138"/>
          </a:xfrm>
          <a:prstGeom prst="rect">
            <a:avLst/>
          </a:prstGeom>
          <a:noFill/>
          <a:ln w="12700" cap="sq">
            <a:noFill/>
            <a:miter lim="800000"/>
            <a:headEnd type="none" w="sm" len="sm"/>
            <a:tailEnd type="none" w="sm" len="sm"/>
          </a:ln>
          <a:effectLst/>
        </p:spPr>
        <p:txBody>
          <a:bodyPr vert="horz" wrap="square" lIns="92860" tIns="46431" rIns="92860" bIns="46431" numCol="1" anchor="t" anchorCtr="0" compatLnSpc="1">
            <a:prstTxWarp prst="textNoShape">
              <a:avLst/>
            </a:prstTxWarp>
          </a:bodyPr>
          <a:lstStyle>
            <a:lvl1pPr algn="r" defTabSz="927100">
              <a:defRPr sz="1200" b="0">
                <a:latin typeface="Times New Roman" pitchFamily="18" charset="0"/>
              </a:defRPr>
            </a:lvl1pPr>
          </a:lstStyle>
          <a:p>
            <a:endParaRPr lang="en-US"/>
          </a:p>
        </p:txBody>
      </p:sp>
      <p:sp>
        <p:nvSpPr>
          <p:cNvPr id="17412" name="Rectangle 4"/>
          <p:cNvSpPr>
            <a:spLocks noGrp="1" noChangeArrowheads="1"/>
          </p:cNvSpPr>
          <p:nvPr>
            <p:ph type="ftr" sz="quarter" idx="2"/>
          </p:nvPr>
        </p:nvSpPr>
        <p:spPr bwMode="auto">
          <a:xfrm>
            <a:off x="0" y="8831263"/>
            <a:ext cx="2982913" cy="465137"/>
          </a:xfrm>
          <a:prstGeom prst="rect">
            <a:avLst/>
          </a:prstGeom>
          <a:noFill/>
          <a:ln w="12700" cap="sq">
            <a:noFill/>
            <a:miter lim="800000"/>
            <a:headEnd type="none" w="sm" len="sm"/>
            <a:tailEnd type="none" w="sm" len="sm"/>
          </a:ln>
          <a:effectLst/>
        </p:spPr>
        <p:txBody>
          <a:bodyPr vert="horz" wrap="square" lIns="92860" tIns="46431" rIns="92860" bIns="46431" numCol="1" anchor="b" anchorCtr="0" compatLnSpc="1">
            <a:prstTxWarp prst="textNoShape">
              <a:avLst/>
            </a:prstTxWarp>
          </a:bodyPr>
          <a:lstStyle>
            <a:lvl1pPr defTabSz="927100">
              <a:defRPr sz="1200" b="0">
                <a:latin typeface="Times New Roman" pitchFamily="18" charset="0"/>
              </a:defRPr>
            </a:lvl1pPr>
          </a:lstStyle>
          <a:p>
            <a:endParaRPr lang="en-US"/>
          </a:p>
        </p:txBody>
      </p:sp>
      <p:sp>
        <p:nvSpPr>
          <p:cNvPr id="17413" name="Rectangle 5"/>
          <p:cNvSpPr>
            <a:spLocks noGrp="1" noChangeArrowheads="1"/>
          </p:cNvSpPr>
          <p:nvPr>
            <p:ph type="sldNum" sz="quarter" idx="3"/>
          </p:nvPr>
        </p:nvSpPr>
        <p:spPr bwMode="auto">
          <a:xfrm>
            <a:off x="3900488" y="8831263"/>
            <a:ext cx="2981325" cy="465137"/>
          </a:xfrm>
          <a:prstGeom prst="rect">
            <a:avLst/>
          </a:prstGeom>
          <a:noFill/>
          <a:ln w="12700" cap="sq">
            <a:noFill/>
            <a:miter lim="800000"/>
            <a:headEnd type="none" w="sm" len="sm"/>
            <a:tailEnd type="none" w="sm" len="sm"/>
          </a:ln>
          <a:effectLst/>
        </p:spPr>
        <p:txBody>
          <a:bodyPr vert="horz" wrap="square" lIns="92860" tIns="46431" rIns="92860" bIns="46431" numCol="1" anchor="b" anchorCtr="0" compatLnSpc="1">
            <a:prstTxWarp prst="textNoShape">
              <a:avLst/>
            </a:prstTxWarp>
          </a:bodyPr>
          <a:lstStyle>
            <a:lvl1pPr algn="r" defTabSz="927100">
              <a:defRPr sz="1200" b="0">
                <a:latin typeface="Times New Roman" pitchFamily="18" charset="0"/>
              </a:defRPr>
            </a:lvl1pPr>
          </a:lstStyle>
          <a:p>
            <a:fld id="{AA3DE376-CC29-4351-A8EE-3DB95C638ED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Rectangle 4"/>
          <p:cNvSpPr>
            <a:spLocks noGrp="1" noRot="1" noChangeAspect="1" noChangeArrowheads="1"/>
          </p:cNvSpPr>
          <p:nvPr>
            <p:ph type="sldImg" idx="2"/>
          </p:nvPr>
        </p:nvSpPr>
        <p:spPr bwMode="auto">
          <a:xfrm>
            <a:off x="1117600" y="696913"/>
            <a:ext cx="4648200" cy="3486150"/>
          </a:xfrm>
          <a:prstGeom prst="rect">
            <a:avLst/>
          </a:prstGeom>
          <a:noFill/>
          <a:ln w="12700" cap="sq">
            <a:solidFill>
              <a:schemeClr val="tx1"/>
            </a:solidFill>
            <a:miter lim="800000"/>
            <a:headEnd/>
            <a:tailEnd/>
          </a:ln>
          <a:effectLst/>
        </p:spPr>
      </p:sp>
      <p:sp>
        <p:nvSpPr>
          <p:cNvPr id="2053" name="Rectangle 5"/>
          <p:cNvSpPr>
            <a:spLocks noGrp="1" noChangeArrowheads="1"/>
          </p:cNvSpPr>
          <p:nvPr>
            <p:ph type="body" sz="quarter" idx="3"/>
          </p:nvPr>
        </p:nvSpPr>
        <p:spPr bwMode="auto">
          <a:xfrm>
            <a:off x="917575" y="4414838"/>
            <a:ext cx="5046663" cy="4184650"/>
          </a:xfrm>
          <a:prstGeom prst="rect">
            <a:avLst/>
          </a:prstGeom>
          <a:noFill/>
          <a:ln w="9525">
            <a:noFill/>
            <a:miter lim="800000"/>
            <a:headEnd/>
            <a:tailEnd/>
          </a:ln>
          <a:effectLst/>
        </p:spPr>
        <p:txBody>
          <a:bodyPr vert="horz" wrap="square" lIns="93509" tIns="46753" rIns="93509" bIns="4675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6" name="Rectangle 8"/>
          <p:cNvSpPr>
            <a:spLocks noGrp="1" noChangeArrowheads="1"/>
          </p:cNvSpPr>
          <p:nvPr>
            <p:ph type="hdr" sz="quarter"/>
          </p:nvPr>
        </p:nvSpPr>
        <p:spPr bwMode="auto">
          <a:xfrm>
            <a:off x="0" y="0"/>
            <a:ext cx="2982913" cy="465138"/>
          </a:xfrm>
          <a:prstGeom prst="rect">
            <a:avLst/>
          </a:prstGeom>
          <a:noFill/>
          <a:ln w="12700" cap="sq">
            <a:noFill/>
            <a:miter lim="800000"/>
            <a:headEnd type="none" w="sm" len="sm"/>
            <a:tailEnd type="none" w="sm" len="sm"/>
          </a:ln>
          <a:effectLst/>
        </p:spPr>
        <p:txBody>
          <a:bodyPr vert="horz" wrap="square" lIns="92860" tIns="46431" rIns="92860" bIns="46431" numCol="1" anchor="t" anchorCtr="0" compatLnSpc="1">
            <a:prstTxWarp prst="textNoShape">
              <a:avLst/>
            </a:prstTxWarp>
          </a:bodyPr>
          <a:lstStyle>
            <a:lvl1pPr defTabSz="927100">
              <a:defRPr sz="1200" b="0">
                <a:latin typeface="Times New Roman" pitchFamily="18" charset="0"/>
              </a:defRPr>
            </a:lvl1pPr>
          </a:lstStyle>
          <a:p>
            <a:endParaRPr lang="en-US"/>
          </a:p>
        </p:txBody>
      </p:sp>
      <p:sp>
        <p:nvSpPr>
          <p:cNvPr id="2057" name="Rectangle 9"/>
          <p:cNvSpPr>
            <a:spLocks noGrp="1" noChangeArrowheads="1"/>
          </p:cNvSpPr>
          <p:nvPr>
            <p:ph type="dt" idx="1"/>
          </p:nvPr>
        </p:nvSpPr>
        <p:spPr bwMode="auto">
          <a:xfrm>
            <a:off x="3900488" y="0"/>
            <a:ext cx="2981325" cy="465138"/>
          </a:xfrm>
          <a:prstGeom prst="rect">
            <a:avLst/>
          </a:prstGeom>
          <a:noFill/>
          <a:ln w="12700" cap="sq">
            <a:noFill/>
            <a:miter lim="800000"/>
            <a:headEnd type="none" w="sm" len="sm"/>
            <a:tailEnd type="none" w="sm" len="sm"/>
          </a:ln>
          <a:effectLst/>
        </p:spPr>
        <p:txBody>
          <a:bodyPr vert="horz" wrap="square" lIns="92860" tIns="46431" rIns="92860" bIns="46431" numCol="1" anchor="t" anchorCtr="0" compatLnSpc="1">
            <a:prstTxWarp prst="textNoShape">
              <a:avLst/>
            </a:prstTxWarp>
          </a:bodyPr>
          <a:lstStyle>
            <a:lvl1pPr algn="r" defTabSz="927100">
              <a:defRPr sz="1200" b="0">
                <a:latin typeface="Times New Roman" pitchFamily="18" charset="0"/>
              </a:defRPr>
            </a:lvl1pPr>
          </a:lstStyle>
          <a:p>
            <a:endParaRPr lang="en-US"/>
          </a:p>
        </p:txBody>
      </p:sp>
      <p:sp>
        <p:nvSpPr>
          <p:cNvPr id="2058" name="Rectangle 10"/>
          <p:cNvSpPr>
            <a:spLocks noGrp="1" noChangeArrowheads="1"/>
          </p:cNvSpPr>
          <p:nvPr>
            <p:ph type="ftr" sz="quarter" idx="4"/>
          </p:nvPr>
        </p:nvSpPr>
        <p:spPr bwMode="auto">
          <a:xfrm>
            <a:off x="0" y="8831263"/>
            <a:ext cx="2982913" cy="465137"/>
          </a:xfrm>
          <a:prstGeom prst="rect">
            <a:avLst/>
          </a:prstGeom>
          <a:noFill/>
          <a:ln w="12700" cap="sq">
            <a:noFill/>
            <a:miter lim="800000"/>
            <a:headEnd type="none" w="sm" len="sm"/>
            <a:tailEnd type="none" w="sm" len="sm"/>
          </a:ln>
          <a:effectLst/>
        </p:spPr>
        <p:txBody>
          <a:bodyPr vert="horz" wrap="square" lIns="92860" tIns="46431" rIns="92860" bIns="46431" numCol="1" anchor="b" anchorCtr="0" compatLnSpc="1">
            <a:prstTxWarp prst="textNoShape">
              <a:avLst/>
            </a:prstTxWarp>
          </a:bodyPr>
          <a:lstStyle>
            <a:lvl1pPr defTabSz="927100">
              <a:defRPr sz="1200" b="0">
                <a:latin typeface="Times New Roman" pitchFamily="18" charset="0"/>
              </a:defRPr>
            </a:lvl1pPr>
          </a:lstStyle>
          <a:p>
            <a:endParaRPr lang="en-US"/>
          </a:p>
        </p:txBody>
      </p:sp>
      <p:sp>
        <p:nvSpPr>
          <p:cNvPr id="2059" name="Rectangle 11"/>
          <p:cNvSpPr>
            <a:spLocks noGrp="1" noChangeArrowheads="1"/>
          </p:cNvSpPr>
          <p:nvPr>
            <p:ph type="sldNum" sz="quarter" idx="5"/>
          </p:nvPr>
        </p:nvSpPr>
        <p:spPr bwMode="auto">
          <a:xfrm>
            <a:off x="3900488" y="8831263"/>
            <a:ext cx="2981325" cy="465137"/>
          </a:xfrm>
          <a:prstGeom prst="rect">
            <a:avLst/>
          </a:prstGeom>
          <a:noFill/>
          <a:ln w="12700" cap="sq">
            <a:noFill/>
            <a:miter lim="800000"/>
            <a:headEnd type="none" w="sm" len="sm"/>
            <a:tailEnd type="none" w="sm" len="sm"/>
          </a:ln>
          <a:effectLst/>
        </p:spPr>
        <p:txBody>
          <a:bodyPr vert="horz" wrap="square" lIns="92860" tIns="46431" rIns="92860" bIns="46431" numCol="1" anchor="b" anchorCtr="0" compatLnSpc="1">
            <a:prstTxWarp prst="textNoShape">
              <a:avLst/>
            </a:prstTxWarp>
          </a:bodyPr>
          <a:lstStyle>
            <a:lvl1pPr algn="r" defTabSz="927100">
              <a:defRPr sz="1200" b="0">
                <a:latin typeface="Times New Roman" pitchFamily="18" charset="0"/>
              </a:defRPr>
            </a:lvl1pPr>
          </a:lstStyle>
          <a:p>
            <a:fld id="{39943189-D78C-4E92-95EC-3A26D55953E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F3D3C4ED-6A3B-4046-A5BA-430D5AAAC591}" type="slidenum">
              <a:rPr lang="en-US"/>
              <a:pPr/>
              <a:t>1</a:t>
            </a:fld>
            <a:endParaRPr lang="en-US"/>
          </a:p>
        </p:txBody>
      </p:sp>
      <p:sp>
        <p:nvSpPr>
          <p:cNvPr id="609282" name="Rectangle 2"/>
          <p:cNvSpPr>
            <a:spLocks noGrp="1" noRot="1" noChangeAspect="1" noChangeArrowheads="1" noTextEdit="1"/>
          </p:cNvSpPr>
          <p:nvPr>
            <p:ph type="sldImg"/>
          </p:nvPr>
        </p:nvSpPr>
        <p:spPr>
          <a:ln/>
        </p:spPr>
      </p:sp>
      <p:sp>
        <p:nvSpPr>
          <p:cNvPr id="609283" name="Rectangle 3"/>
          <p:cNvSpPr>
            <a:spLocks noGrp="1" noChangeArrowheads="1"/>
          </p:cNvSpPr>
          <p:nvPr>
            <p:ph type="body" idx="1"/>
          </p:nvPr>
        </p:nvSpPr>
        <p:spPr/>
        <p:txBody>
          <a:bodyPr/>
          <a:lstStyle/>
          <a:p>
            <a:endParaRPr lang="en-US" sz="14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5277A765-CADD-429C-93AA-0FB5DBB8AD6B}" type="slidenum">
              <a:rPr lang="en-US"/>
              <a:pPr/>
              <a:t>10</a:t>
            </a:fld>
            <a:endParaRPr lang="en-US"/>
          </a:p>
        </p:txBody>
      </p:sp>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8B8C9E1F-E640-43A9-9897-DBB1B6E1A496}" type="slidenum">
              <a:rPr lang="en-US"/>
              <a:pPr/>
              <a:t>11</a:t>
            </a:fld>
            <a:endParaRPr lang="en-US"/>
          </a:p>
        </p:txBody>
      </p:sp>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7DADD885-6BDA-4F58-87BF-9AE9E026F447}" type="slidenum">
              <a:rPr lang="en-US"/>
              <a:pPr/>
              <a:t>14</a:t>
            </a:fld>
            <a:endParaRPr lang="en-US"/>
          </a:p>
        </p:txBody>
      </p:sp>
      <p:sp>
        <p:nvSpPr>
          <p:cNvPr id="559106" name="Rectangle 2"/>
          <p:cNvSpPr>
            <a:spLocks noGrp="1" noRot="1" noChangeAspect="1" noChangeArrowheads="1" noTextEdit="1"/>
          </p:cNvSpPr>
          <p:nvPr>
            <p:ph type="sldImg"/>
          </p:nvPr>
        </p:nvSpPr>
        <p:spPr>
          <a:ln/>
        </p:spPr>
      </p:sp>
      <p:sp>
        <p:nvSpPr>
          <p:cNvPr id="559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A542AE56-96D2-4D71-A06A-456A802BEB8F}" type="slidenum">
              <a:rPr lang="en-US"/>
              <a:pPr/>
              <a:t>15</a:t>
            </a:fld>
            <a:endParaRPr lang="en-US"/>
          </a:p>
        </p:txBody>
      </p:sp>
      <p:sp>
        <p:nvSpPr>
          <p:cNvPr id="557058" name="Rectangle 2"/>
          <p:cNvSpPr>
            <a:spLocks noGrp="1" noRot="1" noChangeAspect="1" noChangeArrowheads="1" noTextEdit="1"/>
          </p:cNvSpPr>
          <p:nvPr>
            <p:ph type="sldImg"/>
          </p:nvPr>
        </p:nvSpPr>
        <p:spPr>
          <a:ln/>
        </p:spPr>
      </p:sp>
      <p:sp>
        <p:nvSpPr>
          <p:cNvPr id="557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81E2CD9D-7F9B-4023-95AB-4AB82EA07344}" type="slidenum">
              <a:rPr lang="en-US"/>
              <a:pPr/>
              <a:t>16</a:t>
            </a:fld>
            <a:endParaRPr lang="en-US"/>
          </a:p>
        </p:txBody>
      </p:sp>
      <p:sp>
        <p:nvSpPr>
          <p:cNvPr id="556034" name="Rectangle 2"/>
          <p:cNvSpPr>
            <a:spLocks noGrp="1" noRot="1" noChangeAspect="1" noChangeArrowheads="1" noTextEdit="1"/>
          </p:cNvSpPr>
          <p:nvPr>
            <p:ph type="sldImg"/>
          </p:nvPr>
        </p:nvSpPr>
        <p:spPr>
          <a:ln/>
        </p:spPr>
      </p:sp>
      <p:sp>
        <p:nvSpPr>
          <p:cNvPr id="556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741180E-8D1E-4A72-B067-B53083F833DC}" type="slidenum">
              <a:rPr lang="en-US"/>
              <a:pPr/>
              <a:t>17</a:t>
            </a:fld>
            <a:endParaRPr lang="en-US"/>
          </a:p>
        </p:txBody>
      </p:sp>
      <p:sp>
        <p:nvSpPr>
          <p:cNvPr id="555010" name="Rectangle 2"/>
          <p:cNvSpPr>
            <a:spLocks noGrp="1" noRot="1" noChangeAspect="1" noChangeArrowheads="1" noTextEdit="1"/>
          </p:cNvSpPr>
          <p:nvPr>
            <p:ph type="sldImg"/>
          </p:nvPr>
        </p:nvSpPr>
        <p:spPr>
          <a:ln/>
        </p:spPr>
      </p:sp>
      <p:sp>
        <p:nvSpPr>
          <p:cNvPr id="555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B0591D2F-F9DD-4C05-9370-375FEB05D855}" type="slidenum">
              <a:rPr lang="en-US"/>
              <a:pPr/>
              <a:t>19</a:t>
            </a:fld>
            <a:endParaRPr lang="en-US"/>
          </a:p>
        </p:txBody>
      </p:sp>
      <p:sp>
        <p:nvSpPr>
          <p:cNvPr id="558082" name="Rectangle 2"/>
          <p:cNvSpPr>
            <a:spLocks noGrp="1" noRot="1" noChangeAspect="1" noChangeArrowheads="1" noTextEdit="1"/>
          </p:cNvSpPr>
          <p:nvPr>
            <p:ph type="sldImg"/>
          </p:nvPr>
        </p:nvSpPr>
        <p:spPr>
          <a:ln/>
        </p:spPr>
      </p:sp>
      <p:sp>
        <p:nvSpPr>
          <p:cNvPr id="558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A7872D3D-B900-497D-9160-F4BCF0F7A081}" type="slidenum">
              <a:rPr lang="en-US"/>
              <a:pPr/>
              <a:t>2</a:t>
            </a:fld>
            <a:endParaRPr lang="en-US"/>
          </a:p>
        </p:txBody>
      </p:sp>
      <p:sp>
        <p:nvSpPr>
          <p:cNvPr id="607234" name="Rectangle 2"/>
          <p:cNvSpPr>
            <a:spLocks noGrp="1" noRot="1" noChangeAspect="1" noChangeArrowheads="1" noTextEdit="1"/>
          </p:cNvSpPr>
          <p:nvPr>
            <p:ph type="sldImg"/>
          </p:nvPr>
        </p:nvSpPr>
        <p:spPr>
          <a:ln/>
        </p:spPr>
      </p:sp>
      <p:sp>
        <p:nvSpPr>
          <p:cNvPr id="607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2A0B8B2-F402-4FE9-9B23-4B05D4CC4A46}" type="slidenum">
              <a:rPr lang="en-US"/>
              <a:pPr/>
              <a:t>20</a:t>
            </a:fld>
            <a:endParaRPr lang="en-US"/>
          </a:p>
        </p:txBody>
      </p:sp>
      <p:sp>
        <p:nvSpPr>
          <p:cNvPr id="553986" name="Rectangle 2"/>
          <p:cNvSpPr>
            <a:spLocks noGrp="1" noRot="1" noChangeAspect="1"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E1DFBEB3-22B5-4949-A292-20C4A3FE7ADA}" type="slidenum">
              <a:rPr lang="en-US"/>
              <a:pPr/>
              <a:t>21</a:t>
            </a:fld>
            <a:endParaRPr lang="en-US"/>
          </a:p>
        </p:txBody>
      </p:sp>
      <p:sp>
        <p:nvSpPr>
          <p:cNvPr id="552962" name="Rectangle 2"/>
          <p:cNvSpPr>
            <a:spLocks noGrp="1" noRot="1" noChangeAspect="1" noChangeArrowheads="1" noTextEdit="1"/>
          </p:cNvSpPr>
          <p:nvPr>
            <p:ph type="sldImg"/>
          </p:nvPr>
        </p:nvSpPr>
        <p:spPr>
          <a:ln/>
        </p:spPr>
      </p:sp>
      <p:sp>
        <p:nvSpPr>
          <p:cNvPr id="552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B0591D2F-F9DD-4C05-9370-375FEB05D855}" type="slidenum">
              <a:rPr lang="en-US"/>
              <a:pPr/>
              <a:t>23</a:t>
            </a:fld>
            <a:endParaRPr lang="en-US"/>
          </a:p>
        </p:txBody>
      </p:sp>
      <p:sp>
        <p:nvSpPr>
          <p:cNvPr id="558082" name="Rectangle 2"/>
          <p:cNvSpPr>
            <a:spLocks noGrp="1" noRot="1" noChangeAspect="1" noChangeArrowheads="1" noTextEdit="1"/>
          </p:cNvSpPr>
          <p:nvPr>
            <p:ph type="sldImg"/>
          </p:nvPr>
        </p:nvSpPr>
        <p:spPr>
          <a:ln/>
        </p:spPr>
      </p:sp>
      <p:sp>
        <p:nvSpPr>
          <p:cNvPr id="558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2A0B8B2-F402-4FE9-9B23-4B05D4CC4A46}" type="slidenum">
              <a:rPr lang="en-US"/>
              <a:pPr/>
              <a:t>24</a:t>
            </a:fld>
            <a:endParaRPr lang="en-US"/>
          </a:p>
        </p:txBody>
      </p:sp>
      <p:sp>
        <p:nvSpPr>
          <p:cNvPr id="553986" name="Rectangle 2"/>
          <p:cNvSpPr>
            <a:spLocks noGrp="1" noRot="1" noChangeAspect="1"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E1DFBEB3-22B5-4949-A292-20C4A3FE7ADA}" type="slidenum">
              <a:rPr lang="en-US"/>
              <a:pPr/>
              <a:t>25</a:t>
            </a:fld>
            <a:endParaRPr lang="en-US"/>
          </a:p>
        </p:txBody>
      </p:sp>
      <p:sp>
        <p:nvSpPr>
          <p:cNvPr id="552962" name="Rectangle 2"/>
          <p:cNvSpPr>
            <a:spLocks noGrp="1" noRot="1" noChangeAspect="1" noChangeArrowheads="1" noTextEdit="1"/>
          </p:cNvSpPr>
          <p:nvPr>
            <p:ph type="sldImg"/>
          </p:nvPr>
        </p:nvSpPr>
        <p:spPr>
          <a:ln/>
        </p:spPr>
      </p:sp>
      <p:sp>
        <p:nvSpPr>
          <p:cNvPr id="552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B0591D2F-F9DD-4C05-9370-375FEB05D855}" type="slidenum">
              <a:rPr lang="en-US"/>
              <a:pPr/>
              <a:t>27</a:t>
            </a:fld>
            <a:endParaRPr lang="en-US"/>
          </a:p>
        </p:txBody>
      </p:sp>
      <p:sp>
        <p:nvSpPr>
          <p:cNvPr id="558082" name="Rectangle 2"/>
          <p:cNvSpPr>
            <a:spLocks noGrp="1" noRot="1" noChangeAspect="1" noChangeArrowheads="1" noTextEdit="1"/>
          </p:cNvSpPr>
          <p:nvPr>
            <p:ph type="sldImg"/>
          </p:nvPr>
        </p:nvSpPr>
        <p:spPr>
          <a:ln/>
        </p:spPr>
      </p:sp>
      <p:sp>
        <p:nvSpPr>
          <p:cNvPr id="558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2A0B8B2-F402-4FE9-9B23-4B05D4CC4A46}" type="slidenum">
              <a:rPr lang="en-US"/>
              <a:pPr/>
              <a:t>28</a:t>
            </a:fld>
            <a:endParaRPr lang="en-US"/>
          </a:p>
        </p:txBody>
      </p:sp>
      <p:sp>
        <p:nvSpPr>
          <p:cNvPr id="553986" name="Rectangle 2"/>
          <p:cNvSpPr>
            <a:spLocks noGrp="1" noRot="1" noChangeAspect="1"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E1DFBEB3-22B5-4949-A292-20C4A3FE7ADA}" type="slidenum">
              <a:rPr lang="en-US"/>
              <a:pPr/>
              <a:t>29</a:t>
            </a:fld>
            <a:endParaRPr lang="en-US"/>
          </a:p>
        </p:txBody>
      </p:sp>
      <p:sp>
        <p:nvSpPr>
          <p:cNvPr id="552962" name="Rectangle 2"/>
          <p:cNvSpPr>
            <a:spLocks noGrp="1" noRot="1" noChangeAspect="1" noChangeArrowheads="1" noTextEdit="1"/>
          </p:cNvSpPr>
          <p:nvPr>
            <p:ph type="sldImg"/>
          </p:nvPr>
        </p:nvSpPr>
        <p:spPr>
          <a:ln/>
        </p:spPr>
      </p:sp>
      <p:sp>
        <p:nvSpPr>
          <p:cNvPr id="552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B0591D2F-F9DD-4C05-9370-375FEB05D855}" type="slidenum">
              <a:rPr lang="en-US"/>
              <a:pPr/>
              <a:t>32</a:t>
            </a:fld>
            <a:endParaRPr lang="en-US"/>
          </a:p>
        </p:txBody>
      </p:sp>
      <p:sp>
        <p:nvSpPr>
          <p:cNvPr id="558082" name="Rectangle 2"/>
          <p:cNvSpPr>
            <a:spLocks noGrp="1" noRot="1" noChangeAspect="1" noChangeArrowheads="1" noTextEdit="1"/>
          </p:cNvSpPr>
          <p:nvPr>
            <p:ph type="sldImg"/>
          </p:nvPr>
        </p:nvSpPr>
        <p:spPr>
          <a:ln/>
        </p:spPr>
      </p:sp>
      <p:sp>
        <p:nvSpPr>
          <p:cNvPr id="558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2A0B8B2-F402-4FE9-9B23-4B05D4CC4A46}" type="slidenum">
              <a:rPr lang="en-US"/>
              <a:pPr/>
              <a:t>33</a:t>
            </a:fld>
            <a:endParaRPr lang="en-US"/>
          </a:p>
        </p:txBody>
      </p:sp>
      <p:sp>
        <p:nvSpPr>
          <p:cNvPr id="553986" name="Rectangle 2"/>
          <p:cNvSpPr>
            <a:spLocks noGrp="1" noRot="1" noChangeAspect="1"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E1DFBEB3-22B5-4949-A292-20C4A3FE7ADA}" type="slidenum">
              <a:rPr lang="en-US"/>
              <a:pPr/>
              <a:t>34</a:t>
            </a:fld>
            <a:endParaRPr lang="en-US"/>
          </a:p>
        </p:txBody>
      </p:sp>
      <p:sp>
        <p:nvSpPr>
          <p:cNvPr id="552962" name="Rectangle 2"/>
          <p:cNvSpPr>
            <a:spLocks noGrp="1" noRot="1" noChangeAspect="1" noChangeArrowheads="1" noTextEdit="1"/>
          </p:cNvSpPr>
          <p:nvPr>
            <p:ph type="sldImg"/>
          </p:nvPr>
        </p:nvSpPr>
        <p:spPr>
          <a:ln/>
        </p:spPr>
      </p:sp>
      <p:sp>
        <p:nvSpPr>
          <p:cNvPr id="552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741180E-8D1E-4A72-B067-B53083F833DC}" type="slidenum">
              <a:rPr lang="en-US"/>
              <a:pPr/>
              <a:t>35</a:t>
            </a:fld>
            <a:endParaRPr lang="en-US"/>
          </a:p>
        </p:txBody>
      </p:sp>
      <p:sp>
        <p:nvSpPr>
          <p:cNvPr id="555010" name="Rectangle 2"/>
          <p:cNvSpPr>
            <a:spLocks noGrp="1" noRot="1" noChangeAspect="1" noChangeArrowheads="1" noTextEdit="1"/>
          </p:cNvSpPr>
          <p:nvPr>
            <p:ph type="sldImg"/>
          </p:nvPr>
        </p:nvSpPr>
        <p:spPr>
          <a:ln/>
        </p:spPr>
      </p:sp>
      <p:sp>
        <p:nvSpPr>
          <p:cNvPr id="555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8E74BA65-82AF-4682-93C9-B1717BB05BA5}" type="slidenum">
              <a:rPr lang="en-US"/>
              <a:pPr/>
              <a:t>36</a:t>
            </a:fld>
            <a:endParaRPr lang="en-US"/>
          </a:p>
        </p:txBody>
      </p:sp>
      <p:sp>
        <p:nvSpPr>
          <p:cNvPr id="541698" name="Rectangle 2"/>
          <p:cNvSpPr>
            <a:spLocks noGrp="1" noRot="1" noChangeAspect="1" noChangeArrowheads="1" noTextEdit="1"/>
          </p:cNvSpPr>
          <p:nvPr>
            <p:ph type="sldImg"/>
          </p:nvPr>
        </p:nvSpPr>
        <p:spPr>
          <a:ln/>
        </p:spPr>
      </p:sp>
      <p:sp>
        <p:nvSpPr>
          <p:cNvPr id="541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9791C3A-5FC0-40F3-AC85-F787EC2D03BC}" type="slidenum">
              <a:rPr lang="en-US"/>
              <a:pPr/>
              <a:t>4</a:t>
            </a:fld>
            <a:endParaRPr lang="en-US"/>
          </a:p>
        </p:txBody>
      </p:sp>
      <p:sp>
        <p:nvSpPr>
          <p:cNvPr id="613378" name="Rectangle 2"/>
          <p:cNvSpPr>
            <a:spLocks noGrp="1" noRot="1" noChangeAspect="1" noChangeArrowheads="1" noTextEdit="1"/>
          </p:cNvSpPr>
          <p:nvPr>
            <p:ph type="sldImg"/>
          </p:nvPr>
        </p:nvSpPr>
        <p:spPr>
          <a:ln/>
        </p:spPr>
      </p:sp>
      <p:sp>
        <p:nvSpPr>
          <p:cNvPr id="613379" name="Rectangle 3"/>
          <p:cNvSpPr>
            <a:spLocks noGrp="1" noChangeArrowheads="1"/>
          </p:cNvSpPr>
          <p:nvPr>
            <p:ph type="body" idx="1"/>
          </p:nvPr>
        </p:nvSpPr>
        <p:spPr/>
        <p:txBody>
          <a:bodyPr/>
          <a:lstStyle/>
          <a:p>
            <a:endParaRPr lang="en-US"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09791C3A-5FC0-40F3-AC85-F787EC2D03BC}" type="slidenum">
              <a:rPr lang="en-US"/>
              <a:pPr/>
              <a:t>5</a:t>
            </a:fld>
            <a:endParaRPr lang="en-US"/>
          </a:p>
        </p:txBody>
      </p:sp>
      <p:sp>
        <p:nvSpPr>
          <p:cNvPr id="613378" name="Rectangle 2"/>
          <p:cNvSpPr>
            <a:spLocks noGrp="1" noRot="1" noChangeAspect="1" noChangeArrowheads="1" noTextEdit="1"/>
          </p:cNvSpPr>
          <p:nvPr>
            <p:ph type="sldImg"/>
          </p:nvPr>
        </p:nvSpPr>
        <p:spPr>
          <a:ln/>
        </p:spPr>
      </p:sp>
      <p:sp>
        <p:nvSpPr>
          <p:cNvPr id="613379" name="Rectangle 3"/>
          <p:cNvSpPr>
            <a:spLocks noGrp="1" noChangeArrowheads="1"/>
          </p:cNvSpPr>
          <p:nvPr>
            <p:ph type="body" idx="1"/>
          </p:nvPr>
        </p:nvSpPr>
        <p:spPr/>
        <p:txBody>
          <a:bodyPr/>
          <a:lstStyle/>
          <a:p>
            <a:endParaRPr lang="en-US"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7A4E0D07-3932-4444-8AF0-DBFD8B88DA97}" type="slidenum">
              <a:rPr lang="en-US"/>
              <a:pPr/>
              <a:t>6</a:t>
            </a:fld>
            <a:endParaRPr lang="en-US"/>
          </a:p>
        </p:txBody>
      </p:sp>
      <p:sp>
        <p:nvSpPr>
          <p:cNvPr id="600066" name="Rectangle 2"/>
          <p:cNvSpPr>
            <a:spLocks noGrp="1" noRot="1" noChangeAspect="1" noChangeArrowheads="1" noTextEdit="1"/>
          </p:cNvSpPr>
          <p:nvPr>
            <p:ph type="sldImg"/>
          </p:nvPr>
        </p:nvSpPr>
        <p:spPr>
          <a:ln/>
        </p:spPr>
      </p:sp>
      <p:sp>
        <p:nvSpPr>
          <p:cNvPr id="600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943189-D78C-4E92-95EC-3A26D55953E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Grp="1" noChangeArrowheads="1"/>
          </p:cNvSpPr>
          <p:nvPr>
            <p:ph type="sldNum" sz="quarter" idx="5"/>
          </p:nvPr>
        </p:nvSpPr>
        <p:spPr>
          <a:ln/>
        </p:spPr>
        <p:txBody>
          <a:bodyPr/>
          <a:lstStyle/>
          <a:p>
            <a:fld id="{1B438EF9-C0A1-4D3B-B3D1-07D010F9BD24}" type="slidenum">
              <a:rPr lang="en-US"/>
              <a:pPr/>
              <a:t>9</a:t>
            </a:fld>
            <a:endParaRPr lang="en-US"/>
          </a:p>
        </p:txBody>
      </p:sp>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4322" name="Group 2"/>
          <p:cNvGrpSpPr>
            <a:grpSpLocks/>
          </p:cNvGrpSpPr>
          <p:nvPr/>
        </p:nvGrpSpPr>
        <p:grpSpPr bwMode="auto">
          <a:xfrm>
            <a:off x="3800475" y="1789113"/>
            <a:ext cx="5340350" cy="5056187"/>
            <a:chOff x="2394" y="1127"/>
            <a:chExt cx="3364" cy="3185"/>
          </a:xfrm>
        </p:grpSpPr>
        <p:sp>
          <p:nvSpPr>
            <p:cNvPr id="184323"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24"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84325"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26"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27"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28"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29"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30"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31"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32"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33"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34"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en-US"/>
            </a:p>
          </p:txBody>
        </p:sp>
        <p:sp>
          <p:nvSpPr>
            <p:cNvPr id="184335"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84336"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37"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38"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39"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0"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1"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2"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3"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84344"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5"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6"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47"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en-US"/>
            </a:p>
          </p:txBody>
        </p:sp>
        <p:sp>
          <p:nvSpPr>
            <p:cNvPr id="184348"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84349"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en-US"/>
            </a:p>
          </p:txBody>
        </p:sp>
        <p:sp>
          <p:nvSpPr>
            <p:cNvPr id="184350"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51"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4352"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en-US"/>
            </a:p>
          </p:txBody>
        </p:sp>
        <p:sp>
          <p:nvSpPr>
            <p:cNvPr id="184353"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4354"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84355"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184356"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grpSp>
      <p:sp>
        <p:nvSpPr>
          <p:cNvPr id="184357" name="Rectangle 37"/>
          <p:cNvSpPr>
            <a:spLocks noGrp="1" noChangeArrowheads="1"/>
          </p:cNvSpPr>
          <p:nvPr>
            <p:ph type="dt" sz="half" idx="2"/>
          </p:nvPr>
        </p:nvSpPr>
        <p:spPr/>
        <p:txBody>
          <a:bodyPr/>
          <a:lstStyle>
            <a:lvl1pPr>
              <a:defRPr/>
            </a:lvl1pPr>
          </a:lstStyle>
          <a:p>
            <a:fld id="{C4B85C1B-0233-43C0-BB6E-6E8BCBBDAD6A}" type="datetime1">
              <a:rPr lang="en-US"/>
              <a:pPr/>
              <a:t>11/14/2012</a:t>
            </a:fld>
            <a:endParaRPr lang="en-US"/>
          </a:p>
        </p:txBody>
      </p:sp>
      <p:sp>
        <p:nvSpPr>
          <p:cNvPr id="184358" name="Rectangle 38"/>
          <p:cNvSpPr>
            <a:spLocks noGrp="1" noChangeArrowheads="1"/>
          </p:cNvSpPr>
          <p:nvPr>
            <p:ph type="ftr" sz="quarter" idx="3"/>
          </p:nvPr>
        </p:nvSpPr>
        <p:spPr/>
        <p:txBody>
          <a:bodyPr/>
          <a:lstStyle>
            <a:lvl1pPr>
              <a:defRPr/>
            </a:lvl1pPr>
          </a:lstStyle>
          <a:p>
            <a:r>
              <a:rPr lang="en-US"/>
              <a:t>September, 2007</a:t>
            </a:r>
          </a:p>
        </p:txBody>
      </p:sp>
      <p:sp>
        <p:nvSpPr>
          <p:cNvPr id="184359"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84360"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184361" name="Rectangle 41"/>
          <p:cNvSpPr>
            <a:spLocks noGrp="1" noChangeArrowheads="1"/>
          </p:cNvSpPr>
          <p:nvPr>
            <p:ph type="sldNum" sz="quarter" idx="4"/>
          </p:nvPr>
        </p:nvSpPr>
        <p:spPr/>
        <p:txBody>
          <a:bodyPr/>
          <a:lstStyle>
            <a:lvl1pPr>
              <a:defRPr/>
            </a:lvl1pPr>
          </a:lstStyle>
          <a:p>
            <a:fld id="{3262AA75-9F7D-41AF-9F2F-1F7F82FFF5D7}" type="slidenum">
              <a:rPr lang="en-US"/>
              <a:pPr/>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238F7C0-D0B5-4171-B4B2-C8057FDBB27A}" type="datetime1">
              <a:rPr lang="en-US"/>
              <a:pPr/>
              <a:t>11/14/2012</a:t>
            </a:fld>
            <a:endParaRPr lang="en-US"/>
          </a:p>
        </p:txBody>
      </p:sp>
      <p:sp>
        <p:nvSpPr>
          <p:cNvPr id="5" name="Footer Placeholder 4"/>
          <p:cNvSpPr>
            <a:spLocks noGrp="1"/>
          </p:cNvSpPr>
          <p:nvPr>
            <p:ph type="ftr" sz="quarter" idx="11"/>
          </p:nvPr>
        </p:nvSpPr>
        <p:spPr/>
        <p:txBody>
          <a:bodyPr/>
          <a:lstStyle>
            <a:lvl1pPr>
              <a:defRPr/>
            </a:lvl1pPr>
          </a:lstStyle>
          <a:p>
            <a:r>
              <a:rPr lang="en-US"/>
              <a:t>September, 2007</a:t>
            </a:r>
          </a:p>
        </p:txBody>
      </p:sp>
      <p:sp>
        <p:nvSpPr>
          <p:cNvPr id="6" name="Slide Number Placeholder 5"/>
          <p:cNvSpPr>
            <a:spLocks noGrp="1"/>
          </p:cNvSpPr>
          <p:nvPr>
            <p:ph type="sldNum" sz="quarter" idx="12"/>
          </p:nvPr>
        </p:nvSpPr>
        <p:spPr/>
        <p:txBody>
          <a:bodyPr/>
          <a:lstStyle>
            <a:lvl1pPr>
              <a:defRPr/>
            </a:lvl1pPr>
          </a:lstStyle>
          <a:p>
            <a:fld id="{0AFE6066-F976-4265-ABEF-E81380877DF1}"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EED6140-88DB-4DB9-BEAE-727103B66351}" type="datetime1">
              <a:rPr lang="en-US"/>
              <a:pPr/>
              <a:t>11/14/2012</a:t>
            </a:fld>
            <a:endParaRPr lang="en-US"/>
          </a:p>
        </p:txBody>
      </p:sp>
      <p:sp>
        <p:nvSpPr>
          <p:cNvPr id="5" name="Footer Placeholder 4"/>
          <p:cNvSpPr>
            <a:spLocks noGrp="1"/>
          </p:cNvSpPr>
          <p:nvPr>
            <p:ph type="ftr" sz="quarter" idx="11"/>
          </p:nvPr>
        </p:nvSpPr>
        <p:spPr/>
        <p:txBody>
          <a:bodyPr/>
          <a:lstStyle>
            <a:lvl1pPr>
              <a:defRPr/>
            </a:lvl1pPr>
          </a:lstStyle>
          <a:p>
            <a:r>
              <a:rPr lang="en-US"/>
              <a:t>September, 2007</a:t>
            </a:r>
          </a:p>
        </p:txBody>
      </p:sp>
      <p:sp>
        <p:nvSpPr>
          <p:cNvPr id="6" name="Slide Number Placeholder 5"/>
          <p:cNvSpPr>
            <a:spLocks noGrp="1"/>
          </p:cNvSpPr>
          <p:nvPr>
            <p:ph type="sldNum" sz="quarter" idx="12"/>
          </p:nvPr>
        </p:nvSpPr>
        <p:spPr/>
        <p:txBody>
          <a:bodyPr/>
          <a:lstStyle>
            <a:lvl1pPr>
              <a:defRPr/>
            </a:lvl1pPr>
          </a:lstStyle>
          <a:p>
            <a:fld id="{9CB3CD16-9952-437E-9325-1ED2375794D2}" type="slidenum">
              <a:rPr lang="en-US"/>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78563"/>
            <a:ext cx="2133600" cy="457200"/>
          </a:xfrm>
        </p:spPr>
        <p:txBody>
          <a:bodyPr/>
          <a:lstStyle>
            <a:lvl1pPr>
              <a:defRPr/>
            </a:lvl1pPr>
          </a:lstStyle>
          <a:p>
            <a:fld id="{2804CC83-A624-4029-AA44-644639D507D5}" type="datetime1">
              <a:rPr lang="en-US"/>
              <a:pPr/>
              <a:t>11/14/2012</a:t>
            </a:fld>
            <a:endParaRPr lang="en-US"/>
          </a:p>
        </p:txBody>
      </p:sp>
      <p:sp>
        <p:nvSpPr>
          <p:cNvPr id="7" name="Footer Placeholder 6"/>
          <p:cNvSpPr>
            <a:spLocks noGrp="1"/>
          </p:cNvSpPr>
          <p:nvPr>
            <p:ph type="ftr" sz="quarter" idx="11"/>
          </p:nvPr>
        </p:nvSpPr>
        <p:spPr>
          <a:xfrm>
            <a:off x="3124200" y="6278563"/>
            <a:ext cx="2895600" cy="457200"/>
          </a:xfrm>
        </p:spPr>
        <p:txBody>
          <a:bodyPr/>
          <a:lstStyle>
            <a:lvl1pPr>
              <a:defRPr/>
            </a:lvl1pPr>
          </a:lstStyle>
          <a:p>
            <a:r>
              <a:rPr lang="en-US"/>
              <a:t>September, 2007</a:t>
            </a:r>
          </a:p>
        </p:txBody>
      </p:sp>
      <p:sp>
        <p:nvSpPr>
          <p:cNvPr id="8" name="Slide Number Placeholder 7"/>
          <p:cNvSpPr>
            <a:spLocks noGrp="1"/>
          </p:cNvSpPr>
          <p:nvPr>
            <p:ph type="sldNum" sz="quarter" idx="12"/>
          </p:nvPr>
        </p:nvSpPr>
        <p:spPr>
          <a:xfrm>
            <a:off x="6553200" y="6278563"/>
            <a:ext cx="2133600" cy="457200"/>
          </a:xfrm>
        </p:spPr>
        <p:txBody>
          <a:bodyPr/>
          <a:lstStyle>
            <a:lvl1pPr>
              <a:defRPr/>
            </a:lvl1pPr>
          </a:lstStyle>
          <a:p>
            <a:fld id="{F89C314E-1E1A-4D47-B42F-3F90A512ACAD}" type="slidenum">
              <a:rPr lang="en-US"/>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78563"/>
            <a:ext cx="2133600" cy="457200"/>
          </a:xfrm>
        </p:spPr>
        <p:txBody>
          <a:bodyPr/>
          <a:lstStyle>
            <a:lvl1pPr>
              <a:defRPr/>
            </a:lvl1pPr>
          </a:lstStyle>
          <a:p>
            <a:fld id="{FE946817-F23A-4186-8F60-D4A50768558C}" type="datetime1">
              <a:rPr lang="en-US"/>
              <a:pPr/>
              <a:t>11/14/2012</a:t>
            </a:fld>
            <a:endParaRPr lang="en-US"/>
          </a:p>
        </p:txBody>
      </p:sp>
      <p:sp>
        <p:nvSpPr>
          <p:cNvPr id="5" name="Footer Placeholder 4"/>
          <p:cNvSpPr>
            <a:spLocks noGrp="1"/>
          </p:cNvSpPr>
          <p:nvPr>
            <p:ph type="ftr" sz="quarter" idx="11"/>
          </p:nvPr>
        </p:nvSpPr>
        <p:spPr>
          <a:xfrm>
            <a:off x="3124200" y="6278563"/>
            <a:ext cx="2895600" cy="457200"/>
          </a:xfrm>
        </p:spPr>
        <p:txBody>
          <a:bodyPr/>
          <a:lstStyle>
            <a:lvl1pPr>
              <a:defRPr/>
            </a:lvl1pPr>
          </a:lstStyle>
          <a:p>
            <a:r>
              <a:rPr lang="en-US"/>
              <a:t>September, 2007</a:t>
            </a:r>
          </a:p>
        </p:txBody>
      </p:sp>
      <p:sp>
        <p:nvSpPr>
          <p:cNvPr id="6" name="Slide Number Placeholder 5"/>
          <p:cNvSpPr>
            <a:spLocks noGrp="1"/>
          </p:cNvSpPr>
          <p:nvPr>
            <p:ph type="sldNum" sz="quarter" idx="12"/>
          </p:nvPr>
        </p:nvSpPr>
        <p:spPr>
          <a:xfrm>
            <a:off x="6553200" y="6278563"/>
            <a:ext cx="2133600" cy="457200"/>
          </a:xfrm>
        </p:spPr>
        <p:txBody>
          <a:bodyPr/>
          <a:lstStyle>
            <a:lvl1pPr>
              <a:defRPr/>
            </a:lvl1pPr>
          </a:lstStyle>
          <a:p>
            <a:fld id="{492BB073-922D-4132-A63D-491F3535A522}" type="slidenum">
              <a:rPr lang="en-US"/>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78563"/>
            <a:ext cx="2133600" cy="457200"/>
          </a:xfrm>
        </p:spPr>
        <p:txBody>
          <a:bodyPr/>
          <a:lstStyle>
            <a:lvl1pPr>
              <a:defRPr/>
            </a:lvl1pPr>
          </a:lstStyle>
          <a:p>
            <a:fld id="{C0F0B45B-B800-4C61-9613-2CCBF14CA139}" type="datetime1">
              <a:rPr lang="en-US"/>
              <a:pPr/>
              <a:t>11/14/2012</a:t>
            </a:fld>
            <a:endParaRPr lang="en-US"/>
          </a:p>
        </p:txBody>
      </p:sp>
      <p:sp>
        <p:nvSpPr>
          <p:cNvPr id="4" name="Footer Placeholder 3"/>
          <p:cNvSpPr>
            <a:spLocks noGrp="1"/>
          </p:cNvSpPr>
          <p:nvPr>
            <p:ph type="ftr" sz="quarter" idx="11"/>
          </p:nvPr>
        </p:nvSpPr>
        <p:spPr>
          <a:xfrm>
            <a:off x="3124200" y="6278563"/>
            <a:ext cx="2895600" cy="457200"/>
          </a:xfrm>
        </p:spPr>
        <p:txBody>
          <a:bodyPr/>
          <a:lstStyle>
            <a:lvl1pPr>
              <a:defRPr/>
            </a:lvl1pPr>
          </a:lstStyle>
          <a:p>
            <a:r>
              <a:rPr lang="en-US"/>
              <a:t>September, 2007</a:t>
            </a:r>
          </a:p>
        </p:txBody>
      </p:sp>
      <p:sp>
        <p:nvSpPr>
          <p:cNvPr id="5" name="Slide Number Placeholder 4"/>
          <p:cNvSpPr>
            <a:spLocks noGrp="1"/>
          </p:cNvSpPr>
          <p:nvPr>
            <p:ph type="sldNum" sz="quarter" idx="12"/>
          </p:nvPr>
        </p:nvSpPr>
        <p:spPr>
          <a:xfrm>
            <a:off x="6553200" y="6278563"/>
            <a:ext cx="2133600" cy="457200"/>
          </a:xfrm>
        </p:spPr>
        <p:txBody>
          <a:bodyPr/>
          <a:lstStyle>
            <a:lvl1pPr>
              <a:defRPr/>
            </a:lvl1pPr>
          </a:lstStyle>
          <a:p>
            <a:fld id="{3D7B0029-C11D-4A49-A12C-7CF8EFBBCE44}" type="slidenum">
              <a:rPr lang="en-US"/>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78563"/>
            <a:ext cx="2133600" cy="457200"/>
          </a:xfrm>
        </p:spPr>
        <p:txBody>
          <a:bodyPr/>
          <a:lstStyle>
            <a:lvl1pPr>
              <a:defRPr/>
            </a:lvl1pPr>
          </a:lstStyle>
          <a:p>
            <a:fld id="{2E5599A3-151F-4A78-8D39-6DA69AC8539E}" type="datetime1">
              <a:rPr lang="en-US"/>
              <a:pPr/>
              <a:t>11/14/2012</a:t>
            </a:fld>
            <a:endParaRPr lang="en-US"/>
          </a:p>
        </p:txBody>
      </p:sp>
      <p:sp>
        <p:nvSpPr>
          <p:cNvPr id="6" name="Footer Placeholder 5"/>
          <p:cNvSpPr>
            <a:spLocks noGrp="1"/>
          </p:cNvSpPr>
          <p:nvPr>
            <p:ph type="ftr" sz="quarter" idx="11"/>
          </p:nvPr>
        </p:nvSpPr>
        <p:spPr>
          <a:xfrm>
            <a:off x="3124200" y="6278563"/>
            <a:ext cx="2895600" cy="457200"/>
          </a:xfrm>
        </p:spPr>
        <p:txBody>
          <a:bodyPr/>
          <a:lstStyle>
            <a:lvl1pPr>
              <a:defRPr/>
            </a:lvl1pPr>
          </a:lstStyle>
          <a:p>
            <a:r>
              <a:rPr lang="en-US"/>
              <a:t>September, 2007</a:t>
            </a:r>
          </a:p>
        </p:txBody>
      </p:sp>
      <p:sp>
        <p:nvSpPr>
          <p:cNvPr id="7" name="Slide Number Placeholder 6"/>
          <p:cNvSpPr>
            <a:spLocks noGrp="1"/>
          </p:cNvSpPr>
          <p:nvPr>
            <p:ph type="sldNum" sz="quarter" idx="12"/>
          </p:nvPr>
        </p:nvSpPr>
        <p:spPr>
          <a:xfrm>
            <a:off x="6553200" y="6278563"/>
            <a:ext cx="2133600" cy="457200"/>
          </a:xfrm>
        </p:spPr>
        <p:txBody>
          <a:bodyPr/>
          <a:lstStyle>
            <a:lvl1pPr>
              <a:defRPr/>
            </a:lvl1pPr>
          </a:lstStyle>
          <a:p>
            <a:fld id="{5005FE86-BE64-4B24-A7A1-461B3D1739CC}" type="slidenum">
              <a:rPr lang="en-US"/>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78563"/>
            <a:ext cx="2133600" cy="457200"/>
          </a:xfrm>
        </p:spPr>
        <p:txBody>
          <a:bodyPr/>
          <a:lstStyle>
            <a:lvl1pPr>
              <a:defRPr/>
            </a:lvl1pPr>
          </a:lstStyle>
          <a:p>
            <a:fld id="{18B634E6-01B8-4DF6-A5CE-E36F844FE815}" type="datetime1">
              <a:rPr lang="en-US"/>
              <a:pPr/>
              <a:t>11/14/2012</a:t>
            </a:fld>
            <a:endParaRPr lang="en-US"/>
          </a:p>
        </p:txBody>
      </p:sp>
      <p:sp>
        <p:nvSpPr>
          <p:cNvPr id="5" name="Footer Placeholder 4"/>
          <p:cNvSpPr>
            <a:spLocks noGrp="1"/>
          </p:cNvSpPr>
          <p:nvPr>
            <p:ph type="ftr" sz="quarter" idx="11"/>
          </p:nvPr>
        </p:nvSpPr>
        <p:spPr>
          <a:xfrm>
            <a:off x="3124200" y="6278563"/>
            <a:ext cx="2895600" cy="457200"/>
          </a:xfrm>
        </p:spPr>
        <p:txBody>
          <a:bodyPr/>
          <a:lstStyle>
            <a:lvl1pPr>
              <a:defRPr/>
            </a:lvl1pPr>
          </a:lstStyle>
          <a:p>
            <a:r>
              <a:rPr lang="en-US"/>
              <a:t>September, 2007</a:t>
            </a:r>
          </a:p>
        </p:txBody>
      </p:sp>
      <p:sp>
        <p:nvSpPr>
          <p:cNvPr id="6" name="Slide Number Placeholder 5"/>
          <p:cNvSpPr>
            <a:spLocks noGrp="1"/>
          </p:cNvSpPr>
          <p:nvPr>
            <p:ph type="sldNum" sz="quarter" idx="12"/>
          </p:nvPr>
        </p:nvSpPr>
        <p:spPr>
          <a:xfrm>
            <a:off x="6553200" y="6278563"/>
            <a:ext cx="2133600" cy="457200"/>
          </a:xfrm>
        </p:spPr>
        <p:txBody>
          <a:bodyPr/>
          <a:lstStyle>
            <a:lvl1pPr>
              <a:defRPr/>
            </a:lvl1pPr>
          </a:lstStyle>
          <a:p>
            <a:fld id="{5850A9E0-6D96-4355-89CD-22A4C3141E70}"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E205F20-8A61-4B85-AF60-C2AE4DBDB06E}" type="datetime1">
              <a:rPr lang="en-US"/>
              <a:pPr/>
              <a:t>11/14/2012</a:t>
            </a:fld>
            <a:endParaRPr lang="en-US"/>
          </a:p>
        </p:txBody>
      </p:sp>
      <p:sp>
        <p:nvSpPr>
          <p:cNvPr id="5" name="Footer Placeholder 4"/>
          <p:cNvSpPr>
            <a:spLocks noGrp="1"/>
          </p:cNvSpPr>
          <p:nvPr>
            <p:ph type="ftr" sz="quarter" idx="11"/>
          </p:nvPr>
        </p:nvSpPr>
        <p:spPr/>
        <p:txBody>
          <a:bodyPr/>
          <a:lstStyle>
            <a:lvl1pPr>
              <a:defRPr/>
            </a:lvl1pPr>
          </a:lstStyle>
          <a:p>
            <a:r>
              <a:rPr lang="en-US"/>
              <a:t>September, 2007</a:t>
            </a:r>
          </a:p>
        </p:txBody>
      </p:sp>
      <p:sp>
        <p:nvSpPr>
          <p:cNvPr id="6" name="Slide Number Placeholder 5"/>
          <p:cNvSpPr>
            <a:spLocks noGrp="1"/>
          </p:cNvSpPr>
          <p:nvPr>
            <p:ph type="sldNum" sz="quarter" idx="12"/>
          </p:nvPr>
        </p:nvSpPr>
        <p:spPr/>
        <p:txBody>
          <a:bodyPr/>
          <a:lstStyle>
            <a:lvl1pPr>
              <a:defRPr/>
            </a:lvl1pPr>
          </a:lstStyle>
          <a:p>
            <a:fld id="{3C58B673-2670-4EE5-99E3-88EB50443872}"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7757770-6063-4871-AE5E-79CC8AD4CBDD}" type="datetime1">
              <a:rPr lang="en-US"/>
              <a:pPr/>
              <a:t>11/14/2012</a:t>
            </a:fld>
            <a:endParaRPr lang="en-US"/>
          </a:p>
        </p:txBody>
      </p:sp>
      <p:sp>
        <p:nvSpPr>
          <p:cNvPr id="5" name="Footer Placeholder 4"/>
          <p:cNvSpPr>
            <a:spLocks noGrp="1"/>
          </p:cNvSpPr>
          <p:nvPr>
            <p:ph type="ftr" sz="quarter" idx="11"/>
          </p:nvPr>
        </p:nvSpPr>
        <p:spPr/>
        <p:txBody>
          <a:bodyPr/>
          <a:lstStyle>
            <a:lvl1pPr>
              <a:defRPr/>
            </a:lvl1pPr>
          </a:lstStyle>
          <a:p>
            <a:r>
              <a:rPr lang="en-US"/>
              <a:t>September, 2007</a:t>
            </a:r>
          </a:p>
        </p:txBody>
      </p:sp>
      <p:sp>
        <p:nvSpPr>
          <p:cNvPr id="6" name="Slide Number Placeholder 5"/>
          <p:cNvSpPr>
            <a:spLocks noGrp="1"/>
          </p:cNvSpPr>
          <p:nvPr>
            <p:ph type="sldNum" sz="quarter" idx="12"/>
          </p:nvPr>
        </p:nvSpPr>
        <p:spPr/>
        <p:txBody>
          <a:bodyPr/>
          <a:lstStyle>
            <a:lvl1pPr>
              <a:defRPr/>
            </a:lvl1pPr>
          </a:lstStyle>
          <a:p>
            <a:fld id="{113180E7-6448-444B-B6FD-C9B7DB57BFC1}"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617CE607-7C6B-4C1F-ACB4-618E8266BCD1}" type="datetime1">
              <a:rPr lang="en-US"/>
              <a:pPr/>
              <a:t>11/14/2012</a:t>
            </a:fld>
            <a:endParaRPr lang="en-US"/>
          </a:p>
        </p:txBody>
      </p:sp>
      <p:sp>
        <p:nvSpPr>
          <p:cNvPr id="6" name="Footer Placeholder 5"/>
          <p:cNvSpPr>
            <a:spLocks noGrp="1"/>
          </p:cNvSpPr>
          <p:nvPr>
            <p:ph type="ftr" sz="quarter" idx="11"/>
          </p:nvPr>
        </p:nvSpPr>
        <p:spPr/>
        <p:txBody>
          <a:bodyPr/>
          <a:lstStyle>
            <a:lvl1pPr>
              <a:defRPr/>
            </a:lvl1pPr>
          </a:lstStyle>
          <a:p>
            <a:r>
              <a:rPr lang="en-US"/>
              <a:t>September, 2007</a:t>
            </a:r>
          </a:p>
        </p:txBody>
      </p:sp>
      <p:sp>
        <p:nvSpPr>
          <p:cNvPr id="7" name="Slide Number Placeholder 6"/>
          <p:cNvSpPr>
            <a:spLocks noGrp="1"/>
          </p:cNvSpPr>
          <p:nvPr>
            <p:ph type="sldNum" sz="quarter" idx="12"/>
          </p:nvPr>
        </p:nvSpPr>
        <p:spPr/>
        <p:txBody>
          <a:bodyPr/>
          <a:lstStyle>
            <a:lvl1pPr>
              <a:defRPr/>
            </a:lvl1pPr>
          </a:lstStyle>
          <a:p>
            <a:fld id="{AA8D8EB4-F25E-4B64-A0A9-2DF41462E3CF}"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CCCC2B8F-BFB8-4314-B481-F26DC20E2767}" type="datetime1">
              <a:rPr lang="en-US"/>
              <a:pPr/>
              <a:t>11/14/2012</a:t>
            </a:fld>
            <a:endParaRPr lang="en-US"/>
          </a:p>
        </p:txBody>
      </p:sp>
      <p:sp>
        <p:nvSpPr>
          <p:cNvPr id="8" name="Footer Placeholder 7"/>
          <p:cNvSpPr>
            <a:spLocks noGrp="1"/>
          </p:cNvSpPr>
          <p:nvPr>
            <p:ph type="ftr" sz="quarter" idx="11"/>
          </p:nvPr>
        </p:nvSpPr>
        <p:spPr/>
        <p:txBody>
          <a:bodyPr/>
          <a:lstStyle>
            <a:lvl1pPr>
              <a:defRPr/>
            </a:lvl1pPr>
          </a:lstStyle>
          <a:p>
            <a:r>
              <a:rPr lang="en-US"/>
              <a:t>September, 2007</a:t>
            </a:r>
          </a:p>
        </p:txBody>
      </p:sp>
      <p:sp>
        <p:nvSpPr>
          <p:cNvPr id="9" name="Slide Number Placeholder 8"/>
          <p:cNvSpPr>
            <a:spLocks noGrp="1"/>
          </p:cNvSpPr>
          <p:nvPr>
            <p:ph type="sldNum" sz="quarter" idx="12"/>
          </p:nvPr>
        </p:nvSpPr>
        <p:spPr/>
        <p:txBody>
          <a:bodyPr/>
          <a:lstStyle>
            <a:lvl1pPr>
              <a:defRPr/>
            </a:lvl1pPr>
          </a:lstStyle>
          <a:p>
            <a:fld id="{A5B8BAE6-D018-4ED0-B750-A1128C62E188}"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5D6AB021-2130-4A43-86C2-F3DAC4FEA28D}" type="datetime1">
              <a:rPr lang="en-US"/>
              <a:pPr/>
              <a:t>11/14/2012</a:t>
            </a:fld>
            <a:endParaRPr lang="en-US"/>
          </a:p>
        </p:txBody>
      </p:sp>
      <p:sp>
        <p:nvSpPr>
          <p:cNvPr id="4" name="Footer Placeholder 3"/>
          <p:cNvSpPr>
            <a:spLocks noGrp="1"/>
          </p:cNvSpPr>
          <p:nvPr>
            <p:ph type="ftr" sz="quarter" idx="11"/>
          </p:nvPr>
        </p:nvSpPr>
        <p:spPr/>
        <p:txBody>
          <a:bodyPr/>
          <a:lstStyle>
            <a:lvl1pPr>
              <a:defRPr/>
            </a:lvl1pPr>
          </a:lstStyle>
          <a:p>
            <a:r>
              <a:rPr lang="en-US"/>
              <a:t>September, 2007</a:t>
            </a:r>
          </a:p>
        </p:txBody>
      </p:sp>
      <p:sp>
        <p:nvSpPr>
          <p:cNvPr id="5" name="Slide Number Placeholder 4"/>
          <p:cNvSpPr>
            <a:spLocks noGrp="1"/>
          </p:cNvSpPr>
          <p:nvPr>
            <p:ph type="sldNum" sz="quarter" idx="12"/>
          </p:nvPr>
        </p:nvSpPr>
        <p:spPr/>
        <p:txBody>
          <a:bodyPr/>
          <a:lstStyle>
            <a:lvl1pPr>
              <a:defRPr/>
            </a:lvl1pPr>
          </a:lstStyle>
          <a:p>
            <a:fld id="{D06274C4-6327-4A47-A0DD-3426B3B3872C}"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2898A0F-EE7E-4076-938A-2839D145D632}" type="datetime1">
              <a:rPr lang="en-US"/>
              <a:pPr/>
              <a:t>11/14/2012</a:t>
            </a:fld>
            <a:endParaRPr lang="en-US"/>
          </a:p>
        </p:txBody>
      </p:sp>
      <p:sp>
        <p:nvSpPr>
          <p:cNvPr id="3" name="Footer Placeholder 2"/>
          <p:cNvSpPr>
            <a:spLocks noGrp="1"/>
          </p:cNvSpPr>
          <p:nvPr>
            <p:ph type="ftr" sz="quarter" idx="11"/>
          </p:nvPr>
        </p:nvSpPr>
        <p:spPr/>
        <p:txBody>
          <a:bodyPr/>
          <a:lstStyle>
            <a:lvl1pPr>
              <a:defRPr/>
            </a:lvl1pPr>
          </a:lstStyle>
          <a:p>
            <a:r>
              <a:rPr lang="en-US"/>
              <a:t>September, 2007</a:t>
            </a:r>
          </a:p>
        </p:txBody>
      </p:sp>
      <p:sp>
        <p:nvSpPr>
          <p:cNvPr id="4" name="Slide Number Placeholder 3"/>
          <p:cNvSpPr>
            <a:spLocks noGrp="1"/>
          </p:cNvSpPr>
          <p:nvPr>
            <p:ph type="sldNum" sz="quarter" idx="12"/>
          </p:nvPr>
        </p:nvSpPr>
        <p:spPr/>
        <p:txBody>
          <a:bodyPr/>
          <a:lstStyle>
            <a:lvl1pPr>
              <a:defRPr/>
            </a:lvl1pPr>
          </a:lstStyle>
          <a:p>
            <a:fld id="{3ED5DA32-4847-4807-8AF7-6528021FA10F}"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9DC8894-E358-4BAB-8832-B15E0F31549F}" type="datetime1">
              <a:rPr lang="en-US"/>
              <a:pPr/>
              <a:t>11/14/2012</a:t>
            </a:fld>
            <a:endParaRPr lang="en-US"/>
          </a:p>
        </p:txBody>
      </p:sp>
      <p:sp>
        <p:nvSpPr>
          <p:cNvPr id="6" name="Footer Placeholder 5"/>
          <p:cNvSpPr>
            <a:spLocks noGrp="1"/>
          </p:cNvSpPr>
          <p:nvPr>
            <p:ph type="ftr" sz="quarter" idx="11"/>
          </p:nvPr>
        </p:nvSpPr>
        <p:spPr/>
        <p:txBody>
          <a:bodyPr/>
          <a:lstStyle>
            <a:lvl1pPr>
              <a:defRPr/>
            </a:lvl1pPr>
          </a:lstStyle>
          <a:p>
            <a:r>
              <a:rPr lang="en-US"/>
              <a:t>September, 2007</a:t>
            </a:r>
          </a:p>
        </p:txBody>
      </p:sp>
      <p:sp>
        <p:nvSpPr>
          <p:cNvPr id="7" name="Slide Number Placeholder 6"/>
          <p:cNvSpPr>
            <a:spLocks noGrp="1"/>
          </p:cNvSpPr>
          <p:nvPr>
            <p:ph type="sldNum" sz="quarter" idx="12"/>
          </p:nvPr>
        </p:nvSpPr>
        <p:spPr/>
        <p:txBody>
          <a:bodyPr/>
          <a:lstStyle>
            <a:lvl1pPr>
              <a:defRPr/>
            </a:lvl1pPr>
          </a:lstStyle>
          <a:p>
            <a:fld id="{5DD9C296-DB9A-4CCE-B6D5-0AAFEA9C2761}"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D06FDC7-ED7B-45DD-BF20-DDE8C29A7FB9}" type="datetime1">
              <a:rPr lang="en-US"/>
              <a:pPr/>
              <a:t>11/14/2012</a:t>
            </a:fld>
            <a:endParaRPr lang="en-US"/>
          </a:p>
        </p:txBody>
      </p:sp>
      <p:sp>
        <p:nvSpPr>
          <p:cNvPr id="6" name="Footer Placeholder 5"/>
          <p:cNvSpPr>
            <a:spLocks noGrp="1"/>
          </p:cNvSpPr>
          <p:nvPr>
            <p:ph type="ftr" sz="quarter" idx="11"/>
          </p:nvPr>
        </p:nvSpPr>
        <p:spPr/>
        <p:txBody>
          <a:bodyPr/>
          <a:lstStyle>
            <a:lvl1pPr>
              <a:defRPr/>
            </a:lvl1pPr>
          </a:lstStyle>
          <a:p>
            <a:r>
              <a:rPr lang="en-US"/>
              <a:t>September, 2007</a:t>
            </a:r>
          </a:p>
        </p:txBody>
      </p:sp>
      <p:sp>
        <p:nvSpPr>
          <p:cNvPr id="7" name="Slide Number Placeholder 6"/>
          <p:cNvSpPr>
            <a:spLocks noGrp="1"/>
          </p:cNvSpPr>
          <p:nvPr>
            <p:ph type="sldNum" sz="quarter" idx="12"/>
          </p:nvPr>
        </p:nvSpPr>
        <p:spPr/>
        <p:txBody>
          <a:bodyPr/>
          <a:lstStyle>
            <a:lvl1pPr>
              <a:defRPr/>
            </a:lvl1pPr>
          </a:lstStyle>
          <a:p>
            <a:fld id="{DE9FCCE1-CACC-4468-BAAD-77714FA1ECA3}"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0033"/>
        </a:solidFill>
        <a:effectLst/>
      </p:bgPr>
    </p:bg>
    <p:spTree>
      <p:nvGrpSpPr>
        <p:cNvPr id="1" name=""/>
        <p:cNvGrpSpPr/>
        <p:nvPr/>
      </p:nvGrpSpPr>
      <p:grpSpPr>
        <a:xfrm>
          <a:off x="0" y="0"/>
          <a:ext cx="0" cy="0"/>
          <a:chOff x="0" y="0"/>
          <a:chExt cx="0" cy="0"/>
        </a:xfrm>
      </p:grpSpPr>
      <p:grpSp>
        <p:nvGrpSpPr>
          <p:cNvPr id="183298" name="Group 2"/>
          <p:cNvGrpSpPr>
            <a:grpSpLocks/>
          </p:cNvGrpSpPr>
          <p:nvPr/>
        </p:nvGrpSpPr>
        <p:grpSpPr bwMode="auto">
          <a:xfrm>
            <a:off x="3800475" y="1789113"/>
            <a:ext cx="5340350" cy="5056187"/>
            <a:chOff x="2394" y="1127"/>
            <a:chExt cx="3364" cy="3185"/>
          </a:xfrm>
        </p:grpSpPr>
        <p:sp>
          <p:nvSpPr>
            <p:cNvPr id="183299"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0"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83301"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2"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03"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4"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5"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6"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7"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08"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09"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0"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endParaRPr lang="en-US"/>
            </a:p>
          </p:txBody>
        </p:sp>
        <p:sp>
          <p:nvSpPr>
            <p:cNvPr id="183311"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83312"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3"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4"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5"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6"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7"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8"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19"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sp>
          <p:nvSpPr>
            <p:cNvPr id="183320"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21"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22"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23"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endParaRPr lang="en-US"/>
            </a:p>
          </p:txBody>
        </p:sp>
        <p:sp>
          <p:nvSpPr>
            <p:cNvPr id="183324"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83325"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endParaRPr lang="en-US"/>
            </a:p>
          </p:txBody>
        </p:sp>
        <p:sp>
          <p:nvSpPr>
            <p:cNvPr id="183326"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27"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endParaRPr lang="en-US"/>
            </a:p>
          </p:txBody>
        </p:sp>
        <p:sp>
          <p:nvSpPr>
            <p:cNvPr id="183328"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endParaRPr lang="en-US"/>
            </a:p>
          </p:txBody>
        </p:sp>
        <p:sp>
          <p:nvSpPr>
            <p:cNvPr id="183329"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endParaRPr lang="en-US"/>
            </a:p>
          </p:txBody>
        </p:sp>
        <p:sp>
          <p:nvSpPr>
            <p:cNvPr id="183330"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endParaRPr lang="en-US"/>
            </a:p>
          </p:txBody>
        </p:sp>
        <p:sp>
          <p:nvSpPr>
            <p:cNvPr id="183331"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183332"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endParaRPr lang="en-US"/>
            </a:p>
          </p:txBody>
        </p:sp>
      </p:grpSp>
      <p:sp>
        <p:nvSpPr>
          <p:cNvPr id="183333"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3334"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3335"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vl1pPr>
          </a:lstStyle>
          <a:p>
            <a:fld id="{143CD963-5A9D-40FD-940E-0A63DCBA8A32}" type="datetime1">
              <a:rPr lang="en-US"/>
              <a:pPr/>
              <a:t>11/14/2012</a:t>
            </a:fld>
            <a:endParaRPr lang="en-US"/>
          </a:p>
        </p:txBody>
      </p:sp>
      <p:sp>
        <p:nvSpPr>
          <p:cNvPr id="183336"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b="0"/>
            </a:lvl1pPr>
          </a:lstStyle>
          <a:p>
            <a:r>
              <a:rPr lang="en-US"/>
              <a:t>September, 2007</a:t>
            </a:r>
          </a:p>
        </p:txBody>
      </p:sp>
      <p:sp>
        <p:nvSpPr>
          <p:cNvPr id="183337"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fld id="{B1F01E06-FEC5-4F0C-AC75-7CBC42EC59A4}"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1" name="Rectangle 5"/>
          <p:cNvSpPr>
            <a:spLocks noGrp="1" noChangeArrowheads="1"/>
          </p:cNvSpPr>
          <p:nvPr>
            <p:ph type="ctrTitle"/>
          </p:nvPr>
        </p:nvSpPr>
        <p:spPr>
          <a:xfrm>
            <a:off x="228600" y="457200"/>
            <a:ext cx="8686800" cy="1676400"/>
          </a:xfrm>
          <a:solidFill>
            <a:srgbClr val="FFCC66"/>
          </a:solidFill>
          <a:ln>
            <a:solidFill>
              <a:srgbClr val="000000"/>
            </a:solidFill>
          </a:ln>
        </p:spPr>
        <p:txBody>
          <a:bodyPr/>
          <a:lstStyle/>
          <a:p>
            <a:r>
              <a:rPr lang="en-US" b="1" dirty="0" smtClean="0">
                <a:solidFill>
                  <a:srgbClr val="660066"/>
                </a:solidFill>
              </a:rPr>
              <a:t>Califon Public School</a:t>
            </a:r>
            <a:endParaRPr lang="en-US" dirty="0">
              <a:solidFill>
                <a:srgbClr val="660066"/>
              </a:solidFill>
            </a:endParaRPr>
          </a:p>
        </p:txBody>
      </p:sp>
      <p:sp>
        <p:nvSpPr>
          <p:cNvPr id="4104" name="Text Box 8"/>
          <p:cNvSpPr txBox="1">
            <a:spLocks noChangeArrowheads="1"/>
          </p:cNvSpPr>
          <p:nvPr/>
        </p:nvSpPr>
        <p:spPr bwMode="auto">
          <a:xfrm>
            <a:off x="4267200" y="3276600"/>
            <a:ext cx="4343400" cy="1815882"/>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800" dirty="0">
                <a:solidFill>
                  <a:srgbClr val="FF9900"/>
                </a:solidFill>
                <a:effectLst>
                  <a:outerShdw blurRad="38100" dist="38100" dir="2700000" algn="tl">
                    <a:srgbClr val="000000"/>
                  </a:outerShdw>
                </a:effectLst>
                <a:latin typeface="Arial" charset="0"/>
              </a:rPr>
              <a:t>Assessment of Student Performance </a:t>
            </a:r>
            <a:br>
              <a:rPr lang="en-US" sz="2800" dirty="0">
                <a:solidFill>
                  <a:srgbClr val="FF9900"/>
                </a:solidFill>
                <a:effectLst>
                  <a:outerShdw blurRad="38100" dist="38100" dir="2700000" algn="tl">
                    <a:srgbClr val="000000"/>
                  </a:outerShdw>
                </a:effectLst>
                <a:latin typeface="Arial" charset="0"/>
              </a:rPr>
            </a:br>
            <a:r>
              <a:rPr lang="en-US" sz="2800" dirty="0">
                <a:solidFill>
                  <a:srgbClr val="FF9900"/>
                </a:solidFill>
                <a:effectLst>
                  <a:outerShdw blurRad="38100" dist="38100" dir="2700000" algn="tl">
                    <a:srgbClr val="000000"/>
                  </a:outerShdw>
                </a:effectLst>
                <a:latin typeface="Arial" charset="0"/>
              </a:rPr>
              <a:t>for </a:t>
            </a:r>
            <a:br>
              <a:rPr lang="en-US" sz="2800" dirty="0">
                <a:solidFill>
                  <a:srgbClr val="FF9900"/>
                </a:solidFill>
                <a:effectLst>
                  <a:outerShdw blurRad="38100" dist="38100" dir="2700000" algn="tl">
                    <a:srgbClr val="000000"/>
                  </a:outerShdw>
                </a:effectLst>
                <a:latin typeface="Arial" charset="0"/>
              </a:rPr>
            </a:br>
            <a:r>
              <a:rPr lang="en-US" sz="2800" dirty="0" smtClean="0">
                <a:solidFill>
                  <a:srgbClr val="FF9900"/>
                </a:solidFill>
                <a:effectLst>
                  <a:outerShdw blurRad="38100" dist="38100" dir="2700000" algn="tl">
                    <a:srgbClr val="000000"/>
                  </a:outerShdw>
                </a:effectLst>
                <a:latin typeface="Arial" charset="0"/>
              </a:rPr>
              <a:t>2011 – 2012</a:t>
            </a:r>
          </a:p>
        </p:txBody>
      </p:sp>
      <p:pic>
        <p:nvPicPr>
          <p:cNvPr id="4136" name="Picture 40" descr="academics,classes,courses,education,examinations,forms,ovals,pencils,photographs,schools,shades,shading,standardized tests,tests"/>
          <p:cNvPicPr>
            <a:picLocks noChangeAspect="1" noChangeArrowheads="1"/>
          </p:cNvPicPr>
          <p:nvPr/>
        </p:nvPicPr>
        <p:blipFill>
          <a:blip r:embed="rId3" cstate="print"/>
          <a:srcRect/>
          <a:stretch>
            <a:fillRect/>
          </a:stretch>
        </p:blipFill>
        <p:spPr bwMode="auto">
          <a:xfrm>
            <a:off x="228600" y="2438400"/>
            <a:ext cx="3962400" cy="3886200"/>
          </a:xfrm>
          <a:prstGeom prst="rect">
            <a:avLst/>
          </a:prstGeom>
          <a:noFill/>
        </p:spPr>
      </p:pic>
      <p:sp>
        <p:nvSpPr>
          <p:cNvPr id="4137" name="Rectangle 41"/>
          <p:cNvSpPr>
            <a:spLocks noChangeArrowheads="1"/>
          </p:cNvSpPr>
          <p:nvPr/>
        </p:nvSpPr>
        <p:spPr bwMode="auto">
          <a:xfrm>
            <a:off x="228600" y="2438400"/>
            <a:ext cx="685800" cy="3886200"/>
          </a:xfrm>
          <a:prstGeom prst="rect">
            <a:avLst/>
          </a:prstGeom>
          <a:solidFill>
            <a:srgbClr val="660033"/>
          </a:solidFill>
          <a:ln w="12700" cap="sq">
            <a:noFill/>
            <a:miter lim="800000"/>
            <a:headEnd type="none" w="sm" len="sm"/>
            <a:tailEnd type="none" w="sm" len="sm"/>
          </a:ln>
          <a:effectLst/>
        </p:spPr>
        <p:txBody>
          <a:bodyPr wrap="none" anchor="ctr"/>
          <a:lstStyle/>
          <a:p>
            <a:endParaRPr lang="en-US"/>
          </a:p>
        </p:txBody>
      </p:sp>
      <p:sp>
        <p:nvSpPr>
          <p:cNvPr id="4138" name="Rectangle 42"/>
          <p:cNvSpPr>
            <a:spLocks noChangeArrowheads="1"/>
          </p:cNvSpPr>
          <p:nvPr/>
        </p:nvSpPr>
        <p:spPr bwMode="auto">
          <a:xfrm>
            <a:off x="3505200" y="2438400"/>
            <a:ext cx="685800" cy="3886200"/>
          </a:xfrm>
          <a:prstGeom prst="rect">
            <a:avLst/>
          </a:prstGeom>
          <a:solidFill>
            <a:srgbClr val="660033"/>
          </a:solidFill>
          <a:ln w="12700" cap="sq">
            <a:noFill/>
            <a:miter lim="800000"/>
            <a:headEnd type="none" w="sm" len="sm"/>
            <a:tailEnd type="none" w="sm" len="sm"/>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6402" name="Rectangle 2"/>
          <p:cNvSpPr>
            <a:spLocks noChangeArrowheads="1"/>
          </p:cNvSpPr>
          <p:nvPr/>
        </p:nvSpPr>
        <p:spPr bwMode="auto">
          <a:xfrm>
            <a:off x="609600" y="228600"/>
            <a:ext cx="82296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a:solidFill>
                  <a:srgbClr val="660066"/>
                </a:solidFill>
                <a:effectLst>
                  <a:outerShdw blurRad="38100" dist="38100" dir="2700000" algn="tl">
                    <a:srgbClr val="000000"/>
                  </a:outerShdw>
                </a:effectLst>
                <a:latin typeface="Arial Narrow" pitchFamily="34" charset="0"/>
              </a:rPr>
              <a:t>NJASK 3 LAL Cluster Mean Scores</a:t>
            </a:r>
          </a:p>
        </p:txBody>
      </p:sp>
      <p:sp>
        <p:nvSpPr>
          <p:cNvPr id="486403" name="Rectangle 3"/>
          <p:cNvSpPr>
            <a:spLocks noChangeArrowheads="1"/>
          </p:cNvSpPr>
          <p:nvPr/>
        </p:nvSpPr>
        <p:spPr bwMode="auto">
          <a:xfrm>
            <a:off x="3009900" y="5295900"/>
            <a:ext cx="609600" cy="228600"/>
          </a:xfrm>
          <a:prstGeom prst="rect">
            <a:avLst/>
          </a:prstGeom>
          <a:solidFill>
            <a:srgbClr val="00FF00"/>
          </a:solidFill>
          <a:ln w="12700" cap="sq">
            <a:solidFill>
              <a:schemeClr val="tx1"/>
            </a:solidFill>
            <a:miter lim="800000"/>
            <a:headEnd type="none" w="sm" len="sm"/>
            <a:tailEnd type="none" w="sm" len="sm"/>
          </a:ln>
          <a:effectLst/>
        </p:spPr>
        <p:txBody>
          <a:bodyPr wrap="none" anchor="ctr"/>
          <a:lstStyle/>
          <a:p>
            <a:endParaRPr lang="en-US"/>
          </a:p>
        </p:txBody>
      </p:sp>
      <p:sp>
        <p:nvSpPr>
          <p:cNvPr id="486404" name="Rectangle 4"/>
          <p:cNvSpPr>
            <a:spLocks noChangeArrowheads="1"/>
          </p:cNvSpPr>
          <p:nvPr/>
        </p:nvSpPr>
        <p:spPr bwMode="auto">
          <a:xfrm>
            <a:off x="3022600" y="5664200"/>
            <a:ext cx="609600" cy="228600"/>
          </a:xfrm>
          <a:prstGeom prst="rect">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486405" name="Rectangle 5"/>
          <p:cNvSpPr>
            <a:spLocks noChangeArrowheads="1"/>
          </p:cNvSpPr>
          <p:nvPr/>
        </p:nvSpPr>
        <p:spPr bwMode="auto">
          <a:xfrm>
            <a:off x="3733800" y="5194300"/>
            <a:ext cx="2057400" cy="763588"/>
          </a:xfrm>
          <a:prstGeom prst="rect">
            <a:avLst/>
          </a:prstGeom>
          <a:noFill/>
          <a:ln w="12700" cap="sq">
            <a:noFill/>
            <a:miter lim="800000"/>
            <a:headEnd type="none" w="sm" len="sm"/>
            <a:tailEnd type="none" w="sm" len="sm"/>
          </a:ln>
          <a:effectLst/>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graphicFrame>
        <p:nvGraphicFramePr>
          <p:cNvPr id="486470" name="Group 70"/>
          <p:cNvGraphicFramePr>
            <a:graphicFrameLocks noGrp="1"/>
          </p:cNvGraphicFramePr>
          <p:nvPr/>
        </p:nvGraphicFramePr>
        <p:xfrm>
          <a:off x="228600" y="1358900"/>
          <a:ext cx="8915400" cy="3627120"/>
        </p:xfrm>
        <a:graphic>
          <a:graphicData uri="http://schemas.openxmlformats.org/drawingml/2006/table">
            <a:tbl>
              <a:tblPr/>
              <a:tblGrid>
                <a:gridCol w="1422400"/>
                <a:gridCol w="927100"/>
                <a:gridCol w="1295400"/>
                <a:gridCol w="1460500"/>
                <a:gridCol w="1143000"/>
                <a:gridCol w="1295400"/>
                <a:gridCol w="1371600"/>
              </a:tblGrid>
              <a:tr h="812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Writing</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Expository Task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Speculative Task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Reading</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Working with Text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Analyzing Text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58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17.2</a:t>
                      </a:r>
                      <a:endPar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5.7</a:t>
                      </a:r>
                      <a:endPar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11.5</a:t>
                      </a:r>
                      <a:endPar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17.2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15.2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9.4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7" name="TextBox 6"/>
          <p:cNvSpPr txBox="1"/>
          <p:nvPr/>
        </p:nvSpPr>
        <p:spPr>
          <a:xfrm>
            <a:off x="190500" y="5892800"/>
            <a:ext cx="27559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7426" name="Text Box 2"/>
          <p:cNvSpPr txBox="1">
            <a:spLocks noChangeArrowheads="1"/>
          </p:cNvSpPr>
          <p:nvPr/>
        </p:nvSpPr>
        <p:spPr bwMode="auto">
          <a:xfrm>
            <a:off x="533400" y="152400"/>
            <a:ext cx="80010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a:solidFill>
                  <a:srgbClr val="660066"/>
                </a:solidFill>
                <a:effectLst>
                  <a:outerShdw blurRad="38100" dist="38100" dir="2700000" algn="tl">
                    <a:srgbClr val="000000"/>
                  </a:outerShdw>
                </a:effectLst>
                <a:latin typeface="Arial Narrow" pitchFamily="34" charset="0"/>
              </a:rPr>
              <a:t>NJASK 3 Math Cluster Mean Scores</a:t>
            </a:r>
          </a:p>
        </p:txBody>
      </p:sp>
      <p:graphicFrame>
        <p:nvGraphicFramePr>
          <p:cNvPr id="487475" name="Group 51"/>
          <p:cNvGraphicFramePr>
            <a:graphicFrameLocks noGrp="1"/>
          </p:cNvGraphicFramePr>
          <p:nvPr/>
        </p:nvGraphicFramePr>
        <p:xfrm>
          <a:off x="190500" y="1155700"/>
          <a:ext cx="8763000" cy="3733800"/>
        </p:xfrm>
        <a:graphic>
          <a:graphicData uri="http://schemas.openxmlformats.org/drawingml/2006/table">
            <a:tbl>
              <a:tblPr/>
              <a:tblGrid>
                <a:gridCol w="1371600"/>
                <a:gridCol w="1447800"/>
                <a:gridCol w="1752600"/>
                <a:gridCol w="1219200"/>
                <a:gridCol w="1828800"/>
                <a:gridCol w="1143000"/>
              </a:tblGrid>
              <a:tr h="1066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3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Number &amp; Numerical Operations</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3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Geometry &amp; Measurement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3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Patterns &amp; Algebra</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3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Data Analysis, Probability &amp; Discrete Math</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3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Problem Solving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13.6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12.0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14.3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8.1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5.8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12.7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12.4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6.9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latin typeface="Arial Narrow" pitchFamily="34" charset="0"/>
                        </a:rPr>
                        <a:t>11.0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2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8.7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5.4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5.3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8.0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794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487471" name="Rectangle 47"/>
          <p:cNvSpPr>
            <a:spLocks noChangeArrowheads="1"/>
          </p:cNvSpPr>
          <p:nvPr/>
        </p:nvSpPr>
        <p:spPr bwMode="auto">
          <a:xfrm>
            <a:off x="3225800" y="5156200"/>
            <a:ext cx="609600" cy="228600"/>
          </a:xfrm>
          <a:prstGeom prst="rect">
            <a:avLst/>
          </a:prstGeom>
          <a:solidFill>
            <a:srgbClr val="00FF00"/>
          </a:solidFill>
          <a:ln w="12700" cap="sq">
            <a:solidFill>
              <a:schemeClr val="tx1"/>
            </a:solidFill>
            <a:miter lim="800000"/>
            <a:headEnd type="none" w="sm" len="sm"/>
            <a:tailEnd type="none" w="sm" len="sm"/>
          </a:ln>
          <a:effectLst/>
        </p:spPr>
        <p:txBody>
          <a:bodyPr wrap="none" anchor="ctr"/>
          <a:lstStyle/>
          <a:p>
            <a:endParaRPr lang="en-US"/>
          </a:p>
        </p:txBody>
      </p:sp>
      <p:sp>
        <p:nvSpPr>
          <p:cNvPr id="487472" name="Rectangle 48"/>
          <p:cNvSpPr>
            <a:spLocks noChangeArrowheads="1"/>
          </p:cNvSpPr>
          <p:nvPr/>
        </p:nvSpPr>
        <p:spPr bwMode="auto">
          <a:xfrm>
            <a:off x="3213100" y="5588000"/>
            <a:ext cx="609600" cy="228600"/>
          </a:xfrm>
          <a:prstGeom prst="rect">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487473" name="Rectangle 49"/>
          <p:cNvSpPr>
            <a:spLocks noChangeArrowheads="1"/>
          </p:cNvSpPr>
          <p:nvPr/>
        </p:nvSpPr>
        <p:spPr bwMode="auto">
          <a:xfrm>
            <a:off x="4013200" y="5105400"/>
            <a:ext cx="2057400" cy="763588"/>
          </a:xfrm>
          <a:prstGeom prst="rect">
            <a:avLst/>
          </a:prstGeom>
          <a:noFill/>
          <a:ln w="12700" cap="sq">
            <a:noFill/>
            <a:miter lim="800000"/>
            <a:headEnd type="none" w="sm" len="sm"/>
            <a:tailEnd type="none" w="sm" len="sm"/>
          </a:ln>
          <a:effectLst/>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330200" y="5905500"/>
            <a:ext cx="23749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7279" name="Rectangle 175"/>
          <p:cNvSpPr>
            <a:spLocks noGrp="1" noChangeArrowheads="1"/>
          </p:cNvSpPr>
          <p:nvPr>
            <p:ph type="title"/>
          </p:nvPr>
        </p:nvSpPr>
        <p:spPr>
          <a:xfrm>
            <a:off x="457200" y="76200"/>
            <a:ext cx="8229600" cy="838200"/>
          </a:xfrm>
          <a:solidFill>
            <a:srgbClr val="FFCC66"/>
          </a:solidFill>
          <a:ln>
            <a:solidFill>
              <a:srgbClr val="000000"/>
            </a:solidFill>
          </a:ln>
        </p:spPr>
        <p:txBody>
          <a:bodyPr/>
          <a:lstStyle/>
          <a:p>
            <a:r>
              <a:rPr lang="en-US" b="1">
                <a:solidFill>
                  <a:srgbClr val="660066"/>
                </a:solidFill>
                <a:latin typeface="Arial Narrow" pitchFamily="34" charset="0"/>
              </a:rPr>
              <a:t>NJASK 4</a:t>
            </a:r>
          </a:p>
        </p:txBody>
      </p:sp>
      <p:graphicFrame>
        <p:nvGraphicFramePr>
          <p:cNvPr id="688076" name="Group 972"/>
          <p:cNvGraphicFramePr>
            <a:graphicFrameLocks noGrp="1"/>
          </p:cNvGraphicFramePr>
          <p:nvPr>
            <p:ph idx="1"/>
          </p:nvPr>
        </p:nvGraphicFramePr>
        <p:xfrm>
          <a:off x="142240" y="935038"/>
          <a:ext cx="9001760" cy="5317173"/>
        </p:xfrm>
        <a:graphic>
          <a:graphicData uri="http://schemas.openxmlformats.org/drawingml/2006/table">
            <a:tbl>
              <a:tblPr/>
              <a:tblGrid>
                <a:gridCol w="1986280"/>
                <a:gridCol w="690880"/>
                <a:gridCol w="685800"/>
                <a:gridCol w="762000"/>
                <a:gridCol w="1295400"/>
                <a:gridCol w="762000"/>
                <a:gridCol w="762000"/>
                <a:gridCol w="762000"/>
                <a:gridCol w="1295400"/>
              </a:tblGrid>
              <a:tr h="369888">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2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LAL%</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 %</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8300">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 </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0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38.9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38.9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27.8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44.4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27.8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72.2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159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47.1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52.9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52.9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23.5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76.5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20542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18.8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68.8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81.3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223202">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8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23.8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67.9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76.2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9.7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40.5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49.8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90.3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66.4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9.3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44.3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46.4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90.7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22.9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60.3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16.8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77.1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39.1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49.8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88.9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299402">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5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41.5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54.5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58.5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22.6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44.3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33.1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77.4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37.3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55.5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62.7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20.7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47.2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32.1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79.3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40.4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50.3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59.6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23.0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42.2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34.8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77.0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687573" name="Rectangle 259"/>
          <p:cNvSpPr>
            <a:spLocks noChangeArrowheads="1"/>
          </p:cNvSpPr>
          <p:nvPr/>
        </p:nvSpPr>
        <p:spPr bwMode="auto">
          <a:xfrm>
            <a:off x="3810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87575" name="Rectangle 471"/>
          <p:cNvSpPr>
            <a:spLocks noChangeArrowheads="1"/>
          </p:cNvSpPr>
          <p:nvPr/>
        </p:nvSpPr>
        <p:spPr bwMode="auto">
          <a:xfrm>
            <a:off x="1219200" y="6369050"/>
            <a:ext cx="1643063"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87576" name="Rectangle 261"/>
          <p:cNvSpPr>
            <a:spLocks noChangeArrowheads="1"/>
          </p:cNvSpPr>
          <p:nvPr/>
        </p:nvSpPr>
        <p:spPr bwMode="auto">
          <a:xfrm>
            <a:off x="35052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87577" name="Rectangle 262"/>
          <p:cNvSpPr>
            <a:spLocks noChangeArrowheads="1"/>
          </p:cNvSpPr>
          <p:nvPr/>
        </p:nvSpPr>
        <p:spPr bwMode="auto">
          <a:xfrm>
            <a:off x="4343400" y="6324600"/>
            <a:ext cx="950913"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87578" name="Rectangle 263"/>
          <p:cNvSpPr>
            <a:spLocks noChangeArrowheads="1"/>
          </p:cNvSpPr>
          <p:nvPr/>
        </p:nvSpPr>
        <p:spPr bwMode="auto">
          <a:xfrm>
            <a:off x="60198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87579" name="Rectangle 264"/>
          <p:cNvSpPr>
            <a:spLocks noChangeArrowheads="1"/>
          </p:cNvSpPr>
          <p:nvPr/>
        </p:nvSpPr>
        <p:spPr bwMode="auto">
          <a:xfrm>
            <a:off x="69342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9443" name="Rectangle 291"/>
          <p:cNvSpPr>
            <a:spLocks noGrp="1" noChangeArrowheads="1"/>
          </p:cNvSpPr>
          <p:nvPr>
            <p:ph type="title"/>
          </p:nvPr>
        </p:nvSpPr>
        <p:spPr>
          <a:xfrm>
            <a:off x="457200" y="76200"/>
            <a:ext cx="8229600" cy="788988"/>
          </a:xfrm>
          <a:solidFill>
            <a:srgbClr val="FFCC66"/>
          </a:solidFill>
          <a:ln>
            <a:solidFill>
              <a:srgbClr val="000000"/>
            </a:solidFill>
          </a:ln>
        </p:spPr>
        <p:txBody>
          <a:bodyPr/>
          <a:lstStyle/>
          <a:p>
            <a:r>
              <a:rPr lang="en-US" b="1">
                <a:solidFill>
                  <a:srgbClr val="660066"/>
                </a:solidFill>
                <a:latin typeface="Arial Narrow" pitchFamily="34" charset="0"/>
              </a:rPr>
              <a:t>NJASK 4</a:t>
            </a:r>
          </a:p>
        </p:txBody>
      </p:sp>
      <p:graphicFrame>
        <p:nvGraphicFramePr>
          <p:cNvPr id="689816" name="Group 664"/>
          <p:cNvGraphicFramePr>
            <a:graphicFrameLocks noGrp="1"/>
          </p:cNvGraphicFramePr>
          <p:nvPr>
            <p:ph idx="1"/>
          </p:nvPr>
        </p:nvGraphicFramePr>
        <p:xfrm>
          <a:off x="1384300" y="847407"/>
          <a:ext cx="6441440" cy="5345113"/>
        </p:xfrm>
        <a:graphic>
          <a:graphicData uri="http://schemas.openxmlformats.org/drawingml/2006/table">
            <a:tbl>
              <a:tblPr/>
              <a:tblGrid>
                <a:gridCol w="2057400"/>
                <a:gridCol w="955040"/>
                <a:gridCol w="1066800"/>
                <a:gridCol w="990600"/>
                <a:gridCol w="1371600"/>
              </a:tblGrid>
              <a:tr h="317500">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SCIENCE %</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17500">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841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44.4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55.6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286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52.9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47.1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286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25.0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75.0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47663">
                <a:tc gridSpan="5">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2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34.9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62.5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97.4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016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32.0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64.9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96.9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016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37.4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60.9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98.3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296863">
                <a:tc gridSpan="5">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683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8.7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46.7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44.6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91.3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42.3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47.7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295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49.2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44.2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93.4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689474" name="Rectangle 259"/>
          <p:cNvSpPr>
            <a:spLocks noChangeArrowheads="1"/>
          </p:cNvSpPr>
          <p:nvPr/>
        </p:nvSpPr>
        <p:spPr bwMode="auto">
          <a:xfrm>
            <a:off x="6858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89475" name="Rectangle 323"/>
          <p:cNvSpPr>
            <a:spLocks noChangeArrowheads="1"/>
          </p:cNvSpPr>
          <p:nvPr/>
        </p:nvSpPr>
        <p:spPr bwMode="auto">
          <a:xfrm>
            <a:off x="1481138" y="6369050"/>
            <a:ext cx="1643062"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89476" name="Rectangle 261"/>
          <p:cNvSpPr>
            <a:spLocks noChangeArrowheads="1"/>
          </p:cNvSpPr>
          <p:nvPr/>
        </p:nvSpPr>
        <p:spPr bwMode="auto">
          <a:xfrm>
            <a:off x="35814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89477" name="Rectangle 262"/>
          <p:cNvSpPr>
            <a:spLocks noChangeArrowheads="1"/>
          </p:cNvSpPr>
          <p:nvPr/>
        </p:nvSpPr>
        <p:spPr bwMode="auto">
          <a:xfrm>
            <a:off x="4459288" y="6324600"/>
            <a:ext cx="950912"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89478" name="Rectangle 263"/>
          <p:cNvSpPr>
            <a:spLocks noChangeArrowheads="1"/>
          </p:cNvSpPr>
          <p:nvPr/>
        </p:nvSpPr>
        <p:spPr bwMode="auto">
          <a:xfrm>
            <a:off x="59436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89479" name="Rectangle 264"/>
          <p:cNvSpPr>
            <a:spLocks noChangeArrowheads="1"/>
          </p:cNvSpPr>
          <p:nvPr/>
        </p:nvSpPr>
        <p:spPr bwMode="auto">
          <a:xfrm>
            <a:off x="67056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2" name="Rectangle 4"/>
          <p:cNvSpPr>
            <a:spLocks noGrp="1" noChangeArrowheads="1"/>
          </p:cNvSpPr>
          <p:nvPr>
            <p:ph type="ctrTitle" idx="4294967295"/>
          </p:nvPr>
        </p:nvSpPr>
        <p:spPr>
          <a:xfrm>
            <a:off x="609600" y="228600"/>
            <a:ext cx="7772400" cy="838200"/>
          </a:xfrm>
          <a:solidFill>
            <a:srgbClr val="FFCC66"/>
          </a:solidFill>
          <a:ln>
            <a:solidFill>
              <a:srgbClr val="000000"/>
            </a:solidFill>
          </a:ln>
        </p:spPr>
        <p:txBody>
          <a:bodyPr/>
          <a:lstStyle/>
          <a:p>
            <a:pPr>
              <a:defRPr/>
            </a:pPr>
            <a:r>
              <a:rPr lang="en-US" sz="4000" b="1">
                <a:solidFill>
                  <a:srgbClr val="660066"/>
                </a:solidFill>
                <a:latin typeface="Arial Narrow" pitchFamily="34" charset="0"/>
                <a:ea typeface="+mj-ea"/>
                <a:cs typeface="+mj-cs"/>
              </a:rPr>
              <a:t>NJASK 4 Total Mean Scores</a:t>
            </a:r>
          </a:p>
        </p:txBody>
      </p:sp>
      <p:graphicFrame>
        <p:nvGraphicFramePr>
          <p:cNvPr id="520195" name="Group 3"/>
          <p:cNvGraphicFramePr>
            <a:graphicFrameLocks noGrp="1"/>
          </p:cNvGraphicFramePr>
          <p:nvPr/>
        </p:nvGraphicFramePr>
        <p:xfrm>
          <a:off x="914400" y="2057400"/>
          <a:ext cx="6858000" cy="2439035"/>
        </p:xfrm>
        <a:graphic>
          <a:graphicData uri="http://schemas.openxmlformats.org/drawingml/2006/table">
            <a:tbl>
              <a:tblPr/>
              <a:tblGrid>
                <a:gridCol w="1828800"/>
                <a:gridCol w="1676400"/>
                <a:gridCol w="1676400"/>
                <a:gridCol w="16764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1" i="0" u="none" strike="noStrike" cap="none" normalizeH="0" baseline="0" dirty="0" smtClean="0">
                        <a:ln>
                          <a:noFill/>
                        </a:ln>
                        <a:solidFill>
                          <a:srgbClr val="FF6600"/>
                        </a:solidFill>
                        <a:effectLst>
                          <a:outerShdw blurRad="38100" dist="38100" dir="2700000" algn="tl">
                            <a:srgbClr val="000000"/>
                          </a:outerShdw>
                        </a:effectLst>
                        <a:latin typeface="Arial Narrow" pitchFamily="34" charset="0"/>
                      </a:endParaRP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LAL</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SCIENCE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254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 4</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192.9</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225.6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66FF33"/>
                          </a:solidFill>
                          <a:effectLst>
                            <a:outerShdw blurRad="38100" dist="38100" dir="2700000" algn="tl">
                              <a:srgbClr val="000000"/>
                            </a:outerShdw>
                          </a:effectLst>
                          <a:latin typeface="Arial Narrow" pitchFamily="34" charset="0"/>
                        </a:rPr>
                        <a:t>245</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FF"/>
                          </a:solidFill>
                          <a:effectLst>
                            <a:outerShdw blurRad="38100" dist="38100" dir="2700000" algn="tl">
                              <a:srgbClr val="000000"/>
                            </a:outerShdw>
                          </a:effectLst>
                          <a:latin typeface="Arial Narrow" pitchFamily="34" charset="0"/>
                        </a:rPr>
                        <a:t>213.6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FF"/>
                          </a:solidFill>
                          <a:effectLst>
                            <a:outerShdw blurRad="38100" dist="38100" dir="2700000" algn="tl">
                              <a:srgbClr val="000000"/>
                            </a:outerShdw>
                          </a:effectLst>
                          <a:latin typeface="Arial Narrow" pitchFamily="34" charset="0"/>
                        </a:rPr>
                        <a:t>245.9</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FF"/>
                          </a:solidFill>
                          <a:effectLst>
                            <a:outerShdw blurRad="38100" dist="38100" dir="2700000" algn="tl">
                              <a:srgbClr val="000000"/>
                            </a:outerShdw>
                          </a:effectLst>
                          <a:latin typeface="Arial Narrow" pitchFamily="34" charset="0"/>
                        </a:rPr>
                        <a:t>255.7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FF"/>
                          </a:solidFill>
                          <a:effectLst>
                            <a:outerShdw blurRad="38100" dist="38100" dir="2700000" algn="tl">
                              <a:srgbClr val="000000"/>
                            </a:outerShdw>
                          </a:effectLst>
                          <a:latin typeface="Arial Narrow" pitchFamily="34" charset="0"/>
                        </a:rPr>
                        <a:t>202.7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FF"/>
                          </a:solidFill>
                          <a:effectLst>
                            <a:outerShdw blurRad="38100" dist="38100" dir="2700000" algn="tl">
                              <a:srgbClr val="000000"/>
                            </a:outerShdw>
                          </a:effectLst>
                          <a:latin typeface="Arial Narrow" pitchFamily="34" charset="0"/>
                        </a:rPr>
                        <a:t>228.6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FF"/>
                          </a:solidFill>
                          <a:effectLst>
                            <a:outerShdw blurRad="38100" dist="38100" dir="2700000" algn="tl">
                              <a:srgbClr val="000000"/>
                            </a:outerShdw>
                          </a:effectLst>
                          <a:latin typeface="Arial Narrow" pitchFamily="34" charset="0"/>
                        </a:rPr>
                        <a:t>241.4</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0222" name="Rectangle 455"/>
          <p:cNvSpPr>
            <a:spLocks noChangeArrowheads="1"/>
          </p:cNvSpPr>
          <p:nvPr/>
        </p:nvSpPr>
        <p:spPr bwMode="auto">
          <a:xfrm>
            <a:off x="2667000" y="5257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0223" name="Rectangle 456"/>
          <p:cNvSpPr>
            <a:spLocks noChangeArrowheads="1"/>
          </p:cNvSpPr>
          <p:nvPr/>
        </p:nvSpPr>
        <p:spPr bwMode="auto">
          <a:xfrm>
            <a:off x="2667000" y="5638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0224" name="Rectangle 458"/>
          <p:cNvSpPr>
            <a:spLocks noChangeArrowheads="1"/>
          </p:cNvSpPr>
          <p:nvPr/>
        </p:nvSpPr>
        <p:spPr bwMode="auto">
          <a:xfrm>
            <a:off x="3581400" y="5181600"/>
            <a:ext cx="2133600" cy="763588"/>
          </a:xfrm>
          <a:prstGeom prst="rect">
            <a:avLst/>
          </a:prstGeom>
          <a:noFill/>
          <a:ln w="12700" cap="sq">
            <a:noFill/>
            <a:miter lim="800000"/>
            <a:headEnd type="none" w="sm" len="sm"/>
            <a:tailEnd type="none" w="sm" len="sm"/>
          </a:ln>
        </p:spPr>
        <p:txBody>
          <a:bodyPr>
            <a:spAutoFit/>
          </a:bodyPr>
          <a:lstStyle/>
          <a:p>
            <a:r>
              <a:rPr lang="en-US" sz="1800" b="0">
                <a:latin typeface="Arial" charset="0"/>
              </a:rPr>
              <a:t>Area of Strength</a:t>
            </a:r>
          </a:p>
          <a:p>
            <a:endParaRPr lang="en-US" sz="800" b="0">
              <a:latin typeface="Arial" charset="0"/>
            </a:endParaRPr>
          </a:p>
          <a:p>
            <a:r>
              <a:rPr lang="en-US" sz="1800" b="0">
                <a:latin typeface="Arial" charset="0"/>
              </a:rPr>
              <a:t>Area of Concern</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0948" name="Rectangle 4"/>
          <p:cNvSpPr>
            <a:spLocks noChangeArrowheads="1"/>
          </p:cNvSpPr>
          <p:nvPr/>
        </p:nvSpPr>
        <p:spPr bwMode="auto">
          <a:xfrm>
            <a:off x="381000" y="228600"/>
            <a:ext cx="83058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a:solidFill>
                  <a:srgbClr val="660066"/>
                </a:solidFill>
                <a:effectLst>
                  <a:outerShdw blurRad="38100" dist="38100" dir="2700000" algn="tl">
                    <a:srgbClr val="000000"/>
                  </a:outerShdw>
                </a:effectLst>
                <a:latin typeface="Arial Narrow" pitchFamily="34" charset="0"/>
              </a:rPr>
              <a:t>NJASK 4 LAL Cluster Mean Scores</a:t>
            </a:r>
          </a:p>
        </p:txBody>
      </p:sp>
      <p:sp>
        <p:nvSpPr>
          <p:cNvPr id="522243" name="Rectangle 229"/>
          <p:cNvSpPr>
            <a:spLocks noChangeArrowheads="1"/>
          </p:cNvSpPr>
          <p:nvPr/>
        </p:nvSpPr>
        <p:spPr bwMode="auto">
          <a:xfrm>
            <a:off x="3441700" y="56007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2244" name="Rectangle 230"/>
          <p:cNvSpPr>
            <a:spLocks noChangeArrowheads="1"/>
          </p:cNvSpPr>
          <p:nvPr/>
        </p:nvSpPr>
        <p:spPr bwMode="auto">
          <a:xfrm>
            <a:off x="3467100" y="59436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2245" name="Rectangle 231"/>
          <p:cNvSpPr>
            <a:spLocks noChangeArrowheads="1"/>
          </p:cNvSpPr>
          <p:nvPr/>
        </p:nvSpPr>
        <p:spPr bwMode="auto">
          <a:xfrm>
            <a:off x="4140200" y="5511800"/>
            <a:ext cx="22098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graphicFrame>
        <p:nvGraphicFramePr>
          <p:cNvPr id="522246" name="Group 6"/>
          <p:cNvGraphicFramePr>
            <a:graphicFrameLocks noGrp="1"/>
          </p:cNvGraphicFramePr>
          <p:nvPr/>
        </p:nvGraphicFramePr>
        <p:xfrm>
          <a:off x="228600" y="1325880"/>
          <a:ext cx="8915400" cy="4064000"/>
        </p:xfrm>
        <a:graphic>
          <a:graphicData uri="http://schemas.openxmlformats.org/drawingml/2006/table">
            <a:tbl>
              <a:tblPr/>
              <a:tblGrid>
                <a:gridCol w="1371600"/>
                <a:gridCol w="914400"/>
                <a:gridCol w="1371600"/>
                <a:gridCol w="1447800"/>
                <a:gridCol w="1143000"/>
                <a:gridCol w="1295400"/>
                <a:gridCol w="1371600"/>
              </a:tblGrid>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Writing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Expository Task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Speculative Task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Reading</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Working with Text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Analyzing Text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10.3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5.3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9.9</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21.3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19.0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18.7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11.4</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63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7" name="TextBox 6"/>
          <p:cNvSpPr txBox="1"/>
          <p:nvPr/>
        </p:nvSpPr>
        <p:spPr>
          <a:xfrm>
            <a:off x="355600" y="6096000"/>
            <a:ext cx="23241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2996" name="Rectangle 4"/>
          <p:cNvSpPr>
            <a:spLocks noChangeArrowheads="1"/>
          </p:cNvSpPr>
          <p:nvPr/>
        </p:nvSpPr>
        <p:spPr bwMode="auto">
          <a:xfrm>
            <a:off x="533400" y="228600"/>
            <a:ext cx="82296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a:solidFill>
                  <a:srgbClr val="660066"/>
                </a:solidFill>
                <a:effectLst>
                  <a:outerShdw blurRad="38100" dist="38100" dir="2700000" algn="tl">
                    <a:srgbClr val="000000"/>
                  </a:outerShdw>
                </a:effectLst>
                <a:latin typeface="Arial Narrow" pitchFamily="34" charset="0"/>
              </a:rPr>
              <a:t>NJASK 4 Math Cluster Mean Scores</a:t>
            </a:r>
          </a:p>
        </p:txBody>
      </p:sp>
      <p:graphicFrame>
        <p:nvGraphicFramePr>
          <p:cNvPr id="523330" name="Group 66"/>
          <p:cNvGraphicFramePr>
            <a:graphicFrameLocks noGrp="1"/>
          </p:cNvGraphicFramePr>
          <p:nvPr/>
        </p:nvGraphicFramePr>
        <p:xfrm>
          <a:off x="228600" y="1079500"/>
          <a:ext cx="8915400" cy="4008120"/>
        </p:xfrm>
        <a:graphic>
          <a:graphicData uri="http://schemas.openxmlformats.org/drawingml/2006/table">
            <a:tbl>
              <a:tblPr/>
              <a:tblGrid>
                <a:gridCol w="1371599"/>
                <a:gridCol w="1447801"/>
                <a:gridCol w="1752600"/>
                <a:gridCol w="1219200"/>
                <a:gridCol w="1828800"/>
                <a:gridCol w="1295400"/>
              </a:tblGrid>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Number &amp; Numerical Operations</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Geometry &amp; Measurement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Patterns &amp; Algebra</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Data Analysis, Probability &amp; Discrete Math</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Problem Solving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12.1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9.9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3311" name="Rectangle 260"/>
          <p:cNvSpPr>
            <a:spLocks noChangeArrowheads="1"/>
          </p:cNvSpPr>
          <p:nvPr/>
        </p:nvSpPr>
        <p:spPr bwMode="auto">
          <a:xfrm>
            <a:off x="3289300" y="53086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3312" name="Rectangle 261"/>
          <p:cNvSpPr>
            <a:spLocks noChangeArrowheads="1"/>
          </p:cNvSpPr>
          <p:nvPr/>
        </p:nvSpPr>
        <p:spPr bwMode="auto">
          <a:xfrm>
            <a:off x="3289300" y="57912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3313" name="Rectangle 262"/>
          <p:cNvSpPr>
            <a:spLocks noChangeArrowheads="1"/>
          </p:cNvSpPr>
          <p:nvPr/>
        </p:nvSpPr>
        <p:spPr bwMode="auto">
          <a:xfrm>
            <a:off x="3987800" y="5283200"/>
            <a:ext cx="23622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330200" y="5892800"/>
            <a:ext cx="22987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3236" name="Rectangle 4"/>
          <p:cNvSpPr>
            <a:spLocks noGrp="1" noChangeArrowheads="1"/>
          </p:cNvSpPr>
          <p:nvPr>
            <p:ph type="title" idx="4294967295"/>
          </p:nvPr>
        </p:nvSpPr>
        <p:spPr>
          <a:xfrm>
            <a:off x="457200" y="277813"/>
            <a:ext cx="8229600" cy="636587"/>
          </a:xfrm>
          <a:solidFill>
            <a:srgbClr val="FFCC66"/>
          </a:solidFill>
          <a:ln>
            <a:solidFill>
              <a:srgbClr val="000000"/>
            </a:solidFill>
          </a:ln>
        </p:spPr>
        <p:txBody>
          <a:bodyPr/>
          <a:lstStyle/>
          <a:p>
            <a:r>
              <a:rPr lang="en-US" sz="4000" b="1">
                <a:solidFill>
                  <a:srgbClr val="660066"/>
                </a:solidFill>
                <a:latin typeface="Arial Narrow" pitchFamily="34" charset="0"/>
              </a:rPr>
              <a:t>NJASK 4 Science Cluster Mean Scores</a:t>
            </a:r>
          </a:p>
        </p:txBody>
      </p:sp>
      <p:sp>
        <p:nvSpPr>
          <p:cNvPr id="524291" name="Rectangle 139"/>
          <p:cNvSpPr>
            <a:spLocks noChangeArrowheads="1"/>
          </p:cNvSpPr>
          <p:nvPr/>
        </p:nvSpPr>
        <p:spPr bwMode="auto">
          <a:xfrm>
            <a:off x="3390900" y="54356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4292" name="Rectangle 140"/>
          <p:cNvSpPr>
            <a:spLocks noChangeArrowheads="1"/>
          </p:cNvSpPr>
          <p:nvPr/>
        </p:nvSpPr>
        <p:spPr bwMode="auto">
          <a:xfrm>
            <a:off x="3390900" y="58674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4293" name="Rectangle 141"/>
          <p:cNvSpPr>
            <a:spLocks noChangeArrowheads="1"/>
          </p:cNvSpPr>
          <p:nvPr/>
        </p:nvSpPr>
        <p:spPr bwMode="auto">
          <a:xfrm>
            <a:off x="4127500" y="5383212"/>
            <a:ext cx="19812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graphicFrame>
        <p:nvGraphicFramePr>
          <p:cNvPr id="524294" name="Group 6"/>
          <p:cNvGraphicFramePr>
            <a:graphicFrameLocks noGrp="1"/>
          </p:cNvGraphicFramePr>
          <p:nvPr/>
        </p:nvGraphicFramePr>
        <p:xfrm>
          <a:off x="228600" y="973518"/>
          <a:ext cx="8686800" cy="4258882"/>
        </p:xfrm>
        <a:graphic>
          <a:graphicData uri="http://schemas.openxmlformats.org/drawingml/2006/table">
            <a:tbl>
              <a:tblPr/>
              <a:tblGrid>
                <a:gridCol w="1371600"/>
                <a:gridCol w="1219200"/>
                <a:gridCol w="1524000"/>
                <a:gridCol w="1447800"/>
                <a:gridCol w="1524000"/>
                <a:gridCol w="1600200"/>
              </a:tblGrid>
              <a:tr h="812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Life Science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Physical Science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Earth Science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Knowledge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Application</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smtClean="0">
                        <a:ln>
                          <a:noFill/>
                        </a:ln>
                        <a:solidFill>
                          <a:srgbClr val="FF99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54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66FF33"/>
                          </a:solidFill>
                          <a:effectLst>
                            <a:outerShdw blurRad="38100" dist="38100" dir="2700000" algn="tl">
                              <a:srgbClr val="000000"/>
                            </a:outerShdw>
                          </a:effectLst>
                          <a:latin typeface="Arial Narrow" pitchFamily="34" charset="0"/>
                        </a:rPr>
                        <a:t>11.3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24.7</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26.1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23.6</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14.9</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7993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7" name="TextBox 6"/>
          <p:cNvSpPr txBox="1"/>
          <p:nvPr/>
        </p:nvSpPr>
        <p:spPr>
          <a:xfrm>
            <a:off x="292100" y="6119336"/>
            <a:ext cx="26543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1734" name="Rectangle 534"/>
          <p:cNvSpPr>
            <a:spLocks noGrp="1" noChangeArrowheads="1"/>
          </p:cNvSpPr>
          <p:nvPr>
            <p:ph type="title"/>
          </p:nvPr>
        </p:nvSpPr>
        <p:spPr>
          <a:xfrm>
            <a:off x="431800" y="0"/>
            <a:ext cx="8229600" cy="762000"/>
          </a:xfrm>
          <a:solidFill>
            <a:srgbClr val="FFCC66"/>
          </a:solidFill>
          <a:ln>
            <a:solidFill>
              <a:srgbClr val="000000"/>
            </a:solidFill>
          </a:ln>
        </p:spPr>
        <p:txBody>
          <a:bodyPr/>
          <a:lstStyle/>
          <a:p>
            <a:r>
              <a:rPr lang="en-US" b="1" dirty="0">
                <a:solidFill>
                  <a:srgbClr val="660066"/>
                </a:solidFill>
              </a:rPr>
              <a:t>NJASK 5</a:t>
            </a:r>
          </a:p>
        </p:txBody>
      </p:sp>
      <p:graphicFrame>
        <p:nvGraphicFramePr>
          <p:cNvPr id="691925" name="Group 725"/>
          <p:cNvGraphicFramePr>
            <a:graphicFrameLocks noGrp="1"/>
          </p:cNvGraphicFramePr>
          <p:nvPr>
            <p:ph idx="1"/>
          </p:nvPr>
        </p:nvGraphicFramePr>
        <p:xfrm>
          <a:off x="0" y="858841"/>
          <a:ext cx="9144000" cy="5400474"/>
        </p:xfrm>
        <a:graphic>
          <a:graphicData uri="http://schemas.openxmlformats.org/drawingml/2006/table">
            <a:tbl>
              <a:tblPr/>
              <a:tblGrid>
                <a:gridCol w="1844298"/>
                <a:gridCol w="768458"/>
                <a:gridCol w="768458"/>
                <a:gridCol w="691612"/>
                <a:gridCol w="118174"/>
                <a:gridCol w="1265050"/>
                <a:gridCol w="768458"/>
                <a:gridCol w="768458"/>
                <a:gridCol w="768458"/>
                <a:gridCol w="1382576"/>
              </a:tblGrid>
              <a:tr h="447820">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5">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LAL %</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 %</a:t>
                      </a:r>
                    </a:p>
                  </a:txBody>
                  <a:tcPr anchor="b" horzOverflow="overflow">
                    <a:lnL w="28575" cap="flat" cmpd="sng" algn="ctr">
                      <a:solidFill>
                        <a:srgbClr val="FFFFCC"/>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01057">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6323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92.8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21.7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69.6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30.4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52.2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gridSpan="10">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453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6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38.3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54.9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6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8.1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15.8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8.9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gridSpan="10">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5453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55.5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62.1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45.9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54.8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60.9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81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36.9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63.0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691874" name="Rectangle 259"/>
          <p:cNvSpPr>
            <a:spLocks noChangeArrowheads="1"/>
          </p:cNvSpPr>
          <p:nvPr/>
        </p:nvSpPr>
        <p:spPr bwMode="auto">
          <a:xfrm>
            <a:off x="6858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91875" name="Rectangle 675"/>
          <p:cNvSpPr>
            <a:spLocks noChangeArrowheads="1"/>
          </p:cNvSpPr>
          <p:nvPr/>
        </p:nvSpPr>
        <p:spPr bwMode="auto">
          <a:xfrm>
            <a:off x="1481138" y="6324600"/>
            <a:ext cx="1643062"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91876" name="Rectangle 261"/>
          <p:cNvSpPr>
            <a:spLocks noChangeArrowheads="1"/>
          </p:cNvSpPr>
          <p:nvPr/>
        </p:nvSpPr>
        <p:spPr bwMode="auto">
          <a:xfrm>
            <a:off x="35814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91877" name="Rectangle 262"/>
          <p:cNvSpPr>
            <a:spLocks noChangeArrowheads="1"/>
          </p:cNvSpPr>
          <p:nvPr/>
        </p:nvSpPr>
        <p:spPr bwMode="auto">
          <a:xfrm>
            <a:off x="4459288" y="6324600"/>
            <a:ext cx="950912"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91878" name="Rectangle 263"/>
          <p:cNvSpPr>
            <a:spLocks noChangeArrowheads="1"/>
          </p:cNvSpPr>
          <p:nvPr/>
        </p:nvSpPr>
        <p:spPr bwMode="auto">
          <a:xfrm>
            <a:off x="59436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91879" name="Rectangle 264"/>
          <p:cNvSpPr>
            <a:spLocks noChangeArrowheads="1"/>
          </p:cNvSpPr>
          <p:nvPr/>
        </p:nvSpPr>
        <p:spPr bwMode="auto">
          <a:xfrm>
            <a:off x="67056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6" name="Rectangle 2"/>
          <p:cNvSpPr>
            <a:spLocks noGrp="1" noChangeArrowheads="1"/>
          </p:cNvSpPr>
          <p:nvPr>
            <p:ph type="ctrTitle" idx="4294967295"/>
          </p:nvPr>
        </p:nvSpPr>
        <p:spPr>
          <a:xfrm>
            <a:off x="609600" y="228600"/>
            <a:ext cx="7772400" cy="838200"/>
          </a:xfrm>
          <a:solidFill>
            <a:srgbClr val="FFCC66"/>
          </a:solidFill>
          <a:ln>
            <a:solidFill>
              <a:srgbClr val="000000"/>
            </a:solidFill>
          </a:ln>
        </p:spPr>
        <p:txBody>
          <a:bodyPr/>
          <a:lstStyle/>
          <a:p>
            <a:pPr>
              <a:defRPr/>
            </a:pPr>
            <a:r>
              <a:rPr lang="en-US" sz="4000" b="1">
                <a:solidFill>
                  <a:srgbClr val="660066"/>
                </a:solidFill>
                <a:latin typeface="Arial Narrow" pitchFamily="34" charset="0"/>
                <a:ea typeface="+mj-ea"/>
                <a:cs typeface="+mj-cs"/>
              </a:rPr>
              <a:t>NJASK 5 Total Mean Scores</a:t>
            </a:r>
          </a:p>
        </p:txBody>
      </p:sp>
      <p:graphicFrame>
        <p:nvGraphicFramePr>
          <p:cNvPr id="521219" name="Group 3"/>
          <p:cNvGraphicFramePr>
            <a:graphicFrameLocks noGrp="1"/>
          </p:cNvGraphicFramePr>
          <p:nvPr/>
        </p:nvGraphicFramePr>
        <p:xfrm>
          <a:off x="1828800" y="1828800"/>
          <a:ext cx="5486400" cy="2727960"/>
        </p:xfrm>
        <a:graphic>
          <a:graphicData uri="http://schemas.openxmlformats.org/drawingml/2006/table">
            <a:tbl>
              <a:tblPr/>
              <a:tblGrid>
                <a:gridCol w="1752600"/>
                <a:gridCol w="1981200"/>
                <a:gridCol w="17526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1" i="0" u="none" strike="noStrike" cap="none" normalizeH="0" baseline="0" dirty="0" smtClean="0">
                        <a:ln>
                          <a:noFill/>
                        </a:ln>
                        <a:solidFill>
                          <a:srgbClr val="FF6600"/>
                        </a:solidFill>
                        <a:effectLst>
                          <a:outerShdw blurRad="38100" dist="38100" dir="2700000" algn="tl">
                            <a:srgbClr val="000000"/>
                          </a:outerShdw>
                        </a:effectLst>
                        <a:latin typeface="Arial Narrow" pitchFamily="34" charset="0"/>
                      </a:endParaRP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LAL</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 5</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203.4</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223.9</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217.6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251.3</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204.8</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234.7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1241" name="Rectangle 25"/>
          <p:cNvSpPr>
            <a:spLocks noChangeArrowheads="1"/>
          </p:cNvSpPr>
          <p:nvPr/>
        </p:nvSpPr>
        <p:spPr bwMode="auto">
          <a:xfrm>
            <a:off x="3886200" y="5257800"/>
            <a:ext cx="1981200" cy="915988"/>
          </a:xfrm>
          <a:prstGeom prst="rect">
            <a:avLst/>
          </a:prstGeom>
          <a:noFill/>
          <a:ln w="12700" cap="sq">
            <a:noFill/>
            <a:miter lim="800000"/>
            <a:headEnd type="none" w="sm" len="sm"/>
            <a:tailEnd type="none" w="sm" len="sm"/>
          </a:ln>
          <a:effectLst/>
        </p:spPr>
        <p:txBody>
          <a:bodyPr>
            <a:spAutoFit/>
          </a:bodyPr>
          <a:lstStyle/>
          <a:p>
            <a:r>
              <a:rPr lang="en-US" sz="1800" b="0"/>
              <a:t>Area of Strength</a:t>
            </a:r>
          </a:p>
          <a:p>
            <a:endParaRPr lang="en-US" sz="1800" b="0"/>
          </a:p>
          <a:p>
            <a:r>
              <a:rPr lang="en-US" sz="1800" b="0"/>
              <a:t>Area of Concern</a:t>
            </a:r>
          </a:p>
        </p:txBody>
      </p:sp>
      <p:sp>
        <p:nvSpPr>
          <p:cNvPr id="521242" name="Rectangle 455"/>
          <p:cNvSpPr>
            <a:spLocks noChangeArrowheads="1"/>
          </p:cNvSpPr>
          <p:nvPr/>
        </p:nvSpPr>
        <p:spPr bwMode="auto">
          <a:xfrm>
            <a:off x="3124200" y="53340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1243" name="Rectangle 456"/>
          <p:cNvSpPr>
            <a:spLocks noChangeArrowheads="1"/>
          </p:cNvSpPr>
          <p:nvPr/>
        </p:nvSpPr>
        <p:spPr bwMode="auto">
          <a:xfrm>
            <a:off x="3124200" y="58674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2066" name="Rectangle 2"/>
          <p:cNvSpPr>
            <a:spLocks noGrp="1" noChangeArrowheads="1"/>
          </p:cNvSpPr>
          <p:nvPr>
            <p:ph type="title"/>
          </p:nvPr>
        </p:nvSpPr>
        <p:spPr>
          <a:solidFill>
            <a:srgbClr val="FFCC66"/>
          </a:solidFill>
          <a:ln>
            <a:solidFill>
              <a:srgbClr val="000000"/>
            </a:solidFill>
          </a:ln>
        </p:spPr>
        <p:txBody>
          <a:bodyPr/>
          <a:lstStyle/>
          <a:p>
            <a:r>
              <a:rPr lang="en-US" b="1">
                <a:solidFill>
                  <a:srgbClr val="660066"/>
                </a:solidFill>
                <a:latin typeface="Arial Narrow" pitchFamily="34" charset="0"/>
              </a:rPr>
              <a:t>Assessments</a:t>
            </a:r>
          </a:p>
        </p:txBody>
      </p:sp>
      <p:sp>
        <p:nvSpPr>
          <p:cNvPr id="472067" name="Rectangle 3"/>
          <p:cNvSpPr>
            <a:spLocks noGrp="1" noChangeArrowheads="1"/>
          </p:cNvSpPr>
          <p:nvPr>
            <p:ph type="body" idx="1"/>
          </p:nvPr>
        </p:nvSpPr>
        <p:spPr>
          <a:xfrm>
            <a:off x="1066800" y="2209800"/>
            <a:ext cx="2971800" cy="3124200"/>
          </a:xfrm>
          <a:noFill/>
        </p:spPr>
        <p:txBody>
          <a:bodyPr/>
          <a:lstStyle/>
          <a:p>
            <a:pPr>
              <a:buFont typeface="Wingdings" pitchFamily="2" charset="2"/>
              <a:buNone/>
            </a:pPr>
            <a:r>
              <a:rPr lang="en-US" sz="2800" b="1" u="sng" dirty="0">
                <a:solidFill>
                  <a:srgbClr val="FF9900"/>
                </a:solidFill>
                <a:effectLst/>
                <a:latin typeface="Arial Narrow" pitchFamily="34" charset="0"/>
              </a:rPr>
              <a:t>Elementary </a:t>
            </a:r>
            <a:r>
              <a:rPr lang="en-US" sz="2800" b="1" u="sng" dirty="0" smtClean="0">
                <a:solidFill>
                  <a:srgbClr val="FF9900"/>
                </a:solidFill>
                <a:effectLst/>
                <a:latin typeface="Arial Narrow" pitchFamily="34" charset="0"/>
              </a:rPr>
              <a:t>Grades</a:t>
            </a:r>
            <a:endParaRPr lang="en-US" sz="2800" dirty="0">
              <a:solidFill>
                <a:srgbClr val="FFCC66"/>
              </a:solidFill>
              <a:effectLst/>
              <a:latin typeface="Arial Narrow" pitchFamily="34" charset="0"/>
            </a:endParaRPr>
          </a:p>
          <a:p>
            <a:pPr>
              <a:buClr>
                <a:schemeClr val="bg2"/>
              </a:buClr>
              <a:buSzTx/>
              <a:buFontTx/>
              <a:buChar char="•"/>
            </a:pPr>
            <a:r>
              <a:rPr lang="en-US" sz="2800" dirty="0">
                <a:solidFill>
                  <a:srgbClr val="FFCC66"/>
                </a:solidFill>
                <a:effectLst/>
                <a:latin typeface="Arial Narrow" pitchFamily="34" charset="0"/>
              </a:rPr>
              <a:t>NJASK 3 </a:t>
            </a:r>
          </a:p>
          <a:p>
            <a:pPr>
              <a:buClr>
                <a:schemeClr val="bg2"/>
              </a:buClr>
              <a:buSzTx/>
              <a:buFontTx/>
              <a:buChar char="•"/>
            </a:pPr>
            <a:r>
              <a:rPr lang="en-US" sz="2800" dirty="0">
                <a:solidFill>
                  <a:srgbClr val="FFCC66"/>
                </a:solidFill>
                <a:effectLst/>
                <a:latin typeface="Arial Narrow" pitchFamily="34" charset="0"/>
              </a:rPr>
              <a:t>NJASK 4</a:t>
            </a:r>
          </a:p>
          <a:p>
            <a:pPr>
              <a:buClr>
                <a:schemeClr val="bg2"/>
              </a:buClr>
              <a:buSzTx/>
              <a:buFontTx/>
              <a:buChar char="•"/>
            </a:pPr>
            <a:r>
              <a:rPr lang="en-US" sz="2800" dirty="0">
                <a:solidFill>
                  <a:srgbClr val="FFCC66"/>
                </a:solidFill>
                <a:effectLst/>
                <a:latin typeface="Arial Narrow" pitchFamily="34" charset="0"/>
              </a:rPr>
              <a:t>NJASK 5</a:t>
            </a:r>
          </a:p>
        </p:txBody>
      </p:sp>
      <p:sp>
        <p:nvSpPr>
          <p:cNvPr id="472068" name="Text Box 4"/>
          <p:cNvSpPr txBox="1">
            <a:spLocks noChangeArrowheads="1"/>
          </p:cNvSpPr>
          <p:nvPr/>
        </p:nvSpPr>
        <p:spPr bwMode="auto">
          <a:xfrm>
            <a:off x="5867400" y="2286000"/>
            <a:ext cx="2667000" cy="2057400"/>
          </a:xfrm>
          <a:prstGeom prst="rect">
            <a:avLst/>
          </a:prstGeom>
          <a:noFill/>
          <a:ln w="12700" cap="sq">
            <a:noFill/>
            <a:miter lim="800000"/>
            <a:headEnd type="none" w="sm" len="sm"/>
            <a:tailEnd type="none" w="sm" len="sm"/>
          </a:ln>
          <a:effectLst/>
        </p:spPr>
        <p:txBody>
          <a:bodyPr wrap="square">
            <a:spAutoFit/>
          </a:bodyPr>
          <a:lstStyle/>
          <a:p>
            <a:pPr eaLnBrk="1" hangingPunct="1">
              <a:spcBef>
                <a:spcPct val="20000"/>
              </a:spcBef>
            </a:pPr>
            <a:r>
              <a:rPr lang="en-US" sz="2800" u="sng" dirty="0">
                <a:solidFill>
                  <a:srgbClr val="FF9900"/>
                </a:solidFill>
                <a:latin typeface="Arial Narrow" pitchFamily="34" charset="0"/>
              </a:rPr>
              <a:t>Middle </a:t>
            </a:r>
            <a:r>
              <a:rPr lang="en-US" sz="2800" u="sng" dirty="0" smtClean="0">
                <a:solidFill>
                  <a:srgbClr val="FF9900"/>
                </a:solidFill>
                <a:latin typeface="Arial Narrow" pitchFamily="34" charset="0"/>
              </a:rPr>
              <a:t>Grades</a:t>
            </a:r>
            <a:endParaRPr lang="en-US" sz="2800" u="sng" dirty="0">
              <a:solidFill>
                <a:srgbClr val="FF9900"/>
              </a:solidFill>
              <a:latin typeface="Arial Narrow" pitchFamily="34" charset="0"/>
            </a:endParaRPr>
          </a:p>
          <a:p>
            <a:pPr eaLnBrk="1" hangingPunct="1">
              <a:spcBef>
                <a:spcPct val="20000"/>
              </a:spcBef>
              <a:buClr>
                <a:schemeClr val="bg2"/>
              </a:buClr>
              <a:buFontTx/>
              <a:buChar char="•"/>
            </a:pPr>
            <a:r>
              <a:rPr lang="en-US" sz="2800" b="0" dirty="0">
                <a:solidFill>
                  <a:srgbClr val="993300"/>
                </a:solidFill>
                <a:latin typeface="Arial Narrow" pitchFamily="34" charset="0"/>
              </a:rPr>
              <a:t>  </a:t>
            </a:r>
            <a:r>
              <a:rPr lang="en-US" sz="2800" b="0" dirty="0">
                <a:solidFill>
                  <a:srgbClr val="FFCC66"/>
                </a:solidFill>
                <a:latin typeface="Arial Narrow" pitchFamily="34" charset="0"/>
              </a:rPr>
              <a:t>NJASK 6</a:t>
            </a:r>
          </a:p>
          <a:p>
            <a:pPr eaLnBrk="1" hangingPunct="1">
              <a:spcBef>
                <a:spcPct val="20000"/>
              </a:spcBef>
              <a:buClr>
                <a:schemeClr val="bg2"/>
              </a:buClr>
              <a:buFontTx/>
              <a:buChar char="•"/>
            </a:pPr>
            <a:r>
              <a:rPr lang="en-US" sz="2800" b="0" dirty="0">
                <a:solidFill>
                  <a:srgbClr val="FFCC99"/>
                </a:solidFill>
                <a:latin typeface="Arial Narrow" pitchFamily="34" charset="0"/>
              </a:rPr>
              <a:t>  </a:t>
            </a:r>
            <a:r>
              <a:rPr lang="en-US" sz="2800" b="0" dirty="0">
                <a:solidFill>
                  <a:srgbClr val="FFCC66"/>
                </a:solidFill>
                <a:latin typeface="Arial Narrow" pitchFamily="34" charset="0"/>
              </a:rPr>
              <a:t>NJASK 7</a:t>
            </a:r>
          </a:p>
          <a:p>
            <a:pPr eaLnBrk="1" hangingPunct="1">
              <a:spcBef>
                <a:spcPct val="20000"/>
              </a:spcBef>
              <a:buClr>
                <a:schemeClr val="bg2"/>
              </a:buClr>
              <a:buFontTx/>
              <a:buChar char="•"/>
            </a:pPr>
            <a:r>
              <a:rPr lang="en-US" sz="2800" b="0" dirty="0">
                <a:solidFill>
                  <a:srgbClr val="FFCC99"/>
                </a:solidFill>
                <a:latin typeface="Arial Narrow" pitchFamily="34" charset="0"/>
              </a:rPr>
              <a:t>  </a:t>
            </a:r>
            <a:r>
              <a:rPr lang="en-US" sz="2800" b="0" dirty="0">
                <a:solidFill>
                  <a:srgbClr val="FFCC66"/>
                </a:solidFill>
                <a:latin typeface="Arial Narrow" pitchFamily="34" charset="0"/>
              </a:rPr>
              <a:t>NJASK 8</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4020" name="Rectangle 4"/>
          <p:cNvSpPr>
            <a:spLocks noChangeArrowheads="1"/>
          </p:cNvSpPr>
          <p:nvPr/>
        </p:nvSpPr>
        <p:spPr bwMode="auto">
          <a:xfrm>
            <a:off x="457200" y="228600"/>
            <a:ext cx="83058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a:solidFill>
                  <a:srgbClr val="660066"/>
                </a:solidFill>
                <a:effectLst>
                  <a:outerShdw blurRad="38100" dist="38100" dir="2700000" algn="tl">
                    <a:srgbClr val="000000"/>
                  </a:outerShdw>
                </a:effectLst>
                <a:latin typeface="Arial Narrow" pitchFamily="34" charset="0"/>
              </a:rPr>
              <a:t>NJASK 5 LAL Cluster Mean Scores</a:t>
            </a:r>
          </a:p>
        </p:txBody>
      </p:sp>
      <p:graphicFrame>
        <p:nvGraphicFramePr>
          <p:cNvPr id="525383" name="Group 71"/>
          <p:cNvGraphicFramePr>
            <a:graphicFrameLocks noGrp="1"/>
          </p:cNvGraphicFramePr>
          <p:nvPr/>
        </p:nvGraphicFramePr>
        <p:xfrm>
          <a:off x="304800" y="1447800"/>
          <a:ext cx="8686800" cy="3638233"/>
        </p:xfrm>
        <a:graphic>
          <a:graphicData uri="http://schemas.openxmlformats.org/drawingml/2006/table">
            <a:tbl>
              <a:tblPr/>
              <a:tblGrid>
                <a:gridCol w="1371600"/>
                <a:gridCol w="914400"/>
                <a:gridCol w="1371600"/>
                <a:gridCol w="1371600"/>
                <a:gridCol w="1143000"/>
                <a:gridCol w="1219200"/>
                <a:gridCol w="1295400"/>
              </a:tblGrid>
              <a:tr h="735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Writing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Speculative</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Expository</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Reading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Working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with 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Analyzing</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5.4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24.7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19.9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12.4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5365" name="Rectangle 297"/>
          <p:cNvSpPr>
            <a:spLocks noChangeArrowheads="1"/>
          </p:cNvSpPr>
          <p:nvPr/>
        </p:nvSpPr>
        <p:spPr bwMode="auto">
          <a:xfrm>
            <a:off x="3530600" y="53975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5366" name="Rectangle 298"/>
          <p:cNvSpPr>
            <a:spLocks noChangeArrowheads="1"/>
          </p:cNvSpPr>
          <p:nvPr/>
        </p:nvSpPr>
        <p:spPr bwMode="auto">
          <a:xfrm>
            <a:off x="3530600" y="58166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5367" name="Rectangle 299"/>
          <p:cNvSpPr>
            <a:spLocks noChangeArrowheads="1"/>
          </p:cNvSpPr>
          <p:nvPr/>
        </p:nvSpPr>
        <p:spPr bwMode="auto">
          <a:xfrm>
            <a:off x="4343400" y="5384800"/>
            <a:ext cx="22098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254000" y="5905500"/>
            <a:ext cx="23876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0690" name="Rectangle 2"/>
          <p:cNvSpPr>
            <a:spLocks noChangeArrowheads="1"/>
          </p:cNvSpPr>
          <p:nvPr/>
        </p:nvSpPr>
        <p:spPr bwMode="auto">
          <a:xfrm>
            <a:off x="533400" y="228600"/>
            <a:ext cx="82296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a:solidFill>
                  <a:srgbClr val="660066"/>
                </a:solidFill>
                <a:effectLst>
                  <a:outerShdw blurRad="38100" dist="38100" dir="2700000" algn="tl">
                    <a:srgbClr val="000000"/>
                  </a:outerShdw>
                </a:effectLst>
                <a:latin typeface="Arial Narrow" pitchFamily="34" charset="0"/>
              </a:rPr>
              <a:t>NJASK 5 Math Cluster Mean Scores</a:t>
            </a:r>
          </a:p>
        </p:txBody>
      </p:sp>
      <p:graphicFrame>
        <p:nvGraphicFramePr>
          <p:cNvPr id="526396" name="Group 60"/>
          <p:cNvGraphicFramePr>
            <a:graphicFrameLocks noGrp="1"/>
          </p:cNvGraphicFramePr>
          <p:nvPr/>
        </p:nvGraphicFramePr>
        <p:xfrm>
          <a:off x="152400" y="1193800"/>
          <a:ext cx="8763000" cy="3855720"/>
        </p:xfrm>
        <a:graphic>
          <a:graphicData uri="http://schemas.openxmlformats.org/drawingml/2006/table">
            <a:tbl>
              <a:tblPr/>
              <a:tblGrid>
                <a:gridCol w="1371600"/>
                <a:gridCol w="1524000"/>
                <a:gridCol w="1676400"/>
                <a:gridCol w="1295400"/>
                <a:gridCol w="1752600"/>
                <a:gridCol w="1143000"/>
              </a:tblGrid>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Number &amp; Numerical Operations</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Geometry &amp; Measurement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Patterns &amp; Algebra</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Data Analysis, Probability &amp; Discrete Math</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Problem Solving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8.9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6383" name="Rectangle 47"/>
          <p:cNvSpPr>
            <a:spLocks noChangeArrowheads="1"/>
          </p:cNvSpPr>
          <p:nvPr/>
        </p:nvSpPr>
        <p:spPr bwMode="auto">
          <a:xfrm>
            <a:off x="3644900" y="52451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6384" name="Rectangle 48"/>
          <p:cNvSpPr>
            <a:spLocks noChangeArrowheads="1"/>
          </p:cNvSpPr>
          <p:nvPr/>
        </p:nvSpPr>
        <p:spPr bwMode="auto">
          <a:xfrm>
            <a:off x="3657600" y="56769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6385" name="Rectangle 49"/>
          <p:cNvSpPr>
            <a:spLocks noChangeArrowheads="1"/>
          </p:cNvSpPr>
          <p:nvPr/>
        </p:nvSpPr>
        <p:spPr bwMode="auto">
          <a:xfrm>
            <a:off x="4356100" y="5207000"/>
            <a:ext cx="19050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228600" y="5778500"/>
            <a:ext cx="26797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1734" name="Rectangle 534"/>
          <p:cNvSpPr>
            <a:spLocks noGrp="1" noChangeArrowheads="1"/>
          </p:cNvSpPr>
          <p:nvPr>
            <p:ph type="title"/>
          </p:nvPr>
        </p:nvSpPr>
        <p:spPr>
          <a:xfrm>
            <a:off x="469900" y="0"/>
            <a:ext cx="8229600" cy="698500"/>
          </a:xfrm>
          <a:solidFill>
            <a:srgbClr val="FFCC66"/>
          </a:solidFill>
          <a:ln>
            <a:solidFill>
              <a:srgbClr val="000000"/>
            </a:solidFill>
          </a:ln>
        </p:spPr>
        <p:txBody>
          <a:bodyPr/>
          <a:lstStyle/>
          <a:p>
            <a:r>
              <a:rPr lang="en-US" b="1" dirty="0">
                <a:solidFill>
                  <a:srgbClr val="660066"/>
                </a:solidFill>
              </a:rPr>
              <a:t>NJASK </a:t>
            </a:r>
            <a:r>
              <a:rPr lang="en-US" b="1" dirty="0" smtClean="0">
                <a:solidFill>
                  <a:srgbClr val="660066"/>
                </a:solidFill>
              </a:rPr>
              <a:t>6</a:t>
            </a:r>
            <a:endParaRPr lang="en-US" b="1" dirty="0">
              <a:solidFill>
                <a:srgbClr val="660066"/>
              </a:solidFill>
            </a:endParaRPr>
          </a:p>
        </p:txBody>
      </p:sp>
      <p:graphicFrame>
        <p:nvGraphicFramePr>
          <p:cNvPr id="691925" name="Group 725"/>
          <p:cNvGraphicFramePr>
            <a:graphicFrameLocks noGrp="1"/>
          </p:cNvGraphicFramePr>
          <p:nvPr>
            <p:ph idx="1"/>
          </p:nvPr>
        </p:nvGraphicFramePr>
        <p:xfrm>
          <a:off x="0" y="723900"/>
          <a:ext cx="9144000" cy="5544352"/>
        </p:xfrm>
        <a:graphic>
          <a:graphicData uri="http://schemas.openxmlformats.org/drawingml/2006/table">
            <a:tbl>
              <a:tblPr/>
              <a:tblGrid>
                <a:gridCol w="1844298"/>
                <a:gridCol w="768458"/>
                <a:gridCol w="768458"/>
                <a:gridCol w="691612"/>
                <a:gridCol w="118174"/>
                <a:gridCol w="1265050"/>
                <a:gridCol w="768458"/>
                <a:gridCol w="768458"/>
                <a:gridCol w="768458"/>
                <a:gridCol w="1382576"/>
              </a:tblGrid>
              <a:tr h="443605">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5">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LAL %</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 %</a:t>
                      </a:r>
                    </a:p>
                  </a:txBody>
                  <a:tcPr anchor="b" horzOverflow="overflow">
                    <a:lnL w="28575" cap="flat" cmpd="sng" algn="ctr">
                      <a:solidFill>
                        <a:srgbClr val="FFFFCC"/>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43605">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616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6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6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68.4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18.2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36.4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45.5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18.2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63.7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gridSpan="10">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919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70.4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6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9.0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40.9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90.9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69.2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6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10.2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68.2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13.9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49.0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86.1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gridSpan="10">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919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35.5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58.4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46.6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32.2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78.8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445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34.7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65.3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28.2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48.3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691874" name="Rectangle 259"/>
          <p:cNvSpPr>
            <a:spLocks noChangeArrowheads="1"/>
          </p:cNvSpPr>
          <p:nvPr/>
        </p:nvSpPr>
        <p:spPr bwMode="auto">
          <a:xfrm>
            <a:off x="6858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91875" name="Rectangle 675"/>
          <p:cNvSpPr>
            <a:spLocks noChangeArrowheads="1"/>
          </p:cNvSpPr>
          <p:nvPr/>
        </p:nvSpPr>
        <p:spPr bwMode="auto">
          <a:xfrm>
            <a:off x="1481138" y="6324600"/>
            <a:ext cx="1643062"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91876" name="Rectangle 261"/>
          <p:cNvSpPr>
            <a:spLocks noChangeArrowheads="1"/>
          </p:cNvSpPr>
          <p:nvPr/>
        </p:nvSpPr>
        <p:spPr bwMode="auto">
          <a:xfrm>
            <a:off x="35814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91877" name="Rectangle 262"/>
          <p:cNvSpPr>
            <a:spLocks noChangeArrowheads="1"/>
          </p:cNvSpPr>
          <p:nvPr/>
        </p:nvSpPr>
        <p:spPr bwMode="auto">
          <a:xfrm>
            <a:off x="4459288" y="6324600"/>
            <a:ext cx="950912"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91878" name="Rectangle 263"/>
          <p:cNvSpPr>
            <a:spLocks noChangeArrowheads="1"/>
          </p:cNvSpPr>
          <p:nvPr/>
        </p:nvSpPr>
        <p:spPr bwMode="auto">
          <a:xfrm>
            <a:off x="59436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91879" name="Rectangle 264"/>
          <p:cNvSpPr>
            <a:spLocks noChangeArrowheads="1"/>
          </p:cNvSpPr>
          <p:nvPr/>
        </p:nvSpPr>
        <p:spPr bwMode="auto">
          <a:xfrm>
            <a:off x="67056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6" name="Rectangle 2"/>
          <p:cNvSpPr>
            <a:spLocks noGrp="1" noChangeArrowheads="1"/>
          </p:cNvSpPr>
          <p:nvPr>
            <p:ph type="ctrTitle" idx="4294967295"/>
          </p:nvPr>
        </p:nvSpPr>
        <p:spPr>
          <a:xfrm>
            <a:off x="609600" y="228600"/>
            <a:ext cx="7772400" cy="838200"/>
          </a:xfrm>
          <a:solidFill>
            <a:srgbClr val="FFCC66"/>
          </a:solidFill>
          <a:ln>
            <a:solidFill>
              <a:srgbClr val="000000"/>
            </a:solidFill>
          </a:ln>
        </p:spPr>
        <p:txBody>
          <a:bodyPr/>
          <a:lstStyle/>
          <a:p>
            <a:pPr>
              <a:defRPr/>
            </a:pPr>
            <a:r>
              <a:rPr lang="en-US" sz="4000" b="1" dirty="0">
                <a:solidFill>
                  <a:srgbClr val="660066"/>
                </a:solidFill>
                <a:latin typeface="Arial Narrow" pitchFamily="34" charset="0"/>
                <a:ea typeface="+mj-ea"/>
                <a:cs typeface="+mj-cs"/>
              </a:rPr>
              <a:t>NJASK </a:t>
            </a:r>
            <a:r>
              <a:rPr lang="en-US" sz="4000" b="1" dirty="0" smtClean="0">
                <a:solidFill>
                  <a:srgbClr val="660066"/>
                </a:solidFill>
                <a:latin typeface="Arial Narrow" pitchFamily="34" charset="0"/>
                <a:ea typeface="+mj-ea"/>
                <a:cs typeface="+mj-cs"/>
              </a:rPr>
              <a:t>6 </a:t>
            </a:r>
            <a:r>
              <a:rPr lang="en-US" sz="4000" b="1" dirty="0">
                <a:solidFill>
                  <a:srgbClr val="660066"/>
                </a:solidFill>
                <a:latin typeface="Arial Narrow" pitchFamily="34" charset="0"/>
                <a:ea typeface="+mj-ea"/>
                <a:cs typeface="+mj-cs"/>
              </a:rPr>
              <a:t>Total Mean Scores</a:t>
            </a:r>
          </a:p>
        </p:txBody>
      </p:sp>
      <p:graphicFrame>
        <p:nvGraphicFramePr>
          <p:cNvPr id="521219" name="Group 3"/>
          <p:cNvGraphicFramePr>
            <a:graphicFrameLocks noGrp="1"/>
          </p:cNvGraphicFramePr>
          <p:nvPr/>
        </p:nvGraphicFramePr>
        <p:xfrm>
          <a:off x="1828800" y="1828800"/>
          <a:ext cx="5486400" cy="2727960"/>
        </p:xfrm>
        <a:graphic>
          <a:graphicData uri="http://schemas.openxmlformats.org/drawingml/2006/table">
            <a:tbl>
              <a:tblPr/>
              <a:tblGrid>
                <a:gridCol w="1752600"/>
                <a:gridCol w="1981200"/>
                <a:gridCol w="17526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1" i="0" u="none" strike="noStrike" cap="none" normalizeH="0" baseline="0" dirty="0" smtClean="0">
                        <a:ln>
                          <a:noFill/>
                        </a:ln>
                        <a:solidFill>
                          <a:srgbClr val="FF6600"/>
                        </a:solidFill>
                        <a:effectLst>
                          <a:outerShdw blurRad="38100" dist="38100" dir="2700000" algn="tl">
                            <a:srgbClr val="000000"/>
                          </a:outerShdw>
                        </a:effectLst>
                        <a:latin typeface="Arial Narrow" pitchFamily="34" charset="0"/>
                      </a:endParaRP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LAL</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Grade 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216.1</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231.7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221.0</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246.2</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208.7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228.4</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1241" name="Rectangle 25"/>
          <p:cNvSpPr>
            <a:spLocks noChangeArrowheads="1"/>
          </p:cNvSpPr>
          <p:nvPr/>
        </p:nvSpPr>
        <p:spPr bwMode="auto">
          <a:xfrm>
            <a:off x="3886200" y="5257800"/>
            <a:ext cx="1981200" cy="915988"/>
          </a:xfrm>
          <a:prstGeom prst="rect">
            <a:avLst/>
          </a:prstGeom>
          <a:noFill/>
          <a:ln w="12700" cap="sq">
            <a:noFill/>
            <a:miter lim="800000"/>
            <a:headEnd type="none" w="sm" len="sm"/>
            <a:tailEnd type="none" w="sm" len="sm"/>
          </a:ln>
          <a:effectLst/>
        </p:spPr>
        <p:txBody>
          <a:bodyPr>
            <a:spAutoFit/>
          </a:bodyPr>
          <a:lstStyle/>
          <a:p>
            <a:r>
              <a:rPr lang="en-US" sz="1800" b="0"/>
              <a:t>Area of Strength</a:t>
            </a:r>
          </a:p>
          <a:p>
            <a:endParaRPr lang="en-US" sz="1800" b="0"/>
          </a:p>
          <a:p>
            <a:r>
              <a:rPr lang="en-US" sz="1800" b="0"/>
              <a:t>Area of Concern</a:t>
            </a:r>
          </a:p>
        </p:txBody>
      </p:sp>
      <p:sp>
        <p:nvSpPr>
          <p:cNvPr id="521242" name="Rectangle 455"/>
          <p:cNvSpPr>
            <a:spLocks noChangeArrowheads="1"/>
          </p:cNvSpPr>
          <p:nvPr/>
        </p:nvSpPr>
        <p:spPr bwMode="auto">
          <a:xfrm>
            <a:off x="3124200" y="53340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1243" name="Rectangle 456"/>
          <p:cNvSpPr>
            <a:spLocks noChangeArrowheads="1"/>
          </p:cNvSpPr>
          <p:nvPr/>
        </p:nvSpPr>
        <p:spPr bwMode="auto">
          <a:xfrm>
            <a:off x="3124200" y="58674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4020" name="Rectangle 4"/>
          <p:cNvSpPr>
            <a:spLocks noChangeArrowheads="1"/>
          </p:cNvSpPr>
          <p:nvPr/>
        </p:nvSpPr>
        <p:spPr bwMode="auto">
          <a:xfrm>
            <a:off x="457200" y="228600"/>
            <a:ext cx="83058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dirty="0">
                <a:solidFill>
                  <a:srgbClr val="660066"/>
                </a:solidFill>
                <a:effectLst>
                  <a:outerShdw blurRad="38100" dist="38100" dir="2700000" algn="tl">
                    <a:srgbClr val="000000"/>
                  </a:outerShdw>
                </a:effectLst>
                <a:latin typeface="Arial Narrow" pitchFamily="34" charset="0"/>
              </a:rPr>
              <a:t>NJASK </a:t>
            </a:r>
            <a:r>
              <a:rPr lang="en-US" sz="4000" dirty="0" smtClean="0">
                <a:solidFill>
                  <a:srgbClr val="660066"/>
                </a:solidFill>
                <a:effectLst>
                  <a:outerShdw blurRad="38100" dist="38100" dir="2700000" algn="tl">
                    <a:srgbClr val="000000"/>
                  </a:outerShdw>
                </a:effectLst>
                <a:latin typeface="Arial Narrow" pitchFamily="34" charset="0"/>
              </a:rPr>
              <a:t>6 </a:t>
            </a:r>
            <a:r>
              <a:rPr lang="en-US" sz="4000" dirty="0">
                <a:solidFill>
                  <a:srgbClr val="660066"/>
                </a:solidFill>
                <a:effectLst>
                  <a:outerShdw blurRad="38100" dist="38100" dir="2700000" algn="tl">
                    <a:srgbClr val="000000"/>
                  </a:outerShdw>
                </a:effectLst>
                <a:latin typeface="Arial Narrow" pitchFamily="34" charset="0"/>
              </a:rPr>
              <a:t>LAL Cluster Mean Scores</a:t>
            </a:r>
          </a:p>
        </p:txBody>
      </p:sp>
      <p:graphicFrame>
        <p:nvGraphicFramePr>
          <p:cNvPr id="525383" name="Group 71"/>
          <p:cNvGraphicFramePr>
            <a:graphicFrameLocks noGrp="1"/>
          </p:cNvGraphicFramePr>
          <p:nvPr/>
        </p:nvGraphicFramePr>
        <p:xfrm>
          <a:off x="304800" y="1447800"/>
          <a:ext cx="8686800" cy="3638233"/>
        </p:xfrm>
        <a:graphic>
          <a:graphicData uri="http://schemas.openxmlformats.org/drawingml/2006/table">
            <a:tbl>
              <a:tblPr/>
              <a:tblGrid>
                <a:gridCol w="1371600"/>
                <a:gridCol w="914400"/>
                <a:gridCol w="1320800"/>
                <a:gridCol w="1422400"/>
                <a:gridCol w="1143000"/>
                <a:gridCol w="1219200"/>
                <a:gridCol w="1295400"/>
              </a:tblGrid>
              <a:tr h="735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Writing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Persuasive</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Explanatory</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Reading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Working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with 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Analyzing</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9.9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17.0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15.9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16.5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5365" name="Rectangle 297"/>
          <p:cNvSpPr>
            <a:spLocks noChangeArrowheads="1"/>
          </p:cNvSpPr>
          <p:nvPr/>
        </p:nvSpPr>
        <p:spPr bwMode="auto">
          <a:xfrm>
            <a:off x="3556000" y="53213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5366" name="Rectangle 298"/>
          <p:cNvSpPr>
            <a:spLocks noChangeArrowheads="1"/>
          </p:cNvSpPr>
          <p:nvPr/>
        </p:nvSpPr>
        <p:spPr bwMode="auto">
          <a:xfrm>
            <a:off x="3543300" y="57785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5367" name="Rectangle 299"/>
          <p:cNvSpPr>
            <a:spLocks noChangeArrowheads="1"/>
          </p:cNvSpPr>
          <p:nvPr/>
        </p:nvSpPr>
        <p:spPr bwMode="auto">
          <a:xfrm>
            <a:off x="4343400" y="5308600"/>
            <a:ext cx="22098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254000" y="5765800"/>
            <a:ext cx="26416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70690" name="Rectangle 2"/>
          <p:cNvSpPr>
            <a:spLocks noChangeArrowheads="1"/>
          </p:cNvSpPr>
          <p:nvPr/>
        </p:nvSpPr>
        <p:spPr bwMode="auto">
          <a:xfrm>
            <a:off x="533400" y="228600"/>
            <a:ext cx="82296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dirty="0">
                <a:solidFill>
                  <a:srgbClr val="660066"/>
                </a:solidFill>
                <a:effectLst>
                  <a:outerShdw blurRad="38100" dist="38100" dir="2700000" algn="tl">
                    <a:srgbClr val="000000"/>
                  </a:outerShdw>
                </a:effectLst>
                <a:latin typeface="Arial Narrow" pitchFamily="34" charset="0"/>
              </a:rPr>
              <a:t>NJASK </a:t>
            </a:r>
            <a:r>
              <a:rPr lang="en-US" sz="4000" dirty="0" smtClean="0">
                <a:solidFill>
                  <a:srgbClr val="660066"/>
                </a:solidFill>
                <a:effectLst>
                  <a:outerShdw blurRad="38100" dist="38100" dir="2700000" algn="tl">
                    <a:srgbClr val="000000"/>
                  </a:outerShdw>
                </a:effectLst>
                <a:latin typeface="Arial Narrow" pitchFamily="34" charset="0"/>
              </a:rPr>
              <a:t>6 </a:t>
            </a:r>
            <a:r>
              <a:rPr lang="en-US" sz="4000" dirty="0">
                <a:solidFill>
                  <a:srgbClr val="660066"/>
                </a:solidFill>
                <a:effectLst>
                  <a:outerShdw blurRad="38100" dist="38100" dir="2700000" algn="tl">
                    <a:srgbClr val="000000"/>
                  </a:outerShdw>
                </a:effectLst>
                <a:latin typeface="Arial Narrow" pitchFamily="34" charset="0"/>
              </a:rPr>
              <a:t>Math Cluster Mean Scores</a:t>
            </a:r>
          </a:p>
        </p:txBody>
      </p:sp>
      <p:graphicFrame>
        <p:nvGraphicFramePr>
          <p:cNvPr id="526396" name="Group 60"/>
          <p:cNvGraphicFramePr>
            <a:graphicFrameLocks noGrp="1"/>
          </p:cNvGraphicFramePr>
          <p:nvPr/>
        </p:nvGraphicFramePr>
        <p:xfrm>
          <a:off x="203200" y="1130300"/>
          <a:ext cx="8763000" cy="3855720"/>
        </p:xfrm>
        <a:graphic>
          <a:graphicData uri="http://schemas.openxmlformats.org/drawingml/2006/table">
            <a:tbl>
              <a:tblPr/>
              <a:tblGrid>
                <a:gridCol w="1371600"/>
                <a:gridCol w="1524000"/>
                <a:gridCol w="1676400"/>
                <a:gridCol w="1295400"/>
                <a:gridCol w="1752600"/>
                <a:gridCol w="1143000"/>
              </a:tblGrid>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Number &amp; Numerical Operations</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Geometry &amp; Measurement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Patterns &amp; Algebra</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Data Analysis, Probability &amp; Discrete Math</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Problem Solving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15.6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6383" name="Rectangle 47"/>
          <p:cNvSpPr>
            <a:spLocks noChangeArrowheads="1"/>
          </p:cNvSpPr>
          <p:nvPr/>
        </p:nvSpPr>
        <p:spPr bwMode="auto">
          <a:xfrm>
            <a:off x="3746500" y="52324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6384" name="Rectangle 48"/>
          <p:cNvSpPr>
            <a:spLocks noChangeArrowheads="1"/>
          </p:cNvSpPr>
          <p:nvPr/>
        </p:nvSpPr>
        <p:spPr bwMode="auto">
          <a:xfrm>
            <a:off x="3759200" y="5638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6385" name="Rectangle 49"/>
          <p:cNvSpPr>
            <a:spLocks noChangeArrowheads="1"/>
          </p:cNvSpPr>
          <p:nvPr/>
        </p:nvSpPr>
        <p:spPr bwMode="auto">
          <a:xfrm>
            <a:off x="4533900" y="5181600"/>
            <a:ext cx="19050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203200" y="5461000"/>
            <a:ext cx="25400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1734" name="Rectangle 534"/>
          <p:cNvSpPr>
            <a:spLocks noGrp="1" noChangeArrowheads="1"/>
          </p:cNvSpPr>
          <p:nvPr>
            <p:ph type="title"/>
          </p:nvPr>
        </p:nvSpPr>
        <p:spPr>
          <a:xfrm>
            <a:off x="495300" y="0"/>
            <a:ext cx="8229600" cy="749300"/>
          </a:xfrm>
          <a:solidFill>
            <a:srgbClr val="FFCC66"/>
          </a:solidFill>
          <a:ln>
            <a:solidFill>
              <a:srgbClr val="000000"/>
            </a:solidFill>
          </a:ln>
        </p:spPr>
        <p:txBody>
          <a:bodyPr/>
          <a:lstStyle/>
          <a:p>
            <a:r>
              <a:rPr lang="en-US" b="1" dirty="0">
                <a:solidFill>
                  <a:srgbClr val="660066"/>
                </a:solidFill>
              </a:rPr>
              <a:t>NJASK </a:t>
            </a:r>
            <a:r>
              <a:rPr lang="en-US" b="1" dirty="0" smtClean="0">
                <a:solidFill>
                  <a:srgbClr val="660066"/>
                </a:solidFill>
              </a:rPr>
              <a:t>7</a:t>
            </a:r>
            <a:endParaRPr lang="en-US" b="1" dirty="0">
              <a:solidFill>
                <a:srgbClr val="660066"/>
              </a:solidFill>
            </a:endParaRPr>
          </a:p>
        </p:txBody>
      </p:sp>
      <p:graphicFrame>
        <p:nvGraphicFramePr>
          <p:cNvPr id="691925" name="Group 725"/>
          <p:cNvGraphicFramePr>
            <a:graphicFrameLocks noGrp="1"/>
          </p:cNvGraphicFramePr>
          <p:nvPr>
            <p:ph idx="1"/>
          </p:nvPr>
        </p:nvGraphicFramePr>
        <p:xfrm>
          <a:off x="0" y="855786"/>
          <a:ext cx="9143999" cy="5468813"/>
        </p:xfrm>
        <a:graphic>
          <a:graphicData uri="http://schemas.openxmlformats.org/drawingml/2006/table">
            <a:tbl>
              <a:tblPr/>
              <a:tblGrid>
                <a:gridCol w="1844297"/>
                <a:gridCol w="768458"/>
                <a:gridCol w="768458"/>
                <a:gridCol w="809786"/>
                <a:gridCol w="1265050"/>
                <a:gridCol w="768458"/>
                <a:gridCol w="768458"/>
                <a:gridCol w="768458"/>
                <a:gridCol w="1382576"/>
              </a:tblGrid>
              <a:tr h="462432">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LAL %</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 %</a:t>
                      </a:r>
                    </a:p>
                  </a:txBody>
                  <a:tcPr anchor="b" horzOverflow="overflow">
                    <a:lnL w="28575" cap="flat" cmpd="sng" algn="ctr">
                      <a:solidFill>
                        <a:srgbClr val="FFFFCC"/>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62432">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9616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56.3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56.3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62.6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4080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60.7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19.7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19.2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43.1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59.6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43.7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38.9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13.8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86.1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18.1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42.4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39.0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50.5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40.3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12.3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0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30.8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51.7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69.2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39.9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24.4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691874" name="Rectangle 259"/>
          <p:cNvSpPr>
            <a:spLocks noChangeArrowheads="1"/>
          </p:cNvSpPr>
          <p:nvPr/>
        </p:nvSpPr>
        <p:spPr bwMode="auto">
          <a:xfrm>
            <a:off x="6858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91875" name="Rectangle 675"/>
          <p:cNvSpPr>
            <a:spLocks noChangeArrowheads="1"/>
          </p:cNvSpPr>
          <p:nvPr/>
        </p:nvSpPr>
        <p:spPr bwMode="auto">
          <a:xfrm>
            <a:off x="1481138" y="6324600"/>
            <a:ext cx="1643062"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91876" name="Rectangle 261"/>
          <p:cNvSpPr>
            <a:spLocks noChangeArrowheads="1"/>
          </p:cNvSpPr>
          <p:nvPr/>
        </p:nvSpPr>
        <p:spPr bwMode="auto">
          <a:xfrm>
            <a:off x="35814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91877" name="Rectangle 262"/>
          <p:cNvSpPr>
            <a:spLocks noChangeArrowheads="1"/>
          </p:cNvSpPr>
          <p:nvPr/>
        </p:nvSpPr>
        <p:spPr bwMode="auto">
          <a:xfrm>
            <a:off x="4459288" y="6324600"/>
            <a:ext cx="950912"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91878" name="Rectangle 263"/>
          <p:cNvSpPr>
            <a:spLocks noChangeArrowheads="1"/>
          </p:cNvSpPr>
          <p:nvPr/>
        </p:nvSpPr>
        <p:spPr bwMode="auto">
          <a:xfrm>
            <a:off x="59436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91879" name="Rectangle 264"/>
          <p:cNvSpPr>
            <a:spLocks noChangeArrowheads="1"/>
          </p:cNvSpPr>
          <p:nvPr/>
        </p:nvSpPr>
        <p:spPr bwMode="auto">
          <a:xfrm>
            <a:off x="67056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6" name="Rectangle 2"/>
          <p:cNvSpPr>
            <a:spLocks noGrp="1" noChangeArrowheads="1"/>
          </p:cNvSpPr>
          <p:nvPr>
            <p:ph type="ctrTitle" idx="4294967295"/>
          </p:nvPr>
        </p:nvSpPr>
        <p:spPr>
          <a:xfrm>
            <a:off x="609600" y="228600"/>
            <a:ext cx="7772400" cy="838200"/>
          </a:xfrm>
          <a:solidFill>
            <a:srgbClr val="FFCC66"/>
          </a:solidFill>
          <a:ln>
            <a:solidFill>
              <a:srgbClr val="000000"/>
            </a:solidFill>
          </a:ln>
        </p:spPr>
        <p:txBody>
          <a:bodyPr/>
          <a:lstStyle/>
          <a:p>
            <a:pPr>
              <a:defRPr/>
            </a:pPr>
            <a:r>
              <a:rPr lang="en-US" sz="4000" b="1" dirty="0">
                <a:solidFill>
                  <a:srgbClr val="660066"/>
                </a:solidFill>
                <a:latin typeface="Arial Narrow" pitchFamily="34" charset="0"/>
                <a:ea typeface="+mj-ea"/>
                <a:cs typeface="+mj-cs"/>
              </a:rPr>
              <a:t>NJASK </a:t>
            </a:r>
            <a:r>
              <a:rPr lang="en-US" sz="4000" b="1" dirty="0" smtClean="0">
                <a:solidFill>
                  <a:srgbClr val="660066"/>
                </a:solidFill>
                <a:latin typeface="Arial Narrow" pitchFamily="34" charset="0"/>
              </a:rPr>
              <a:t>7</a:t>
            </a:r>
            <a:r>
              <a:rPr lang="en-US" sz="4000" b="1" dirty="0" smtClean="0">
                <a:solidFill>
                  <a:srgbClr val="660066"/>
                </a:solidFill>
                <a:latin typeface="Arial Narrow" pitchFamily="34" charset="0"/>
                <a:ea typeface="+mj-ea"/>
                <a:cs typeface="+mj-cs"/>
              </a:rPr>
              <a:t> </a:t>
            </a:r>
            <a:r>
              <a:rPr lang="en-US" sz="4000" b="1" dirty="0">
                <a:solidFill>
                  <a:srgbClr val="660066"/>
                </a:solidFill>
                <a:latin typeface="Arial Narrow" pitchFamily="34" charset="0"/>
                <a:ea typeface="+mj-ea"/>
                <a:cs typeface="+mj-cs"/>
              </a:rPr>
              <a:t>Total Mean Scores</a:t>
            </a:r>
          </a:p>
        </p:txBody>
      </p:sp>
      <p:graphicFrame>
        <p:nvGraphicFramePr>
          <p:cNvPr id="521219" name="Group 3"/>
          <p:cNvGraphicFramePr>
            <a:graphicFrameLocks noGrp="1"/>
          </p:cNvGraphicFramePr>
          <p:nvPr/>
        </p:nvGraphicFramePr>
        <p:xfrm>
          <a:off x="1828800" y="1828800"/>
          <a:ext cx="5486400" cy="2727960"/>
        </p:xfrm>
        <a:graphic>
          <a:graphicData uri="http://schemas.openxmlformats.org/drawingml/2006/table">
            <a:tbl>
              <a:tblPr/>
              <a:tblGrid>
                <a:gridCol w="1752600"/>
                <a:gridCol w="1981200"/>
                <a:gridCol w="1752600"/>
              </a:tblGrid>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1" i="0" u="none" strike="noStrike" cap="none" normalizeH="0" baseline="0" dirty="0" smtClean="0">
                        <a:ln>
                          <a:noFill/>
                        </a:ln>
                        <a:solidFill>
                          <a:srgbClr val="FF6600"/>
                        </a:solidFill>
                        <a:effectLst>
                          <a:outerShdw blurRad="38100" dist="38100" dir="2700000" algn="tl">
                            <a:srgbClr val="000000"/>
                          </a:outerShdw>
                        </a:effectLst>
                        <a:latin typeface="Arial Narrow" pitchFamily="34" charset="0"/>
                      </a:endParaRP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LAL</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Grade 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220.4</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213.6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223.8</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233.8</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207.9</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215.3</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1241" name="Rectangle 25"/>
          <p:cNvSpPr>
            <a:spLocks noChangeArrowheads="1"/>
          </p:cNvSpPr>
          <p:nvPr/>
        </p:nvSpPr>
        <p:spPr bwMode="auto">
          <a:xfrm>
            <a:off x="3886200" y="5257800"/>
            <a:ext cx="1981200" cy="915988"/>
          </a:xfrm>
          <a:prstGeom prst="rect">
            <a:avLst/>
          </a:prstGeom>
          <a:noFill/>
          <a:ln w="12700" cap="sq">
            <a:noFill/>
            <a:miter lim="800000"/>
            <a:headEnd type="none" w="sm" len="sm"/>
            <a:tailEnd type="none" w="sm" len="sm"/>
          </a:ln>
          <a:effectLst/>
        </p:spPr>
        <p:txBody>
          <a:bodyPr>
            <a:spAutoFit/>
          </a:bodyPr>
          <a:lstStyle/>
          <a:p>
            <a:r>
              <a:rPr lang="en-US" sz="1800" b="0"/>
              <a:t>Area of Strength</a:t>
            </a:r>
          </a:p>
          <a:p>
            <a:endParaRPr lang="en-US" sz="1800" b="0"/>
          </a:p>
          <a:p>
            <a:r>
              <a:rPr lang="en-US" sz="1800" b="0"/>
              <a:t>Area of Concern</a:t>
            </a:r>
          </a:p>
        </p:txBody>
      </p:sp>
      <p:sp>
        <p:nvSpPr>
          <p:cNvPr id="521242" name="Rectangle 455"/>
          <p:cNvSpPr>
            <a:spLocks noChangeArrowheads="1"/>
          </p:cNvSpPr>
          <p:nvPr/>
        </p:nvSpPr>
        <p:spPr bwMode="auto">
          <a:xfrm>
            <a:off x="3124200" y="53340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1243" name="Rectangle 456"/>
          <p:cNvSpPr>
            <a:spLocks noChangeArrowheads="1"/>
          </p:cNvSpPr>
          <p:nvPr/>
        </p:nvSpPr>
        <p:spPr bwMode="auto">
          <a:xfrm>
            <a:off x="3124200" y="58674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14020" name="Rectangle 4"/>
          <p:cNvSpPr>
            <a:spLocks noChangeArrowheads="1"/>
          </p:cNvSpPr>
          <p:nvPr/>
        </p:nvSpPr>
        <p:spPr bwMode="auto">
          <a:xfrm>
            <a:off x="457200" y="228600"/>
            <a:ext cx="83058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dirty="0">
                <a:solidFill>
                  <a:srgbClr val="660066"/>
                </a:solidFill>
                <a:effectLst>
                  <a:outerShdw blurRad="38100" dist="38100" dir="2700000" algn="tl">
                    <a:srgbClr val="000000"/>
                  </a:outerShdw>
                </a:effectLst>
                <a:latin typeface="Arial Narrow" pitchFamily="34" charset="0"/>
              </a:rPr>
              <a:t>NJASK </a:t>
            </a:r>
            <a:r>
              <a:rPr lang="en-US" sz="4000" dirty="0" smtClean="0">
                <a:solidFill>
                  <a:srgbClr val="660066"/>
                </a:solidFill>
                <a:effectLst>
                  <a:outerShdw blurRad="38100" dist="38100" dir="2700000" algn="tl">
                    <a:srgbClr val="000000"/>
                  </a:outerShdw>
                </a:effectLst>
                <a:latin typeface="Arial Narrow" pitchFamily="34" charset="0"/>
              </a:rPr>
              <a:t>7 </a:t>
            </a:r>
            <a:r>
              <a:rPr lang="en-US" sz="4000" dirty="0">
                <a:solidFill>
                  <a:srgbClr val="660066"/>
                </a:solidFill>
                <a:effectLst>
                  <a:outerShdw blurRad="38100" dist="38100" dir="2700000" algn="tl">
                    <a:srgbClr val="000000"/>
                  </a:outerShdw>
                </a:effectLst>
                <a:latin typeface="Arial Narrow" pitchFamily="34" charset="0"/>
              </a:rPr>
              <a:t>LAL Cluster Mean Scores</a:t>
            </a:r>
          </a:p>
        </p:txBody>
      </p:sp>
      <p:graphicFrame>
        <p:nvGraphicFramePr>
          <p:cNvPr id="525383" name="Group 71"/>
          <p:cNvGraphicFramePr>
            <a:graphicFrameLocks noGrp="1"/>
          </p:cNvGraphicFramePr>
          <p:nvPr/>
        </p:nvGraphicFramePr>
        <p:xfrm>
          <a:off x="304800" y="1447800"/>
          <a:ext cx="8686800" cy="3638233"/>
        </p:xfrm>
        <a:graphic>
          <a:graphicData uri="http://schemas.openxmlformats.org/drawingml/2006/table">
            <a:tbl>
              <a:tblPr/>
              <a:tblGrid>
                <a:gridCol w="1371600"/>
                <a:gridCol w="914400"/>
                <a:gridCol w="1320800"/>
                <a:gridCol w="1422400"/>
                <a:gridCol w="1143000"/>
                <a:gridCol w="1219200"/>
                <a:gridCol w="1295400"/>
              </a:tblGrid>
              <a:tr h="735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Writing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Persuasive</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Explanatory</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Reading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Working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with 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Analyzing</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14.0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19.2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33.4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29.3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17.4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5365" name="Rectangle 297"/>
          <p:cNvSpPr>
            <a:spLocks noChangeArrowheads="1"/>
          </p:cNvSpPr>
          <p:nvPr/>
        </p:nvSpPr>
        <p:spPr bwMode="auto">
          <a:xfrm>
            <a:off x="4114800" y="52959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5366" name="Rectangle 298"/>
          <p:cNvSpPr>
            <a:spLocks noChangeArrowheads="1"/>
          </p:cNvSpPr>
          <p:nvPr/>
        </p:nvSpPr>
        <p:spPr bwMode="auto">
          <a:xfrm>
            <a:off x="4102100" y="57277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5367" name="Rectangle 299"/>
          <p:cNvSpPr>
            <a:spLocks noChangeArrowheads="1"/>
          </p:cNvSpPr>
          <p:nvPr/>
        </p:nvSpPr>
        <p:spPr bwMode="auto">
          <a:xfrm>
            <a:off x="4927600" y="5245100"/>
            <a:ext cx="22098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215900" y="5676900"/>
            <a:ext cx="26162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0690" name="Rectangle 2"/>
          <p:cNvSpPr>
            <a:spLocks noChangeArrowheads="1"/>
          </p:cNvSpPr>
          <p:nvPr/>
        </p:nvSpPr>
        <p:spPr bwMode="auto">
          <a:xfrm>
            <a:off x="533400" y="228600"/>
            <a:ext cx="82296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dirty="0">
                <a:solidFill>
                  <a:srgbClr val="660066"/>
                </a:solidFill>
                <a:effectLst>
                  <a:outerShdw blurRad="38100" dist="38100" dir="2700000" algn="tl">
                    <a:srgbClr val="000000"/>
                  </a:outerShdw>
                </a:effectLst>
                <a:latin typeface="Arial Narrow" pitchFamily="34" charset="0"/>
              </a:rPr>
              <a:t>NJASK </a:t>
            </a:r>
            <a:r>
              <a:rPr lang="en-US" sz="4000" dirty="0" smtClean="0">
                <a:solidFill>
                  <a:srgbClr val="660066"/>
                </a:solidFill>
                <a:effectLst>
                  <a:outerShdw blurRad="38100" dist="38100" dir="2700000" algn="tl">
                    <a:srgbClr val="000000"/>
                  </a:outerShdw>
                </a:effectLst>
                <a:latin typeface="Arial Narrow" pitchFamily="34" charset="0"/>
              </a:rPr>
              <a:t>7 </a:t>
            </a:r>
            <a:r>
              <a:rPr lang="en-US" sz="4000" dirty="0">
                <a:solidFill>
                  <a:srgbClr val="660066"/>
                </a:solidFill>
                <a:effectLst>
                  <a:outerShdw blurRad="38100" dist="38100" dir="2700000" algn="tl">
                    <a:srgbClr val="000000"/>
                  </a:outerShdw>
                </a:effectLst>
                <a:latin typeface="Arial Narrow" pitchFamily="34" charset="0"/>
              </a:rPr>
              <a:t>Math Cluster Mean Scores</a:t>
            </a:r>
          </a:p>
        </p:txBody>
      </p:sp>
      <p:graphicFrame>
        <p:nvGraphicFramePr>
          <p:cNvPr id="526396" name="Group 60"/>
          <p:cNvGraphicFramePr>
            <a:graphicFrameLocks noGrp="1"/>
          </p:cNvGraphicFramePr>
          <p:nvPr/>
        </p:nvGraphicFramePr>
        <p:xfrm>
          <a:off x="152400" y="1371600"/>
          <a:ext cx="8763000" cy="3855720"/>
        </p:xfrm>
        <a:graphic>
          <a:graphicData uri="http://schemas.openxmlformats.org/drawingml/2006/table">
            <a:tbl>
              <a:tblPr/>
              <a:tblGrid>
                <a:gridCol w="1371600"/>
                <a:gridCol w="1524000"/>
                <a:gridCol w="1676400"/>
                <a:gridCol w="1295400"/>
                <a:gridCol w="1752600"/>
                <a:gridCol w="1143000"/>
              </a:tblGrid>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Number &amp; Numerical Operations</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Geometry &amp; Measurement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Patterns &amp; Algebra</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Data Analysis, Probability &amp; Discrete Math</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Problem Solving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8.2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13.4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16.6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8.6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6383" name="Rectangle 47"/>
          <p:cNvSpPr>
            <a:spLocks noChangeArrowheads="1"/>
          </p:cNvSpPr>
          <p:nvPr/>
        </p:nvSpPr>
        <p:spPr bwMode="auto">
          <a:xfrm>
            <a:off x="4229100" y="54229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6384" name="Rectangle 48"/>
          <p:cNvSpPr>
            <a:spLocks noChangeArrowheads="1"/>
          </p:cNvSpPr>
          <p:nvPr/>
        </p:nvSpPr>
        <p:spPr bwMode="auto">
          <a:xfrm>
            <a:off x="4254500" y="58420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6385" name="Rectangle 49"/>
          <p:cNvSpPr>
            <a:spLocks noChangeArrowheads="1"/>
          </p:cNvSpPr>
          <p:nvPr/>
        </p:nvSpPr>
        <p:spPr bwMode="auto">
          <a:xfrm>
            <a:off x="4991100" y="5372100"/>
            <a:ext cx="19050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190500" y="5892800"/>
            <a:ext cx="26416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4818" name="Rectangle 2"/>
          <p:cNvSpPr>
            <a:spLocks noGrp="1" noChangeArrowheads="1"/>
          </p:cNvSpPr>
          <p:nvPr>
            <p:ph type="title"/>
          </p:nvPr>
        </p:nvSpPr>
        <p:spPr>
          <a:solidFill>
            <a:srgbClr val="FFCC66"/>
          </a:solidFill>
          <a:ln>
            <a:solidFill>
              <a:srgbClr val="000000"/>
            </a:solidFill>
          </a:ln>
        </p:spPr>
        <p:txBody>
          <a:bodyPr/>
          <a:lstStyle/>
          <a:p>
            <a:r>
              <a:rPr lang="en-US" b="1">
                <a:solidFill>
                  <a:srgbClr val="660066"/>
                </a:solidFill>
                <a:latin typeface="Arial Narrow" pitchFamily="34" charset="0"/>
              </a:rPr>
              <a:t>Assessment Analysis</a:t>
            </a:r>
          </a:p>
        </p:txBody>
      </p:sp>
      <p:sp>
        <p:nvSpPr>
          <p:cNvPr id="674819" name="Rectangle 3"/>
          <p:cNvSpPr>
            <a:spLocks noGrp="1" noChangeArrowheads="1"/>
          </p:cNvSpPr>
          <p:nvPr>
            <p:ph type="body" idx="1"/>
          </p:nvPr>
        </p:nvSpPr>
        <p:spPr>
          <a:xfrm>
            <a:off x="1752600" y="2057400"/>
            <a:ext cx="5715000" cy="2895600"/>
          </a:xfrm>
        </p:spPr>
        <p:txBody>
          <a:bodyPr/>
          <a:lstStyle/>
          <a:p>
            <a:pPr>
              <a:buClr>
                <a:schemeClr val="bg2"/>
              </a:buClr>
              <a:buSzPct val="90000"/>
              <a:buFontTx/>
              <a:buChar char="•"/>
            </a:pPr>
            <a:r>
              <a:rPr lang="en-US" b="1">
                <a:solidFill>
                  <a:srgbClr val="FF9900"/>
                </a:solidFill>
                <a:latin typeface="Arial Narrow" pitchFamily="34" charset="0"/>
              </a:rPr>
              <a:t>By School</a:t>
            </a:r>
          </a:p>
          <a:p>
            <a:pPr>
              <a:buClr>
                <a:schemeClr val="bg2"/>
              </a:buClr>
              <a:buSzPct val="90000"/>
              <a:buFontTx/>
              <a:buChar char="•"/>
            </a:pPr>
            <a:r>
              <a:rPr lang="en-US" b="1">
                <a:solidFill>
                  <a:srgbClr val="FF9900"/>
                </a:solidFill>
                <a:latin typeface="Arial Narrow" pitchFamily="34" charset="0"/>
              </a:rPr>
              <a:t>By Sub-group</a:t>
            </a:r>
          </a:p>
          <a:p>
            <a:pPr>
              <a:buClr>
                <a:schemeClr val="bg2"/>
              </a:buClr>
              <a:buSzPct val="90000"/>
              <a:buFontTx/>
              <a:buChar char="•"/>
            </a:pPr>
            <a:r>
              <a:rPr lang="en-US" b="1">
                <a:solidFill>
                  <a:srgbClr val="FF9900"/>
                </a:solidFill>
                <a:latin typeface="Arial Narrow" pitchFamily="34" charset="0"/>
              </a:rPr>
              <a:t>By District Factor Group (DFG)</a:t>
            </a:r>
          </a:p>
          <a:p>
            <a:pPr>
              <a:buClr>
                <a:schemeClr val="bg2"/>
              </a:buClr>
              <a:buSzPct val="90000"/>
              <a:buFontTx/>
              <a:buChar char="•"/>
            </a:pPr>
            <a:r>
              <a:rPr lang="en-US" b="1">
                <a:solidFill>
                  <a:srgbClr val="FF9900"/>
                </a:solidFill>
                <a:latin typeface="Arial Narrow" pitchFamily="34" charset="0"/>
              </a:rPr>
              <a:t>By State</a:t>
            </a:r>
          </a:p>
          <a:p>
            <a:pPr>
              <a:buFontTx/>
              <a:buChar char="•"/>
            </a:pPr>
            <a:endParaRPr lang="en-US" b="1">
              <a:solidFill>
                <a:srgbClr val="FF9900"/>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691734" name="Rectangle 534"/>
          <p:cNvSpPr>
            <a:spLocks noGrp="1" noChangeArrowheads="1"/>
          </p:cNvSpPr>
          <p:nvPr>
            <p:ph type="title"/>
          </p:nvPr>
        </p:nvSpPr>
        <p:spPr>
          <a:xfrm>
            <a:off x="457200" y="0"/>
            <a:ext cx="8229600" cy="685800"/>
          </a:xfrm>
          <a:solidFill>
            <a:srgbClr val="FFCC66"/>
          </a:solidFill>
          <a:ln>
            <a:solidFill>
              <a:srgbClr val="000000"/>
            </a:solidFill>
          </a:ln>
        </p:spPr>
        <p:txBody>
          <a:bodyPr/>
          <a:lstStyle/>
          <a:p>
            <a:r>
              <a:rPr lang="en-US" b="1" dirty="0">
                <a:solidFill>
                  <a:srgbClr val="660066"/>
                </a:solidFill>
              </a:rPr>
              <a:t>NJASK </a:t>
            </a:r>
            <a:r>
              <a:rPr lang="en-US" b="1" dirty="0" smtClean="0">
                <a:solidFill>
                  <a:srgbClr val="660066"/>
                </a:solidFill>
              </a:rPr>
              <a:t>8</a:t>
            </a:r>
            <a:endParaRPr lang="en-US" b="1" dirty="0">
              <a:solidFill>
                <a:srgbClr val="660066"/>
              </a:solidFill>
            </a:endParaRPr>
          </a:p>
        </p:txBody>
      </p:sp>
      <p:graphicFrame>
        <p:nvGraphicFramePr>
          <p:cNvPr id="691925" name="Group 725"/>
          <p:cNvGraphicFramePr>
            <a:graphicFrameLocks noGrp="1"/>
          </p:cNvGraphicFramePr>
          <p:nvPr>
            <p:ph idx="1"/>
          </p:nvPr>
        </p:nvGraphicFramePr>
        <p:xfrm>
          <a:off x="0" y="850900"/>
          <a:ext cx="9144000" cy="5443430"/>
        </p:xfrm>
        <a:graphic>
          <a:graphicData uri="http://schemas.openxmlformats.org/drawingml/2006/table">
            <a:tbl>
              <a:tblPr/>
              <a:tblGrid>
                <a:gridCol w="1844298"/>
                <a:gridCol w="768458"/>
                <a:gridCol w="768458"/>
                <a:gridCol w="809786"/>
                <a:gridCol w="1265050"/>
                <a:gridCol w="768458"/>
                <a:gridCol w="768458"/>
                <a:gridCol w="768458"/>
                <a:gridCol w="1382576"/>
              </a:tblGrid>
              <a:tr h="474988">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LAL %</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 %</a:t>
                      </a:r>
                    </a:p>
                  </a:txBody>
                  <a:tcPr anchor="b" horzOverflow="overflow">
                    <a:lnL w="28575" cap="flat" cmpd="sng" algn="ctr">
                      <a:solidFill>
                        <a:srgbClr val="FFFFCC"/>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74988">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2322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59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40.0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53.3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59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61.5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38.5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30.8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69.2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0981">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053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26.3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94.0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40.2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46.9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098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59.7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34.1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93.8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13.7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46.9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86.4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098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94.0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16.4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39.7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43.9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4070">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080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14.5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28.3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41.5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30.1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59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63.0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28.5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30.4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71.5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59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64.1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18.4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31.5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68.5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691874" name="Rectangle 259"/>
          <p:cNvSpPr>
            <a:spLocks noChangeArrowheads="1"/>
          </p:cNvSpPr>
          <p:nvPr/>
        </p:nvSpPr>
        <p:spPr bwMode="auto">
          <a:xfrm>
            <a:off x="6858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91875" name="Rectangle 675"/>
          <p:cNvSpPr>
            <a:spLocks noChangeArrowheads="1"/>
          </p:cNvSpPr>
          <p:nvPr/>
        </p:nvSpPr>
        <p:spPr bwMode="auto">
          <a:xfrm>
            <a:off x="1481138" y="6324600"/>
            <a:ext cx="1643062"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91876" name="Rectangle 261"/>
          <p:cNvSpPr>
            <a:spLocks noChangeArrowheads="1"/>
          </p:cNvSpPr>
          <p:nvPr/>
        </p:nvSpPr>
        <p:spPr bwMode="auto">
          <a:xfrm>
            <a:off x="35814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91877" name="Rectangle 262"/>
          <p:cNvSpPr>
            <a:spLocks noChangeArrowheads="1"/>
          </p:cNvSpPr>
          <p:nvPr/>
        </p:nvSpPr>
        <p:spPr bwMode="auto">
          <a:xfrm>
            <a:off x="4459288" y="6324600"/>
            <a:ext cx="950912"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91878" name="Rectangle 263"/>
          <p:cNvSpPr>
            <a:spLocks noChangeArrowheads="1"/>
          </p:cNvSpPr>
          <p:nvPr/>
        </p:nvSpPr>
        <p:spPr bwMode="auto">
          <a:xfrm>
            <a:off x="59436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91879" name="Rectangle 264"/>
          <p:cNvSpPr>
            <a:spLocks noChangeArrowheads="1"/>
          </p:cNvSpPr>
          <p:nvPr/>
        </p:nvSpPr>
        <p:spPr bwMode="auto">
          <a:xfrm>
            <a:off x="67056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9443" name="Rectangle 291"/>
          <p:cNvSpPr>
            <a:spLocks noGrp="1" noChangeArrowheads="1"/>
          </p:cNvSpPr>
          <p:nvPr>
            <p:ph type="title"/>
          </p:nvPr>
        </p:nvSpPr>
        <p:spPr>
          <a:xfrm>
            <a:off x="419100" y="0"/>
            <a:ext cx="8229600" cy="635000"/>
          </a:xfrm>
          <a:solidFill>
            <a:srgbClr val="FFCC66"/>
          </a:solidFill>
          <a:ln>
            <a:solidFill>
              <a:srgbClr val="000000"/>
            </a:solidFill>
          </a:ln>
        </p:spPr>
        <p:txBody>
          <a:bodyPr/>
          <a:lstStyle/>
          <a:p>
            <a:r>
              <a:rPr lang="en-US" b="1" dirty="0">
                <a:solidFill>
                  <a:srgbClr val="660066"/>
                </a:solidFill>
                <a:latin typeface="Arial Narrow" pitchFamily="34" charset="0"/>
              </a:rPr>
              <a:t>NJASK </a:t>
            </a:r>
            <a:r>
              <a:rPr lang="en-US" b="1" dirty="0" smtClean="0">
                <a:solidFill>
                  <a:srgbClr val="660066"/>
                </a:solidFill>
                <a:latin typeface="Arial Narrow" pitchFamily="34" charset="0"/>
              </a:rPr>
              <a:t>8</a:t>
            </a:r>
            <a:endParaRPr lang="en-US" b="1" dirty="0">
              <a:solidFill>
                <a:srgbClr val="660066"/>
              </a:solidFill>
              <a:latin typeface="Arial Narrow" pitchFamily="34" charset="0"/>
            </a:endParaRPr>
          </a:p>
        </p:txBody>
      </p:sp>
      <p:graphicFrame>
        <p:nvGraphicFramePr>
          <p:cNvPr id="689816" name="Group 664"/>
          <p:cNvGraphicFramePr>
            <a:graphicFrameLocks noGrp="1"/>
          </p:cNvGraphicFramePr>
          <p:nvPr>
            <p:ph idx="1"/>
          </p:nvPr>
        </p:nvGraphicFramePr>
        <p:xfrm>
          <a:off x="507999" y="736601"/>
          <a:ext cx="8115301" cy="5560128"/>
        </p:xfrm>
        <a:graphic>
          <a:graphicData uri="http://schemas.openxmlformats.org/drawingml/2006/table">
            <a:tbl>
              <a:tblPr/>
              <a:tblGrid>
                <a:gridCol w="2592032"/>
                <a:gridCol w="1203215"/>
                <a:gridCol w="1344016"/>
                <a:gridCol w="1248016"/>
                <a:gridCol w="1728022"/>
              </a:tblGrid>
              <a:tr h="444306">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SCIENCE %</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44306">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TOTAL P</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12.5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37.5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87.5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13.3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46.7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86.7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7.7</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92.3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85065">
                <a:tc gridSpan="5">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5.6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43.4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94.4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6.6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46.6</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46.8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93.4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5.9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44.8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49.4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94.2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385065">
                <a:tc gridSpan="5">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35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18.1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49.5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32.4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81.9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232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18.8</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51.9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29.3</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81.2</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r h="444306">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defRPr/>
                      </a:pPr>
                      <a:r>
                        <a:rPr kumimoji="0" lang="en-US" sz="18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0066"/>
                          </a:solidFill>
                          <a:effectLst>
                            <a:outerShdw blurRad="38100" dist="38100" dir="2700000" algn="tl">
                              <a:srgbClr val="000000"/>
                            </a:outerShdw>
                          </a:effectLst>
                          <a:latin typeface="Arial Narrow" pitchFamily="34" charset="0"/>
                        </a:rPr>
                        <a:t>17.0</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51.5</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31.4</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82.9</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689474" name="Rectangle 259"/>
          <p:cNvSpPr>
            <a:spLocks noChangeArrowheads="1"/>
          </p:cNvSpPr>
          <p:nvPr/>
        </p:nvSpPr>
        <p:spPr bwMode="auto">
          <a:xfrm>
            <a:off x="685800" y="64008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689475" name="Rectangle 323"/>
          <p:cNvSpPr>
            <a:spLocks noChangeArrowheads="1"/>
          </p:cNvSpPr>
          <p:nvPr/>
        </p:nvSpPr>
        <p:spPr bwMode="auto">
          <a:xfrm>
            <a:off x="1481138" y="6369050"/>
            <a:ext cx="1643062" cy="336550"/>
          </a:xfrm>
          <a:prstGeom prst="rect">
            <a:avLst/>
          </a:prstGeom>
          <a:noFill/>
          <a:ln w="12700" cap="sq">
            <a:noFill/>
            <a:miter lim="800000"/>
            <a:headEnd type="none" w="sm" len="sm"/>
            <a:tailEnd type="none" w="sm" len="sm"/>
          </a:ln>
          <a:effectLst/>
        </p:spPr>
        <p:txBody>
          <a:bodyPr wrap="none">
            <a:spAutoFit/>
          </a:bodyPr>
          <a:lstStyle/>
          <a:p>
            <a:r>
              <a:rPr lang="en-US" sz="1600">
                <a:latin typeface="Arial Narrow" pitchFamily="34" charset="0"/>
              </a:rPr>
              <a:t>Partially Proficient</a:t>
            </a:r>
          </a:p>
        </p:txBody>
      </p:sp>
      <p:sp>
        <p:nvSpPr>
          <p:cNvPr id="689476" name="Rectangle 261"/>
          <p:cNvSpPr>
            <a:spLocks noChangeArrowheads="1"/>
          </p:cNvSpPr>
          <p:nvPr/>
        </p:nvSpPr>
        <p:spPr bwMode="auto">
          <a:xfrm>
            <a:off x="3581400" y="64008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689477" name="Rectangle 262"/>
          <p:cNvSpPr>
            <a:spLocks noChangeArrowheads="1"/>
          </p:cNvSpPr>
          <p:nvPr/>
        </p:nvSpPr>
        <p:spPr bwMode="auto">
          <a:xfrm>
            <a:off x="4459288" y="6324600"/>
            <a:ext cx="950912" cy="336550"/>
          </a:xfrm>
          <a:prstGeom prst="rect">
            <a:avLst/>
          </a:prstGeom>
          <a:noFill/>
          <a:ln w="12700" cap="sq">
            <a:noFill/>
            <a:miter lim="800000"/>
            <a:headEnd type="none" w="sm" len="sm"/>
            <a:tailEnd type="none" w="sm" len="sm"/>
          </a:ln>
        </p:spPr>
        <p:txBody>
          <a:bodyPr wrap="none">
            <a:spAutoFit/>
          </a:bodyPr>
          <a:lstStyle/>
          <a:p>
            <a:pPr>
              <a:spcBef>
                <a:spcPct val="50000"/>
              </a:spcBef>
            </a:pPr>
            <a:r>
              <a:rPr lang="en-US" sz="1600">
                <a:latin typeface="Arial Narrow" pitchFamily="34" charset="0"/>
              </a:rPr>
              <a:t>Proficient</a:t>
            </a:r>
          </a:p>
        </p:txBody>
      </p:sp>
      <p:sp>
        <p:nvSpPr>
          <p:cNvPr id="689478" name="Rectangle 263"/>
          <p:cNvSpPr>
            <a:spLocks noChangeArrowheads="1"/>
          </p:cNvSpPr>
          <p:nvPr/>
        </p:nvSpPr>
        <p:spPr bwMode="auto">
          <a:xfrm>
            <a:off x="5943600" y="6400800"/>
            <a:ext cx="609600" cy="228600"/>
          </a:xfrm>
          <a:prstGeom prst="rect">
            <a:avLst/>
          </a:prstGeom>
          <a:solidFill>
            <a:schemeClr val="hlink"/>
          </a:solidFill>
          <a:ln w="12700" cap="sq">
            <a:solidFill>
              <a:schemeClr val="tx1"/>
            </a:solidFill>
            <a:miter lim="800000"/>
            <a:headEnd type="none" w="sm" len="sm"/>
            <a:tailEnd type="none" w="sm" len="sm"/>
          </a:ln>
        </p:spPr>
        <p:txBody>
          <a:bodyPr wrap="none" anchor="ctr"/>
          <a:lstStyle/>
          <a:p>
            <a:endParaRPr lang="en-US" sz="1800"/>
          </a:p>
        </p:txBody>
      </p:sp>
      <p:sp>
        <p:nvSpPr>
          <p:cNvPr id="689479" name="Rectangle 264"/>
          <p:cNvSpPr>
            <a:spLocks noChangeArrowheads="1"/>
          </p:cNvSpPr>
          <p:nvPr/>
        </p:nvSpPr>
        <p:spPr bwMode="auto">
          <a:xfrm>
            <a:off x="6705600" y="6324600"/>
            <a:ext cx="1790700" cy="336550"/>
          </a:xfrm>
          <a:prstGeom prst="rect">
            <a:avLst/>
          </a:prstGeom>
          <a:noFill/>
          <a:ln w="12700" cap="sq">
            <a:noFill/>
            <a:miter lim="800000"/>
            <a:headEnd type="none" w="sm" len="sm"/>
            <a:tailEnd type="none" w="sm" len="sm"/>
          </a:ln>
        </p:spPr>
        <p:txBody>
          <a:bodyPr wrap="none">
            <a:spAutoFit/>
          </a:bodyPr>
          <a:lstStyle/>
          <a:p>
            <a:r>
              <a:rPr lang="en-US" sz="1600">
                <a:latin typeface="Arial Narrow" pitchFamily="34" charset="0"/>
              </a:rPr>
              <a:t>Advanced Proficient</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79906" name="Rectangle 2"/>
          <p:cNvSpPr>
            <a:spLocks noGrp="1" noChangeArrowheads="1"/>
          </p:cNvSpPr>
          <p:nvPr>
            <p:ph type="ctrTitle" idx="4294967295"/>
          </p:nvPr>
        </p:nvSpPr>
        <p:spPr>
          <a:xfrm>
            <a:off x="609600" y="228600"/>
            <a:ext cx="7772400" cy="838200"/>
          </a:xfrm>
          <a:solidFill>
            <a:srgbClr val="FFCC66"/>
          </a:solidFill>
          <a:ln>
            <a:solidFill>
              <a:srgbClr val="000000"/>
            </a:solidFill>
          </a:ln>
        </p:spPr>
        <p:txBody>
          <a:bodyPr/>
          <a:lstStyle/>
          <a:p>
            <a:pPr>
              <a:defRPr/>
            </a:pPr>
            <a:r>
              <a:rPr lang="en-US" sz="4000" b="1" dirty="0">
                <a:solidFill>
                  <a:srgbClr val="660066"/>
                </a:solidFill>
                <a:latin typeface="Arial Narrow" pitchFamily="34" charset="0"/>
                <a:ea typeface="+mj-ea"/>
                <a:cs typeface="+mj-cs"/>
              </a:rPr>
              <a:t>NJASK </a:t>
            </a:r>
            <a:r>
              <a:rPr lang="en-US" sz="4000" b="1" dirty="0" smtClean="0">
                <a:solidFill>
                  <a:srgbClr val="660066"/>
                </a:solidFill>
                <a:latin typeface="Arial Narrow" pitchFamily="34" charset="0"/>
              </a:rPr>
              <a:t>8</a:t>
            </a:r>
            <a:r>
              <a:rPr lang="en-US" sz="4000" b="1" dirty="0" smtClean="0">
                <a:solidFill>
                  <a:srgbClr val="660066"/>
                </a:solidFill>
                <a:latin typeface="Arial Narrow" pitchFamily="34" charset="0"/>
                <a:ea typeface="+mj-ea"/>
                <a:cs typeface="+mj-cs"/>
              </a:rPr>
              <a:t> </a:t>
            </a:r>
            <a:r>
              <a:rPr lang="en-US" sz="4000" b="1" dirty="0">
                <a:solidFill>
                  <a:srgbClr val="660066"/>
                </a:solidFill>
                <a:latin typeface="Arial Narrow" pitchFamily="34" charset="0"/>
                <a:ea typeface="+mj-ea"/>
                <a:cs typeface="+mj-cs"/>
              </a:rPr>
              <a:t>Total Mean Scores</a:t>
            </a:r>
          </a:p>
        </p:txBody>
      </p:sp>
      <p:graphicFrame>
        <p:nvGraphicFramePr>
          <p:cNvPr id="521219" name="Group 3"/>
          <p:cNvGraphicFramePr>
            <a:graphicFrameLocks noGrp="1"/>
          </p:cNvGraphicFramePr>
          <p:nvPr/>
        </p:nvGraphicFramePr>
        <p:xfrm>
          <a:off x="863599" y="1765301"/>
          <a:ext cx="6451600" cy="3218180"/>
        </p:xfrm>
        <a:graphic>
          <a:graphicData uri="http://schemas.openxmlformats.org/drawingml/2006/table">
            <a:tbl>
              <a:tblPr/>
              <a:tblGrid>
                <a:gridCol w="1561966"/>
                <a:gridCol w="1765702"/>
                <a:gridCol w="1561966"/>
                <a:gridCol w="1561966"/>
              </a:tblGrid>
              <a:tr h="9638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1" i="0" u="none" strike="noStrike" cap="none" normalizeH="0" baseline="0" dirty="0" smtClean="0">
                        <a:ln>
                          <a:noFill/>
                        </a:ln>
                        <a:solidFill>
                          <a:srgbClr val="FF6600"/>
                        </a:solidFill>
                        <a:effectLst>
                          <a:outerShdw blurRad="38100" dist="38100" dir="2700000" algn="tl">
                            <a:srgbClr val="000000"/>
                          </a:outerShdw>
                        </a:effectLst>
                        <a:latin typeface="Arial Narrow" pitchFamily="34" charset="0"/>
                      </a:endParaRP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LAL</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MATH</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SCIENCE</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514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Grade 8</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236.1</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256.9</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249.4</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514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233.5</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242.8</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246.1</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7514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221.2</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222.6</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229.7</a:t>
                      </a:r>
                    </a:p>
                  </a:txBody>
                  <a:tcPr anchor="ct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1241" name="Rectangle 25"/>
          <p:cNvSpPr>
            <a:spLocks noChangeArrowheads="1"/>
          </p:cNvSpPr>
          <p:nvPr/>
        </p:nvSpPr>
        <p:spPr bwMode="auto">
          <a:xfrm>
            <a:off x="3886200" y="5257800"/>
            <a:ext cx="1981200" cy="915988"/>
          </a:xfrm>
          <a:prstGeom prst="rect">
            <a:avLst/>
          </a:prstGeom>
          <a:noFill/>
          <a:ln w="12700" cap="sq">
            <a:noFill/>
            <a:miter lim="800000"/>
            <a:headEnd type="none" w="sm" len="sm"/>
            <a:tailEnd type="none" w="sm" len="sm"/>
          </a:ln>
          <a:effectLst/>
        </p:spPr>
        <p:txBody>
          <a:bodyPr>
            <a:spAutoFit/>
          </a:bodyPr>
          <a:lstStyle/>
          <a:p>
            <a:r>
              <a:rPr lang="en-US" sz="1800" b="0"/>
              <a:t>Area of Strength</a:t>
            </a:r>
          </a:p>
          <a:p>
            <a:endParaRPr lang="en-US" sz="1800" b="0"/>
          </a:p>
          <a:p>
            <a:r>
              <a:rPr lang="en-US" sz="1800" b="0"/>
              <a:t>Area of Concern</a:t>
            </a:r>
          </a:p>
        </p:txBody>
      </p:sp>
      <p:sp>
        <p:nvSpPr>
          <p:cNvPr id="521242" name="Rectangle 455"/>
          <p:cNvSpPr>
            <a:spLocks noChangeArrowheads="1"/>
          </p:cNvSpPr>
          <p:nvPr/>
        </p:nvSpPr>
        <p:spPr bwMode="auto">
          <a:xfrm>
            <a:off x="3124200" y="53340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1243" name="Rectangle 456"/>
          <p:cNvSpPr>
            <a:spLocks noChangeArrowheads="1"/>
          </p:cNvSpPr>
          <p:nvPr/>
        </p:nvSpPr>
        <p:spPr bwMode="auto">
          <a:xfrm>
            <a:off x="3124200" y="58674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14020" name="Rectangle 4"/>
          <p:cNvSpPr>
            <a:spLocks noChangeArrowheads="1"/>
          </p:cNvSpPr>
          <p:nvPr/>
        </p:nvSpPr>
        <p:spPr bwMode="auto">
          <a:xfrm>
            <a:off x="457200" y="228600"/>
            <a:ext cx="83058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dirty="0">
                <a:solidFill>
                  <a:srgbClr val="660066"/>
                </a:solidFill>
                <a:effectLst>
                  <a:outerShdw blurRad="38100" dist="38100" dir="2700000" algn="tl">
                    <a:srgbClr val="000000"/>
                  </a:outerShdw>
                </a:effectLst>
                <a:latin typeface="Arial Narrow" pitchFamily="34" charset="0"/>
              </a:rPr>
              <a:t>NJASK </a:t>
            </a:r>
            <a:r>
              <a:rPr lang="en-US" sz="4000" dirty="0" smtClean="0">
                <a:solidFill>
                  <a:srgbClr val="660066"/>
                </a:solidFill>
                <a:effectLst>
                  <a:outerShdw blurRad="38100" dist="38100" dir="2700000" algn="tl">
                    <a:srgbClr val="000000"/>
                  </a:outerShdw>
                </a:effectLst>
                <a:latin typeface="Arial Narrow" pitchFamily="34" charset="0"/>
              </a:rPr>
              <a:t>8 </a:t>
            </a:r>
            <a:r>
              <a:rPr lang="en-US" sz="4000" dirty="0">
                <a:solidFill>
                  <a:srgbClr val="660066"/>
                </a:solidFill>
                <a:effectLst>
                  <a:outerShdw blurRad="38100" dist="38100" dir="2700000" algn="tl">
                    <a:srgbClr val="000000"/>
                  </a:outerShdw>
                </a:effectLst>
                <a:latin typeface="Arial Narrow" pitchFamily="34" charset="0"/>
              </a:rPr>
              <a:t>LAL Cluster Mean Scores</a:t>
            </a:r>
          </a:p>
        </p:txBody>
      </p:sp>
      <p:graphicFrame>
        <p:nvGraphicFramePr>
          <p:cNvPr id="525383" name="Group 71"/>
          <p:cNvGraphicFramePr>
            <a:graphicFrameLocks noGrp="1"/>
          </p:cNvGraphicFramePr>
          <p:nvPr/>
        </p:nvGraphicFramePr>
        <p:xfrm>
          <a:off x="304800" y="1447800"/>
          <a:ext cx="8686800" cy="3638233"/>
        </p:xfrm>
        <a:graphic>
          <a:graphicData uri="http://schemas.openxmlformats.org/drawingml/2006/table">
            <a:tbl>
              <a:tblPr/>
              <a:tblGrid>
                <a:gridCol w="1371600"/>
                <a:gridCol w="914400"/>
                <a:gridCol w="1320800"/>
                <a:gridCol w="1422400"/>
                <a:gridCol w="1143000"/>
                <a:gridCol w="1219200"/>
                <a:gridCol w="1295400"/>
              </a:tblGrid>
              <a:tr h="7350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Writing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Persuasive</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Explanatory</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Task</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Reading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Working </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with 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Analyzing</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Text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4.1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39.8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19.6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20.1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34.0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15.9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18.0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26.6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12.0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81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5365" name="Rectangle 297"/>
          <p:cNvSpPr>
            <a:spLocks noChangeArrowheads="1"/>
          </p:cNvSpPr>
          <p:nvPr/>
        </p:nvSpPr>
        <p:spPr bwMode="auto">
          <a:xfrm>
            <a:off x="4127500" y="52832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5366" name="Rectangle 298"/>
          <p:cNvSpPr>
            <a:spLocks noChangeArrowheads="1"/>
          </p:cNvSpPr>
          <p:nvPr/>
        </p:nvSpPr>
        <p:spPr bwMode="auto">
          <a:xfrm>
            <a:off x="4127500" y="57531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5367" name="Rectangle 299"/>
          <p:cNvSpPr>
            <a:spLocks noChangeArrowheads="1"/>
          </p:cNvSpPr>
          <p:nvPr/>
        </p:nvSpPr>
        <p:spPr bwMode="auto">
          <a:xfrm>
            <a:off x="4876800" y="5245100"/>
            <a:ext cx="22098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190500" y="5549900"/>
            <a:ext cx="27305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0690" name="Rectangle 2"/>
          <p:cNvSpPr>
            <a:spLocks noChangeArrowheads="1"/>
          </p:cNvSpPr>
          <p:nvPr/>
        </p:nvSpPr>
        <p:spPr bwMode="auto">
          <a:xfrm>
            <a:off x="533400" y="228600"/>
            <a:ext cx="8229600" cy="714375"/>
          </a:xfrm>
          <a:prstGeom prst="rect">
            <a:avLst/>
          </a:prstGeom>
          <a:solidFill>
            <a:srgbClr val="FFCC66"/>
          </a:solidFill>
          <a:ln w="12700" cap="sq">
            <a:solidFill>
              <a:srgbClr val="000000"/>
            </a:solidFill>
            <a:miter lim="800000"/>
            <a:headEnd type="none" w="sm" len="sm"/>
            <a:tailEnd type="none" w="sm" len="sm"/>
          </a:ln>
          <a:effectLst/>
        </p:spPr>
        <p:txBody>
          <a:bodyPr>
            <a:spAutoFit/>
          </a:bodyPr>
          <a:lstStyle/>
          <a:p>
            <a:pPr algn="ctr"/>
            <a:r>
              <a:rPr lang="en-US" sz="4000" dirty="0">
                <a:solidFill>
                  <a:srgbClr val="660066"/>
                </a:solidFill>
                <a:effectLst>
                  <a:outerShdw blurRad="38100" dist="38100" dir="2700000" algn="tl">
                    <a:srgbClr val="000000"/>
                  </a:outerShdw>
                </a:effectLst>
                <a:latin typeface="Arial Narrow" pitchFamily="34" charset="0"/>
              </a:rPr>
              <a:t>NJASK </a:t>
            </a:r>
            <a:r>
              <a:rPr lang="en-US" sz="4000" dirty="0" smtClean="0">
                <a:solidFill>
                  <a:srgbClr val="660066"/>
                </a:solidFill>
                <a:effectLst>
                  <a:outerShdw blurRad="38100" dist="38100" dir="2700000" algn="tl">
                    <a:srgbClr val="000000"/>
                  </a:outerShdw>
                </a:effectLst>
                <a:latin typeface="Arial Narrow" pitchFamily="34" charset="0"/>
              </a:rPr>
              <a:t>8 </a:t>
            </a:r>
            <a:r>
              <a:rPr lang="en-US" sz="4000" dirty="0">
                <a:solidFill>
                  <a:srgbClr val="660066"/>
                </a:solidFill>
                <a:effectLst>
                  <a:outerShdw blurRad="38100" dist="38100" dir="2700000" algn="tl">
                    <a:srgbClr val="000000"/>
                  </a:outerShdw>
                </a:effectLst>
                <a:latin typeface="Arial Narrow" pitchFamily="34" charset="0"/>
              </a:rPr>
              <a:t>Math Cluster Mean Scores</a:t>
            </a:r>
          </a:p>
        </p:txBody>
      </p:sp>
      <p:graphicFrame>
        <p:nvGraphicFramePr>
          <p:cNvPr id="526396" name="Group 60"/>
          <p:cNvGraphicFramePr>
            <a:graphicFrameLocks noGrp="1"/>
          </p:cNvGraphicFramePr>
          <p:nvPr/>
        </p:nvGraphicFramePr>
        <p:xfrm>
          <a:off x="152400" y="1193800"/>
          <a:ext cx="8763000" cy="3855720"/>
        </p:xfrm>
        <a:graphic>
          <a:graphicData uri="http://schemas.openxmlformats.org/drawingml/2006/table">
            <a:tbl>
              <a:tblPr/>
              <a:tblGrid>
                <a:gridCol w="1371600"/>
                <a:gridCol w="1524000"/>
                <a:gridCol w="1676400"/>
                <a:gridCol w="1295400"/>
                <a:gridCol w="1752600"/>
                <a:gridCol w="1143000"/>
              </a:tblGrid>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Number &amp; Numerical Operations</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Geometry &amp; Measurement</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Patterns &amp; Algebra</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Data Analysis, Probability &amp; Discrete Math</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Problem Solving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10.3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6.5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23.8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5.6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21.3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9.0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7.7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18.1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5.8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526383" name="Rectangle 47"/>
          <p:cNvSpPr>
            <a:spLocks noChangeArrowheads="1"/>
          </p:cNvSpPr>
          <p:nvPr/>
        </p:nvSpPr>
        <p:spPr bwMode="auto">
          <a:xfrm>
            <a:off x="4152900" y="52451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6384" name="Rectangle 48"/>
          <p:cNvSpPr>
            <a:spLocks noChangeArrowheads="1"/>
          </p:cNvSpPr>
          <p:nvPr/>
        </p:nvSpPr>
        <p:spPr bwMode="auto">
          <a:xfrm>
            <a:off x="4152900" y="57023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6385" name="Rectangle 49"/>
          <p:cNvSpPr>
            <a:spLocks noChangeArrowheads="1"/>
          </p:cNvSpPr>
          <p:nvPr/>
        </p:nvSpPr>
        <p:spPr bwMode="auto">
          <a:xfrm>
            <a:off x="5041900" y="5219700"/>
            <a:ext cx="19050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sp>
        <p:nvSpPr>
          <p:cNvPr id="7" name="TextBox 6"/>
          <p:cNvSpPr txBox="1"/>
          <p:nvPr/>
        </p:nvSpPr>
        <p:spPr>
          <a:xfrm>
            <a:off x="190500" y="5651500"/>
            <a:ext cx="27432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3236" name="Rectangle 4"/>
          <p:cNvSpPr>
            <a:spLocks noGrp="1" noChangeArrowheads="1"/>
          </p:cNvSpPr>
          <p:nvPr>
            <p:ph type="title" idx="4294967295"/>
          </p:nvPr>
        </p:nvSpPr>
        <p:spPr>
          <a:xfrm>
            <a:off x="457200" y="277813"/>
            <a:ext cx="8229600" cy="636587"/>
          </a:xfrm>
          <a:solidFill>
            <a:srgbClr val="FFCC66"/>
          </a:solidFill>
          <a:ln>
            <a:solidFill>
              <a:srgbClr val="000000"/>
            </a:solidFill>
          </a:ln>
        </p:spPr>
        <p:txBody>
          <a:bodyPr/>
          <a:lstStyle/>
          <a:p>
            <a:r>
              <a:rPr lang="en-US" sz="4000" b="1" dirty="0">
                <a:solidFill>
                  <a:srgbClr val="660066"/>
                </a:solidFill>
                <a:latin typeface="Arial Narrow" pitchFamily="34" charset="0"/>
              </a:rPr>
              <a:t>NJASK </a:t>
            </a:r>
            <a:r>
              <a:rPr lang="en-US" sz="4000" b="1" dirty="0" smtClean="0">
                <a:solidFill>
                  <a:srgbClr val="660066"/>
                </a:solidFill>
                <a:latin typeface="Arial Narrow" pitchFamily="34" charset="0"/>
              </a:rPr>
              <a:t>8 </a:t>
            </a:r>
            <a:r>
              <a:rPr lang="en-US" sz="4000" b="1" dirty="0">
                <a:solidFill>
                  <a:srgbClr val="660066"/>
                </a:solidFill>
                <a:latin typeface="Arial Narrow" pitchFamily="34" charset="0"/>
              </a:rPr>
              <a:t>Science Cluster Mean Scores</a:t>
            </a:r>
          </a:p>
        </p:txBody>
      </p:sp>
      <p:sp>
        <p:nvSpPr>
          <p:cNvPr id="524291" name="Rectangle 139"/>
          <p:cNvSpPr>
            <a:spLocks noChangeArrowheads="1"/>
          </p:cNvSpPr>
          <p:nvPr/>
        </p:nvSpPr>
        <p:spPr bwMode="auto">
          <a:xfrm>
            <a:off x="4267200" y="5575300"/>
            <a:ext cx="609600" cy="228600"/>
          </a:xfrm>
          <a:prstGeom prst="rect">
            <a:avLst/>
          </a:prstGeom>
          <a:solidFill>
            <a:srgbClr val="00FF00"/>
          </a:solidFill>
          <a:ln w="12700" cap="sq">
            <a:solidFill>
              <a:schemeClr val="tx1"/>
            </a:solidFill>
            <a:miter lim="800000"/>
            <a:headEnd type="none" w="sm" len="sm"/>
            <a:tailEnd type="none" w="sm" len="sm"/>
          </a:ln>
        </p:spPr>
        <p:txBody>
          <a:bodyPr wrap="none" anchor="ctr"/>
          <a:lstStyle/>
          <a:p>
            <a:endParaRPr lang="en-US" sz="1800"/>
          </a:p>
        </p:txBody>
      </p:sp>
      <p:sp>
        <p:nvSpPr>
          <p:cNvPr id="524292" name="Rectangle 140"/>
          <p:cNvSpPr>
            <a:spLocks noChangeArrowheads="1"/>
          </p:cNvSpPr>
          <p:nvPr/>
        </p:nvSpPr>
        <p:spPr bwMode="auto">
          <a:xfrm>
            <a:off x="4267200" y="5969000"/>
            <a:ext cx="609600" cy="228600"/>
          </a:xfrm>
          <a:prstGeom prst="rect">
            <a:avLst/>
          </a:prstGeom>
          <a:solidFill>
            <a:srgbClr val="FF0066"/>
          </a:solidFill>
          <a:ln w="12700" cap="sq">
            <a:solidFill>
              <a:schemeClr val="tx1"/>
            </a:solidFill>
            <a:miter lim="800000"/>
            <a:headEnd type="none" w="sm" len="sm"/>
            <a:tailEnd type="none" w="sm" len="sm"/>
          </a:ln>
        </p:spPr>
        <p:txBody>
          <a:bodyPr wrap="none" anchor="ctr"/>
          <a:lstStyle/>
          <a:p>
            <a:endParaRPr lang="en-US" sz="1800"/>
          </a:p>
        </p:txBody>
      </p:sp>
      <p:sp>
        <p:nvSpPr>
          <p:cNvPr id="524293" name="Rectangle 141"/>
          <p:cNvSpPr>
            <a:spLocks noChangeArrowheads="1"/>
          </p:cNvSpPr>
          <p:nvPr/>
        </p:nvSpPr>
        <p:spPr bwMode="auto">
          <a:xfrm>
            <a:off x="5029200" y="5435600"/>
            <a:ext cx="1981200" cy="763588"/>
          </a:xfrm>
          <a:prstGeom prst="rect">
            <a:avLst/>
          </a:prstGeom>
          <a:noFill/>
          <a:ln w="12700" cap="sq">
            <a:noFill/>
            <a:miter lim="800000"/>
            <a:headEnd type="none" w="sm" len="sm"/>
            <a:tailEnd type="none" w="sm" len="sm"/>
          </a:ln>
        </p:spPr>
        <p:txBody>
          <a:bodyPr>
            <a:spAutoFit/>
          </a:bodyPr>
          <a:lstStyle/>
          <a:p>
            <a:r>
              <a:rPr lang="en-US" sz="1800" b="0" dirty="0">
                <a:latin typeface="Arial" charset="0"/>
              </a:rPr>
              <a:t>Area of Strength</a:t>
            </a:r>
          </a:p>
          <a:p>
            <a:endParaRPr lang="en-US" sz="800" b="0" dirty="0">
              <a:latin typeface="Arial" charset="0"/>
            </a:endParaRPr>
          </a:p>
          <a:p>
            <a:r>
              <a:rPr lang="en-US" sz="1800" b="0" dirty="0">
                <a:latin typeface="Arial" charset="0"/>
              </a:rPr>
              <a:t>Area of Concern</a:t>
            </a:r>
          </a:p>
        </p:txBody>
      </p:sp>
      <p:graphicFrame>
        <p:nvGraphicFramePr>
          <p:cNvPr id="524294" name="Group 6"/>
          <p:cNvGraphicFramePr>
            <a:graphicFrameLocks noGrp="1"/>
          </p:cNvGraphicFramePr>
          <p:nvPr/>
        </p:nvGraphicFramePr>
        <p:xfrm>
          <a:off x="457200" y="1308100"/>
          <a:ext cx="8686800" cy="3964750"/>
        </p:xfrm>
        <a:graphic>
          <a:graphicData uri="http://schemas.openxmlformats.org/drawingml/2006/table">
            <a:tbl>
              <a:tblPr/>
              <a:tblGrid>
                <a:gridCol w="1371600"/>
                <a:gridCol w="1219200"/>
                <a:gridCol w="1524000"/>
                <a:gridCol w="1447800"/>
                <a:gridCol w="1524000"/>
                <a:gridCol w="1600200"/>
              </a:tblGrid>
              <a:tr h="812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Life Science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Physical Science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Earth Science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Knowledge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Application</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0" i="0" u="none" strike="noStrike" cap="none" normalizeH="0" baseline="0" smtClean="0">
                        <a:ln>
                          <a:noFill/>
                        </a:ln>
                        <a:solidFill>
                          <a:srgbClr val="FF9900"/>
                        </a:solidFill>
                        <a:effectLst>
                          <a:outerShdw blurRad="38100" dist="38100" dir="2700000" algn="tl">
                            <a:srgbClr val="000000"/>
                          </a:outerShdw>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54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66FF33"/>
                          </a:solidFill>
                          <a:effectLst>
                            <a:outerShdw blurRad="38100" dist="38100" dir="2700000" algn="tl">
                              <a:srgbClr val="000000"/>
                            </a:outerShdw>
                          </a:effectLst>
                          <a:latin typeface="Arial Narrow" pitchFamily="34" charset="0"/>
                        </a:rPr>
                        <a:t>15.1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12.9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11.9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outerShdw blurRad="38100" dist="38100" dir="2700000" algn="tl">
                              <a:srgbClr val="000000"/>
                            </a:outerShdw>
                          </a:effectLst>
                          <a:latin typeface="Arial Narrow" pitchFamily="34" charset="0"/>
                        </a:rPr>
                        <a:t>34.9</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15.1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34.7</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13.4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11.15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10.1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4.4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chemeClr val="hlink"/>
                          </a:solidFill>
                          <a:effectLst>
                            <a:outerShdw blurRad="38100" dist="38100" dir="2700000" algn="tl">
                              <a:srgbClr val="000000"/>
                            </a:outerShdw>
                          </a:effectLst>
                          <a:latin typeface="Arial Narrow" pitchFamily="34" charset="0"/>
                        </a:rPr>
                        <a:t>30.5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JPM*</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8.6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7.5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3.7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22.3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D44B"/>
                          </a:solidFill>
                          <a:effectLst>
                            <a:outerShdw blurRad="38100" dist="38100" dir="2700000" algn="tl">
                              <a:srgbClr val="000000"/>
                            </a:outerShdw>
                          </a:effectLst>
                          <a:latin typeface="Arial Narrow" pitchFamily="34" charset="0"/>
                        </a:rPr>
                        <a:t>TPP**</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21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16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outerShdw blurRad="38100" dist="38100" dir="2700000" algn="tl">
                              <a:srgbClr val="000000"/>
                            </a:outerShdw>
                          </a:effectLst>
                          <a:latin typeface="Arial Narrow" pitchFamily="34" charset="0"/>
                        </a:rPr>
                        <a:t>48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7" name="TextBox 6"/>
          <p:cNvSpPr txBox="1"/>
          <p:nvPr/>
        </p:nvSpPr>
        <p:spPr>
          <a:xfrm>
            <a:off x="342900" y="5753100"/>
            <a:ext cx="2476500" cy="738664"/>
          </a:xfrm>
          <a:prstGeom prst="rect">
            <a:avLst/>
          </a:prstGeom>
          <a:noFill/>
        </p:spPr>
        <p:txBody>
          <a:bodyPr wrap="square" rtlCol="0">
            <a:spAutoFit/>
          </a:bodyPr>
          <a:lstStyle/>
          <a:p>
            <a:r>
              <a:rPr lang="en-US" dirty="0" smtClean="0">
                <a:solidFill>
                  <a:srgbClr val="FFD44B"/>
                </a:solidFill>
              </a:rPr>
              <a:t>*Just Proficient Mean</a:t>
            </a:r>
          </a:p>
          <a:p>
            <a:endParaRPr lang="en-US" dirty="0" smtClean="0">
              <a:solidFill>
                <a:srgbClr val="FFD44B"/>
              </a:solidFill>
            </a:endParaRPr>
          </a:p>
          <a:p>
            <a:r>
              <a:rPr lang="en-US" dirty="0" smtClean="0">
                <a:solidFill>
                  <a:srgbClr val="FFD44B"/>
                </a:solidFill>
              </a:rPr>
              <a:t>**Total Possible Points</a:t>
            </a:r>
            <a:endParaRPr lang="en-US" dirty="0">
              <a:solidFill>
                <a:srgbClr val="FFD44B"/>
              </a:solidFil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7602" name="Rectangle 2"/>
          <p:cNvSpPr>
            <a:spLocks noGrp="1" noChangeArrowheads="1"/>
          </p:cNvSpPr>
          <p:nvPr>
            <p:ph type="title"/>
          </p:nvPr>
        </p:nvSpPr>
        <p:spPr>
          <a:xfrm>
            <a:off x="228600" y="125413"/>
            <a:ext cx="8763000" cy="865187"/>
          </a:xfrm>
          <a:solidFill>
            <a:srgbClr val="FFCC66"/>
          </a:solidFill>
          <a:ln>
            <a:solidFill>
              <a:srgbClr val="000000"/>
            </a:solidFill>
          </a:ln>
        </p:spPr>
        <p:txBody>
          <a:bodyPr/>
          <a:lstStyle/>
          <a:p>
            <a:r>
              <a:rPr lang="en-US" sz="4000" b="1" dirty="0">
                <a:solidFill>
                  <a:srgbClr val="660066"/>
                </a:solidFill>
                <a:latin typeface="Arial Narrow" pitchFamily="34" charset="0"/>
              </a:rPr>
              <a:t>Action Plan for </a:t>
            </a:r>
            <a:r>
              <a:rPr lang="en-US" sz="4000" b="1" dirty="0" smtClean="0">
                <a:solidFill>
                  <a:srgbClr val="660066"/>
                </a:solidFill>
                <a:latin typeface="Arial Narrow" pitchFamily="34" charset="0"/>
              </a:rPr>
              <a:t>2012-2013 </a:t>
            </a:r>
            <a:r>
              <a:rPr lang="en-US" sz="4000" b="1" dirty="0">
                <a:solidFill>
                  <a:srgbClr val="660066"/>
                </a:solidFill>
                <a:latin typeface="Arial Narrow" pitchFamily="34" charset="0"/>
              </a:rPr>
              <a:t>(</a:t>
            </a:r>
            <a:r>
              <a:rPr lang="en-US" sz="4000" b="1" dirty="0" smtClean="0">
                <a:solidFill>
                  <a:srgbClr val="660066"/>
                </a:solidFill>
                <a:latin typeface="Arial Narrow" pitchFamily="34" charset="0"/>
              </a:rPr>
              <a:t>K-8)</a:t>
            </a:r>
            <a:endParaRPr lang="en-US" sz="4000" b="1" dirty="0">
              <a:solidFill>
                <a:srgbClr val="660066"/>
              </a:solidFill>
              <a:latin typeface="Arial Narrow" pitchFamily="34" charset="0"/>
            </a:endParaRPr>
          </a:p>
        </p:txBody>
      </p:sp>
      <p:sp>
        <p:nvSpPr>
          <p:cNvPr id="537603" name="Rectangle 3"/>
          <p:cNvSpPr>
            <a:spLocks noGrp="1" noChangeArrowheads="1"/>
          </p:cNvSpPr>
          <p:nvPr>
            <p:ph type="body" idx="1"/>
          </p:nvPr>
        </p:nvSpPr>
        <p:spPr>
          <a:xfrm>
            <a:off x="0" y="1143000"/>
            <a:ext cx="9144000" cy="5562600"/>
          </a:xfrm>
        </p:spPr>
        <p:txBody>
          <a:bodyPr/>
          <a:lstStyle/>
          <a:p>
            <a:pPr>
              <a:lnSpc>
                <a:spcPct val="80000"/>
              </a:lnSpc>
              <a:buClr>
                <a:schemeClr val="bg2"/>
              </a:buClr>
              <a:buSzTx/>
              <a:buFontTx/>
              <a:buChar char="•"/>
            </a:pPr>
            <a:endParaRPr lang="en-US" sz="2500" b="1" u="sng" dirty="0" smtClean="0">
              <a:solidFill>
                <a:srgbClr val="FF9900"/>
              </a:solidFill>
              <a:latin typeface="Arial Narrow" pitchFamily="34" charset="0"/>
            </a:endParaRPr>
          </a:p>
          <a:p>
            <a:pPr>
              <a:lnSpc>
                <a:spcPct val="80000"/>
              </a:lnSpc>
              <a:buClr>
                <a:schemeClr val="bg2"/>
              </a:buClr>
              <a:buSzTx/>
              <a:buFontTx/>
              <a:buChar char="•"/>
            </a:pPr>
            <a:r>
              <a:rPr lang="en-US" sz="2500" b="1" u="sng" dirty="0" smtClean="0">
                <a:solidFill>
                  <a:srgbClr val="FF9900"/>
                </a:solidFill>
                <a:latin typeface="Arial Narrow" pitchFamily="34" charset="0"/>
              </a:rPr>
              <a:t>Writing </a:t>
            </a:r>
            <a:r>
              <a:rPr lang="en-US" sz="2500" b="1" u="sng" dirty="0">
                <a:solidFill>
                  <a:srgbClr val="FF9900"/>
                </a:solidFill>
                <a:latin typeface="Arial Narrow" pitchFamily="34" charset="0"/>
              </a:rPr>
              <a:t>Program</a:t>
            </a:r>
            <a:r>
              <a:rPr lang="en-US" sz="2100" b="1" dirty="0">
                <a:solidFill>
                  <a:srgbClr val="FF9900"/>
                </a:solidFill>
                <a:latin typeface="Arial Narrow" pitchFamily="34" charset="0"/>
              </a:rPr>
              <a:t>:</a:t>
            </a:r>
            <a:r>
              <a:rPr lang="en-US" sz="2100" dirty="0">
                <a:solidFill>
                  <a:srgbClr val="FFCC66"/>
                </a:solidFill>
                <a:latin typeface="Arial Narrow" pitchFamily="34" charset="0"/>
              </a:rPr>
              <a:t> Units of Study based on Lucy </a:t>
            </a:r>
            <a:r>
              <a:rPr lang="en-US" sz="2100" dirty="0" err="1" smtClean="0">
                <a:solidFill>
                  <a:srgbClr val="FFCC66"/>
                </a:solidFill>
                <a:latin typeface="Arial Narrow" pitchFamily="34" charset="0"/>
              </a:rPr>
              <a:t>Caulkin’s</a:t>
            </a:r>
            <a:r>
              <a:rPr lang="en-US" sz="2100" dirty="0" smtClean="0">
                <a:solidFill>
                  <a:srgbClr val="FFCC66"/>
                </a:solidFill>
                <a:latin typeface="Arial Narrow" pitchFamily="34" charset="0"/>
              </a:rPr>
              <a:t> </a:t>
            </a:r>
            <a:r>
              <a:rPr lang="en-US" sz="2100" i="1" dirty="0">
                <a:solidFill>
                  <a:srgbClr val="FFCC66"/>
                </a:solidFill>
                <a:latin typeface="Arial Narrow" pitchFamily="34" charset="0"/>
              </a:rPr>
              <a:t>Writer’s Workshop</a:t>
            </a:r>
          </a:p>
          <a:p>
            <a:pPr>
              <a:lnSpc>
                <a:spcPct val="80000"/>
              </a:lnSpc>
              <a:buClr>
                <a:schemeClr val="bg2"/>
              </a:buClr>
              <a:buSzTx/>
              <a:buFontTx/>
              <a:buNone/>
            </a:pPr>
            <a:r>
              <a:rPr lang="en-US" sz="2100" dirty="0">
                <a:solidFill>
                  <a:srgbClr val="FFCC66"/>
                </a:solidFill>
                <a:latin typeface="Arial Narrow" pitchFamily="34" charset="0"/>
              </a:rPr>
              <a:t>      Framework; monitor implementation of program and provide additional professional development on teaching </a:t>
            </a:r>
            <a:r>
              <a:rPr lang="en-US" sz="2100" dirty="0" smtClean="0">
                <a:solidFill>
                  <a:srgbClr val="FFCC66"/>
                </a:solidFill>
                <a:latin typeface="Arial Narrow" pitchFamily="34" charset="0"/>
              </a:rPr>
              <a:t>writing</a:t>
            </a:r>
            <a:endParaRPr lang="en-US" sz="2100" dirty="0">
              <a:solidFill>
                <a:srgbClr val="FFCC66"/>
              </a:solidFill>
              <a:latin typeface="Arial Narrow" pitchFamily="34" charset="0"/>
            </a:endParaRPr>
          </a:p>
          <a:p>
            <a:pPr>
              <a:lnSpc>
                <a:spcPct val="80000"/>
              </a:lnSpc>
              <a:buClr>
                <a:schemeClr val="bg2"/>
              </a:buClr>
              <a:buSzTx/>
              <a:buNone/>
            </a:pPr>
            <a:r>
              <a:rPr lang="en-US" sz="2100" b="1" u="sng" dirty="0" smtClean="0">
                <a:solidFill>
                  <a:srgbClr val="FF9900"/>
                </a:solidFill>
                <a:latin typeface="Arial Narrow" pitchFamily="34" charset="0"/>
              </a:rPr>
              <a:t> </a:t>
            </a:r>
          </a:p>
          <a:p>
            <a:pPr>
              <a:lnSpc>
                <a:spcPct val="80000"/>
              </a:lnSpc>
              <a:buClr>
                <a:schemeClr val="bg2"/>
              </a:buClr>
              <a:buSzTx/>
              <a:buFontTx/>
              <a:buChar char="•"/>
            </a:pPr>
            <a:r>
              <a:rPr lang="en-US" sz="2100" b="1" u="sng" dirty="0" smtClean="0">
                <a:solidFill>
                  <a:srgbClr val="FF9900"/>
                </a:solidFill>
                <a:latin typeface="Arial Narrow" pitchFamily="34" charset="0"/>
              </a:rPr>
              <a:t>Project </a:t>
            </a:r>
            <a:r>
              <a:rPr lang="en-US" sz="2400" b="1" u="sng" dirty="0" smtClean="0">
                <a:solidFill>
                  <a:srgbClr val="FF9900"/>
                </a:solidFill>
                <a:latin typeface="Arial Narrow" pitchFamily="34" charset="0"/>
              </a:rPr>
              <a:t>READERS</a:t>
            </a:r>
            <a:r>
              <a:rPr lang="en-US" sz="2100" b="1" dirty="0" smtClean="0">
                <a:solidFill>
                  <a:srgbClr val="FF9900"/>
                </a:solidFill>
                <a:latin typeface="Arial Narrow" pitchFamily="34" charset="0"/>
              </a:rPr>
              <a:t>:</a:t>
            </a:r>
            <a:r>
              <a:rPr lang="en-US" sz="2100" dirty="0" smtClean="0">
                <a:solidFill>
                  <a:srgbClr val="FFCC66"/>
                </a:solidFill>
                <a:latin typeface="Arial Narrow" pitchFamily="34" charset="0"/>
              </a:rPr>
              <a:t> </a:t>
            </a:r>
            <a:r>
              <a:rPr lang="en-US" sz="2100" u="sng" dirty="0" smtClean="0">
                <a:solidFill>
                  <a:srgbClr val="FFCC66"/>
                </a:solidFill>
                <a:latin typeface="Arial Narrow" pitchFamily="34" charset="0"/>
              </a:rPr>
              <a:t>R</a:t>
            </a:r>
            <a:r>
              <a:rPr lang="en-US" sz="2100" dirty="0" smtClean="0">
                <a:solidFill>
                  <a:srgbClr val="FFCC66"/>
                </a:solidFill>
                <a:latin typeface="Arial Narrow" pitchFamily="34" charset="0"/>
              </a:rPr>
              <a:t>esponse to </a:t>
            </a:r>
            <a:r>
              <a:rPr lang="en-US" sz="2100" u="sng" dirty="0" smtClean="0">
                <a:solidFill>
                  <a:srgbClr val="FFCC66"/>
                </a:solidFill>
                <a:latin typeface="Arial Narrow" pitchFamily="34" charset="0"/>
              </a:rPr>
              <a:t>E</a:t>
            </a:r>
            <a:r>
              <a:rPr lang="en-US" sz="2100" dirty="0" smtClean="0">
                <a:solidFill>
                  <a:srgbClr val="FFCC66"/>
                </a:solidFill>
                <a:latin typeface="Arial Narrow" pitchFamily="34" charset="0"/>
              </a:rPr>
              <a:t>ffective </a:t>
            </a:r>
            <a:r>
              <a:rPr lang="en-US" sz="2100" u="sng" dirty="0" smtClean="0">
                <a:solidFill>
                  <a:srgbClr val="FFCC66"/>
                </a:solidFill>
                <a:latin typeface="Arial Narrow" pitchFamily="34" charset="0"/>
              </a:rPr>
              <a:t>A</a:t>
            </a:r>
            <a:r>
              <a:rPr lang="en-US" sz="2100" dirty="0" smtClean="0">
                <a:solidFill>
                  <a:srgbClr val="FFCC66"/>
                </a:solidFill>
                <a:latin typeface="Arial Narrow" pitchFamily="34" charset="0"/>
              </a:rPr>
              <a:t>ssessment-</a:t>
            </a:r>
            <a:r>
              <a:rPr lang="en-US" sz="2100" u="sng" dirty="0" smtClean="0">
                <a:solidFill>
                  <a:srgbClr val="FFCC66"/>
                </a:solidFill>
                <a:latin typeface="Arial Narrow" pitchFamily="34" charset="0"/>
              </a:rPr>
              <a:t>D</a:t>
            </a:r>
            <a:r>
              <a:rPr lang="en-US" sz="2100" dirty="0" smtClean="0">
                <a:solidFill>
                  <a:srgbClr val="FFCC66"/>
                </a:solidFill>
                <a:latin typeface="Arial Narrow" pitchFamily="34" charset="0"/>
              </a:rPr>
              <a:t>riven </a:t>
            </a:r>
            <a:r>
              <a:rPr lang="en-US" sz="2100" u="sng" dirty="0" smtClean="0">
                <a:solidFill>
                  <a:srgbClr val="FFCC66"/>
                </a:solidFill>
                <a:latin typeface="Arial Narrow" pitchFamily="34" charset="0"/>
              </a:rPr>
              <a:t>E</a:t>
            </a:r>
            <a:r>
              <a:rPr lang="en-US" sz="2100" dirty="0" smtClean="0">
                <a:solidFill>
                  <a:srgbClr val="FFCC66"/>
                </a:solidFill>
                <a:latin typeface="Arial Narrow" pitchFamily="34" charset="0"/>
              </a:rPr>
              <a:t>arly </a:t>
            </a:r>
            <a:r>
              <a:rPr lang="en-US" sz="2100" u="sng" dirty="0" smtClean="0">
                <a:solidFill>
                  <a:srgbClr val="FFCC66"/>
                </a:solidFill>
                <a:latin typeface="Arial Narrow" pitchFamily="34" charset="0"/>
              </a:rPr>
              <a:t>R</a:t>
            </a:r>
            <a:r>
              <a:rPr lang="en-US" sz="2100" dirty="0" smtClean="0">
                <a:solidFill>
                  <a:srgbClr val="FFCC66"/>
                </a:solidFill>
                <a:latin typeface="Arial Narrow" pitchFamily="34" charset="0"/>
              </a:rPr>
              <a:t>eading </a:t>
            </a:r>
            <a:r>
              <a:rPr lang="en-US" sz="2100" u="sng" dirty="0" smtClean="0">
                <a:solidFill>
                  <a:srgbClr val="FFCC66"/>
                </a:solidFill>
                <a:latin typeface="Arial Narrow" pitchFamily="34" charset="0"/>
              </a:rPr>
              <a:t>S</a:t>
            </a:r>
            <a:r>
              <a:rPr lang="en-US" sz="2100" dirty="0" smtClean="0">
                <a:solidFill>
                  <a:srgbClr val="FFCC66"/>
                </a:solidFill>
                <a:latin typeface="Arial Narrow" pitchFamily="34" charset="0"/>
              </a:rPr>
              <a:t>upport </a:t>
            </a:r>
          </a:p>
          <a:p>
            <a:pPr lvl="1">
              <a:lnSpc>
                <a:spcPct val="80000"/>
              </a:lnSpc>
              <a:buClr>
                <a:schemeClr val="bg2"/>
              </a:buClr>
              <a:buSzTx/>
              <a:buFontTx/>
              <a:buChar char="•"/>
            </a:pPr>
            <a:r>
              <a:rPr lang="en-US" sz="2100" b="1" dirty="0" smtClean="0">
                <a:solidFill>
                  <a:srgbClr val="FFCC66"/>
                </a:solidFill>
                <a:latin typeface="Arial Narrow" pitchFamily="34" charset="0"/>
              </a:rPr>
              <a:t>Use data to guide instruction and intervention decisions for students with reading difficulties</a:t>
            </a:r>
          </a:p>
          <a:p>
            <a:pPr lvl="1">
              <a:lnSpc>
                <a:spcPct val="80000"/>
              </a:lnSpc>
              <a:buClr>
                <a:schemeClr val="bg2"/>
              </a:buClr>
              <a:buSzTx/>
              <a:buFontTx/>
              <a:buChar char="•"/>
            </a:pPr>
            <a:r>
              <a:rPr lang="en-US" sz="2100" b="1" dirty="0" smtClean="0">
                <a:solidFill>
                  <a:srgbClr val="FFCC66"/>
                </a:solidFill>
                <a:latin typeface="Arial Narrow" pitchFamily="34" charset="0"/>
              </a:rPr>
              <a:t>Plan for and implement evidence-based instructional strategies and interventions that are response to students’ needs</a:t>
            </a:r>
          </a:p>
          <a:p>
            <a:pPr lvl="1">
              <a:lnSpc>
                <a:spcPct val="80000"/>
              </a:lnSpc>
              <a:buClr>
                <a:schemeClr val="bg2"/>
              </a:buClr>
              <a:buSzTx/>
              <a:buFontTx/>
              <a:buChar char="•"/>
            </a:pPr>
            <a:r>
              <a:rPr lang="en-US" sz="2100" b="1" dirty="0" smtClean="0">
                <a:solidFill>
                  <a:srgbClr val="FFCC66"/>
                </a:solidFill>
                <a:latin typeface="Arial Narrow" pitchFamily="34" charset="0"/>
              </a:rPr>
              <a:t>(Partnership with Lehigh University)</a:t>
            </a:r>
          </a:p>
          <a:p>
            <a:pPr>
              <a:lnSpc>
                <a:spcPct val="80000"/>
              </a:lnSpc>
              <a:buClr>
                <a:schemeClr val="bg2"/>
              </a:buClr>
              <a:buSzTx/>
              <a:buNone/>
            </a:pPr>
            <a:endParaRPr lang="en-US" sz="2500" dirty="0" smtClean="0">
              <a:solidFill>
                <a:srgbClr val="FFCC66"/>
              </a:solidFill>
              <a:latin typeface="Arial Narrow" pitchFamily="34" charset="0"/>
            </a:endParaRPr>
          </a:p>
          <a:p>
            <a:pPr>
              <a:lnSpc>
                <a:spcPct val="80000"/>
              </a:lnSpc>
              <a:buClr>
                <a:schemeClr val="bg2"/>
              </a:buClr>
              <a:buSzTx/>
              <a:buFontTx/>
              <a:buChar char="•"/>
            </a:pPr>
            <a:r>
              <a:rPr lang="en-US" sz="2500" b="1" u="sng" dirty="0" err="1" smtClean="0">
                <a:solidFill>
                  <a:srgbClr val="FF9900"/>
                </a:solidFill>
                <a:latin typeface="Arial Narrow" pitchFamily="34" charset="0"/>
              </a:rPr>
              <a:t>LinkIt</a:t>
            </a:r>
            <a:r>
              <a:rPr lang="en-US" sz="2500" b="1" u="sng" dirty="0" smtClean="0">
                <a:solidFill>
                  <a:srgbClr val="FF9900"/>
                </a:solidFill>
                <a:latin typeface="Arial Narrow" pitchFamily="34" charset="0"/>
              </a:rPr>
              <a:t>!</a:t>
            </a:r>
            <a:r>
              <a:rPr lang="en-US" sz="2500" u="sng" dirty="0" smtClean="0">
                <a:solidFill>
                  <a:srgbClr val="FFCC66"/>
                </a:solidFill>
                <a:latin typeface="Arial Narrow" pitchFamily="34" charset="0"/>
              </a:rPr>
              <a:t>:</a:t>
            </a:r>
            <a:r>
              <a:rPr lang="en-US" sz="2500" dirty="0" smtClean="0">
                <a:solidFill>
                  <a:srgbClr val="FFCC66"/>
                </a:solidFill>
                <a:latin typeface="Arial Narrow" pitchFamily="34" charset="0"/>
              </a:rPr>
              <a:t>  Linking state, district and classroom assessments</a:t>
            </a:r>
          </a:p>
          <a:p>
            <a:pPr lvl="1">
              <a:lnSpc>
                <a:spcPct val="80000"/>
              </a:lnSpc>
              <a:buClr>
                <a:schemeClr val="bg2"/>
              </a:buClr>
              <a:buSzTx/>
              <a:buFontTx/>
              <a:buChar char="•"/>
            </a:pPr>
            <a:r>
              <a:rPr lang="en-US" sz="2100" dirty="0" smtClean="0">
                <a:solidFill>
                  <a:srgbClr val="FFCC66"/>
                </a:solidFill>
                <a:latin typeface="Arial Narrow" pitchFamily="34" charset="0"/>
              </a:rPr>
              <a:t>Progress monitoring			</a:t>
            </a:r>
          </a:p>
          <a:p>
            <a:pPr lvl="1">
              <a:lnSpc>
                <a:spcPct val="80000"/>
              </a:lnSpc>
              <a:buClr>
                <a:schemeClr val="bg2"/>
              </a:buClr>
              <a:buSzTx/>
              <a:buFontTx/>
              <a:buChar char="•"/>
            </a:pPr>
            <a:r>
              <a:rPr lang="en-US" sz="2100" dirty="0" smtClean="0">
                <a:solidFill>
                  <a:srgbClr val="FFCC66"/>
                </a:solidFill>
                <a:latin typeface="Arial Narrow" pitchFamily="34" charset="0"/>
              </a:rPr>
              <a:t>Benchmarking</a:t>
            </a:r>
          </a:p>
          <a:p>
            <a:pPr lvl="1">
              <a:lnSpc>
                <a:spcPct val="80000"/>
              </a:lnSpc>
              <a:buClr>
                <a:schemeClr val="bg2"/>
              </a:buClr>
              <a:buSzTx/>
              <a:buFontTx/>
              <a:buChar char="•"/>
            </a:pPr>
            <a:r>
              <a:rPr lang="en-US" sz="2100" dirty="0" smtClean="0">
                <a:solidFill>
                  <a:srgbClr val="FFCC66"/>
                </a:solidFill>
                <a:latin typeface="Arial Narrow" pitchFamily="34" charset="0"/>
              </a:rPr>
              <a:t>Instructional Grouping &amp; Differential Instruction</a:t>
            </a:r>
          </a:p>
          <a:p>
            <a:pPr lvl="1">
              <a:lnSpc>
                <a:spcPct val="80000"/>
              </a:lnSpc>
              <a:buClr>
                <a:schemeClr val="bg2"/>
              </a:buClr>
              <a:buSzTx/>
              <a:buFontTx/>
              <a:buChar char="•"/>
            </a:pPr>
            <a:r>
              <a:rPr lang="en-US" sz="2100" dirty="0" smtClean="0">
                <a:solidFill>
                  <a:srgbClr val="FFCC66"/>
                </a:solidFill>
                <a:latin typeface="Arial Narrow" pitchFamily="34" charset="0"/>
              </a:rPr>
              <a:t>Test Creation</a:t>
            </a:r>
          </a:p>
          <a:p>
            <a:pPr lvl="1">
              <a:lnSpc>
                <a:spcPct val="80000"/>
              </a:lnSpc>
              <a:buClr>
                <a:schemeClr val="bg2"/>
              </a:buClr>
              <a:buSzTx/>
              <a:buFontTx/>
              <a:buChar char="•"/>
            </a:pPr>
            <a:endParaRPr lang="en-US" sz="2100" b="1" dirty="0" smtClean="0">
              <a:solidFill>
                <a:srgbClr val="FFCC66"/>
              </a:solidFill>
              <a:latin typeface="Arial Narrow" pitchFamily="34" charset="0"/>
            </a:endParaRPr>
          </a:p>
          <a:p>
            <a:pPr>
              <a:lnSpc>
                <a:spcPct val="80000"/>
              </a:lnSpc>
              <a:buClr>
                <a:schemeClr val="bg2"/>
              </a:buClr>
              <a:buSzTx/>
              <a:buNone/>
            </a:pPr>
            <a:endParaRPr lang="en-US" sz="2100" dirty="0">
              <a:solidFill>
                <a:srgbClr val="FFCC66"/>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1682" name="Rectangle 2"/>
          <p:cNvSpPr>
            <a:spLocks noGrp="1" noChangeArrowheads="1"/>
          </p:cNvSpPr>
          <p:nvPr>
            <p:ph type="title"/>
          </p:nvPr>
        </p:nvSpPr>
        <p:spPr>
          <a:xfrm>
            <a:off x="152400" y="152400"/>
            <a:ext cx="8826500" cy="1168400"/>
          </a:xfrm>
          <a:solidFill>
            <a:srgbClr val="FFCC66"/>
          </a:solidFill>
          <a:ln>
            <a:solidFill>
              <a:srgbClr val="000000"/>
            </a:solidFill>
          </a:ln>
        </p:spPr>
        <p:txBody>
          <a:bodyPr/>
          <a:lstStyle/>
          <a:p>
            <a:r>
              <a:rPr lang="en-US" sz="4000" b="1" dirty="0" smtClean="0">
                <a:solidFill>
                  <a:srgbClr val="660066"/>
                </a:solidFill>
                <a:latin typeface="Arial Narrow" pitchFamily="34" charset="0"/>
              </a:rPr>
              <a:t>ESEA Waiver </a:t>
            </a:r>
            <a:br>
              <a:rPr lang="en-US" sz="4000" b="1" dirty="0" smtClean="0">
                <a:solidFill>
                  <a:srgbClr val="660066"/>
                </a:solidFill>
                <a:latin typeface="Arial Narrow" pitchFamily="34" charset="0"/>
              </a:rPr>
            </a:br>
            <a:r>
              <a:rPr lang="en-US" sz="4000" b="1" dirty="0" smtClean="0">
                <a:solidFill>
                  <a:srgbClr val="660066"/>
                </a:solidFill>
                <a:latin typeface="Arial Narrow" pitchFamily="34" charset="0"/>
              </a:rPr>
              <a:t>Annual Progress Targets</a:t>
            </a:r>
            <a:endParaRPr lang="en-US" sz="4000" b="1" dirty="0">
              <a:solidFill>
                <a:srgbClr val="660066"/>
              </a:solidFill>
              <a:latin typeface="Arial Narrow" pitchFamily="34" charset="0"/>
            </a:endParaRPr>
          </a:p>
        </p:txBody>
      </p:sp>
      <p:sp>
        <p:nvSpPr>
          <p:cNvPr id="711683" name="Rectangle 3"/>
          <p:cNvSpPr>
            <a:spLocks noGrp="1" noChangeArrowheads="1"/>
          </p:cNvSpPr>
          <p:nvPr>
            <p:ph type="body" idx="1"/>
          </p:nvPr>
        </p:nvSpPr>
        <p:spPr>
          <a:xfrm>
            <a:off x="152400" y="1371600"/>
            <a:ext cx="8788400" cy="5321300"/>
          </a:xfrm>
        </p:spPr>
        <p:txBody>
          <a:bodyPr/>
          <a:lstStyle/>
          <a:p>
            <a:endParaRPr lang="en-US" sz="900" dirty="0" smtClean="0"/>
          </a:p>
          <a:p>
            <a:pPr>
              <a:buNone/>
            </a:pPr>
            <a:r>
              <a:rPr lang="en-US" sz="2800" dirty="0" smtClean="0"/>
              <a:t>    As approved in New Jersey’s </a:t>
            </a:r>
            <a:r>
              <a:rPr lang="en-US" sz="2800" i="1" dirty="0" smtClean="0"/>
              <a:t>Elementary and Secondary Education Act (ESEA) Flexibility Waiver Application, the New Jersey Department of Education (NJDOE) is transitioning to a new accountability system that provides a more accurate analysis of student achievement. One component of this system is the calculation of Annual Progress Targets, which are indicators to measure schools’ progress toward meeting the State proficiency benchmark of 90%. </a:t>
            </a:r>
            <a:endParaRPr lang="en-US" sz="2800" b="1" dirty="0" smtClean="0">
              <a:solidFill>
                <a:schemeClr val="tx1"/>
              </a:solidFill>
              <a:effectLst>
                <a:outerShdw blurRad="38100" dist="38100" dir="2700000" algn="tl">
                  <a:srgbClr val="000000"/>
                </a:outerShdw>
              </a:effectLst>
              <a:latin typeface="+mn-lt"/>
              <a:ea typeface="+mn-ea"/>
              <a:cs typeface="+mn-cs"/>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2706" name="Rectangle 2"/>
          <p:cNvSpPr>
            <a:spLocks noGrp="1" noChangeArrowheads="1"/>
          </p:cNvSpPr>
          <p:nvPr>
            <p:ph type="title"/>
          </p:nvPr>
        </p:nvSpPr>
        <p:spPr>
          <a:xfrm>
            <a:off x="165100" y="1"/>
            <a:ext cx="8737600" cy="1066800"/>
          </a:xfrm>
          <a:solidFill>
            <a:srgbClr val="FFCC66"/>
          </a:solidFill>
          <a:ln>
            <a:solidFill>
              <a:srgbClr val="000000"/>
            </a:solidFill>
          </a:ln>
        </p:spPr>
        <p:txBody>
          <a:bodyPr/>
          <a:lstStyle/>
          <a:p>
            <a:r>
              <a:rPr lang="en-US" sz="4000" b="1" dirty="0" smtClean="0">
                <a:solidFill>
                  <a:srgbClr val="660066"/>
                </a:solidFill>
                <a:latin typeface="Arial Narrow" pitchFamily="34" charset="0"/>
              </a:rPr>
              <a:t>ESEA Waiver</a:t>
            </a:r>
            <a:br>
              <a:rPr lang="en-US" sz="4000" b="1" dirty="0" smtClean="0">
                <a:solidFill>
                  <a:srgbClr val="660066"/>
                </a:solidFill>
                <a:latin typeface="Arial Narrow" pitchFamily="34" charset="0"/>
              </a:rPr>
            </a:br>
            <a:r>
              <a:rPr lang="en-US" sz="4000" b="1" dirty="0" smtClean="0">
                <a:solidFill>
                  <a:srgbClr val="660066"/>
                </a:solidFill>
                <a:latin typeface="Arial Narrow" pitchFamily="34" charset="0"/>
              </a:rPr>
              <a:t>Preliminary School Profiles 2012</a:t>
            </a:r>
            <a:endParaRPr lang="en-US" sz="4000" b="1" dirty="0">
              <a:solidFill>
                <a:srgbClr val="660066"/>
              </a:solidFill>
              <a:latin typeface="Arial Narrow" pitchFamily="34" charset="0"/>
            </a:endParaRPr>
          </a:p>
        </p:txBody>
      </p:sp>
      <p:sp>
        <p:nvSpPr>
          <p:cNvPr id="712707" name="Rectangle 3"/>
          <p:cNvSpPr>
            <a:spLocks noGrp="1" noChangeArrowheads="1"/>
          </p:cNvSpPr>
          <p:nvPr>
            <p:ph type="body" idx="1"/>
          </p:nvPr>
        </p:nvSpPr>
        <p:spPr>
          <a:xfrm>
            <a:off x="228600" y="1600200"/>
            <a:ext cx="8534400" cy="5257800"/>
          </a:xfrm>
        </p:spPr>
        <p:txBody>
          <a:bodyPr/>
          <a:lstStyle/>
          <a:p>
            <a:r>
              <a:rPr lang="en-US" sz="2800" dirty="0" smtClean="0">
                <a:solidFill>
                  <a:srgbClr val="FFCC66"/>
                </a:solidFill>
                <a:latin typeface="Arial Narrow" pitchFamily="34" charset="0"/>
              </a:rPr>
              <a:t>Participation and performance determinations for</a:t>
            </a:r>
          </a:p>
          <a:p>
            <a:pPr>
              <a:buNone/>
            </a:pPr>
            <a:r>
              <a:rPr lang="en-US" sz="2800" dirty="0" smtClean="0">
                <a:solidFill>
                  <a:srgbClr val="FFCC66"/>
                </a:solidFill>
                <a:latin typeface="Arial Narrow" pitchFamily="34" charset="0"/>
              </a:rPr>
              <a:t>	Califon School under New Jersey’s Elementary and Secondary Act Waiver</a:t>
            </a:r>
          </a:p>
          <a:p>
            <a:pPr>
              <a:buNone/>
            </a:pPr>
            <a:endParaRPr lang="en-US" sz="2800" dirty="0" smtClean="0">
              <a:solidFill>
                <a:srgbClr val="FFCC66"/>
              </a:solidFill>
              <a:latin typeface="Arial Narrow" pitchFamily="34" charset="0"/>
            </a:endParaRPr>
          </a:p>
          <a:p>
            <a:pPr lvl="1"/>
            <a:r>
              <a:rPr lang="en-US" dirty="0" smtClean="0">
                <a:solidFill>
                  <a:srgbClr val="FFCC66"/>
                </a:solidFill>
                <a:latin typeface="Arial Narrow" pitchFamily="34" charset="0"/>
              </a:rPr>
              <a:t>Met Goal = Met Performance Goal of 90%</a:t>
            </a:r>
          </a:p>
          <a:p>
            <a:pPr lvl="1"/>
            <a:r>
              <a:rPr lang="en-US" dirty="0" smtClean="0">
                <a:solidFill>
                  <a:srgbClr val="FFCC66"/>
                </a:solidFill>
                <a:latin typeface="Arial Narrow" pitchFamily="34" charset="0"/>
              </a:rPr>
              <a:t>Yes = Met Progress Target or Participation Rate</a:t>
            </a:r>
          </a:p>
          <a:p>
            <a:pPr lvl="1"/>
            <a:r>
              <a:rPr lang="en-US" dirty="0" smtClean="0">
                <a:solidFill>
                  <a:srgbClr val="FFCC66"/>
                </a:solidFill>
                <a:latin typeface="Arial Narrow" pitchFamily="34" charset="0"/>
              </a:rPr>
              <a:t>Yes* = Met Progress Target (Confidence Interval Applied)</a:t>
            </a:r>
          </a:p>
          <a:p>
            <a:pPr lvl="1"/>
            <a:r>
              <a:rPr lang="en-US" dirty="0" smtClean="0">
                <a:solidFill>
                  <a:srgbClr val="FFCC66"/>
                </a:solidFill>
                <a:latin typeface="Arial Narrow" pitchFamily="34" charset="0"/>
              </a:rPr>
              <a:t>No = Missed Progress Target or Participation Rate</a:t>
            </a:r>
            <a:endParaRPr lang="en-US" dirty="0">
              <a:solidFill>
                <a:srgbClr val="FFCC66"/>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8274" name="Rectangle 2"/>
          <p:cNvSpPr>
            <a:spLocks noGrp="1" noChangeArrowheads="1"/>
          </p:cNvSpPr>
          <p:nvPr>
            <p:ph type="body" idx="1"/>
          </p:nvPr>
        </p:nvSpPr>
        <p:spPr>
          <a:xfrm>
            <a:off x="457200" y="2209800"/>
            <a:ext cx="8229600" cy="3810000"/>
          </a:xfrm>
        </p:spPr>
        <p:txBody>
          <a:bodyPr/>
          <a:lstStyle/>
          <a:p>
            <a:pPr marL="609600" indent="-609600">
              <a:buClr>
                <a:schemeClr val="bg2"/>
              </a:buClr>
              <a:buSzPct val="50000"/>
              <a:buFont typeface="Arial Narrow" pitchFamily="34" charset="0"/>
              <a:buChar char="●"/>
            </a:pPr>
            <a:r>
              <a:rPr lang="en-US" sz="2800" b="1">
                <a:solidFill>
                  <a:srgbClr val="FF9900"/>
                </a:solidFill>
                <a:latin typeface="Arial Narrow" pitchFamily="34" charset="0"/>
              </a:rPr>
              <a:t>Percent of adults without a high school diploma</a:t>
            </a:r>
          </a:p>
          <a:p>
            <a:pPr marL="609600" indent="-609600">
              <a:buClr>
                <a:schemeClr val="bg2"/>
              </a:buClr>
              <a:buSzPct val="50000"/>
              <a:buFont typeface="Arial Narrow" pitchFamily="34" charset="0"/>
              <a:buChar char="●"/>
            </a:pPr>
            <a:r>
              <a:rPr lang="en-US" sz="2800" b="1">
                <a:solidFill>
                  <a:srgbClr val="FF9900"/>
                </a:solidFill>
                <a:latin typeface="Arial Narrow" pitchFamily="34" charset="0"/>
              </a:rPr>
              <a:t>Percent of adults with some college education</a:t>
            </a:r>
          </a:p>
          <a:p>
            <a:pPr marL="609600" indent="-609600">
              <a:buClr>
                <a:schemeClr val="bg2"/>
              </a:buClr>
              <a:buSzPct val="50000"/>
              <a:buFont typeface="Arial Narrow" pitchFamily="34" charset="0"/>
              <a:buChar char="●"/>
            </a:pPr>
            <a:r>
              <a:rPr lang="en-US" sz="2800" b="1">
                <a:solidFill>
                  <a:srgbClr val="FF9900"/>
                </a:solidFill>
                <a:latin typeface="Arial Narrow" pitchFamily="34" charset="0"/>
              </a:rPr>
              <a:t>Occupational status</a:t>
            </a:r>
          </a:p>
          <a:p>
            <a:pPr marL="609600" indent="-609600">
              <a:buClr>
                <a:schemeClr val="bg2"/>
              </a:buClr>
              <a:buSzPct val="50000"/>
              <a:buFont typeface="Arial Narrow" pitchFamily="34" charset="0"/>
              <a:buChar char="●"/>
            </a:pPr>
            <a:r>
              <a:rPr lang="en-US" sz="2800" b="1">
                <a:solidFill>
                  <a:srgbClr val="FF9900"/>
                </a:solidFill>
                <a:latin typeface="Arial Narrow" pitchFamily="34" charset="0"/>
              </a:rPr>
              <a:t>Unemployment rate</a:t>
            </a:r>
          </a:p>
          <a:p>
            <a:pPr marL="609600" indent="-609600">
              <a:buClr>
                <a:schemeClr val="bg2"/>
              </a:buClr>
              <a:buSzPct val="50000"/>
              <a:buFont typeface="Arial Narrow" pitchFamily="34" charset="0"/>
              <a:buChar char="●"/>
            </a:pPr>
            <a:r>
              <a:rPr lang="en-US" sz="2800" b="1">
                <a:solidFill>
                  <a:srgbClr val="FF9900"/>
                </a:solidFill>
                <a:latin typeface="Arial Narrow" pitchFamily="34" charset="0"/>
              </a:rPr>
              <a:t>Percent of individuals in poverty</a:t>
            </a:r>
          </a:p>
          <a:p>
            <a:pPr marL="609600" indent="-609600">
              <a:buClr>
                <a:schemeClr val="bg2"/>
              </a:buClr>
              <a:buSzPct val="50000"/>
              <a:buFont typeface="Arial Narrow" pitchFamily="34" charset="0"/>
              <a:buChar char="●"/>
            </a:pPr>
            <a:r>
              <a:rPr lang="en-US" sz="2800" b="1">
                <a:solidFill>
                  <a:srgbClr val="FF9900"/>
                </a:solidFill>
                <a:latin typeface="Arial Narrow" pitchFamily="34" charset="0"/>
              </a:rPr>
              <a:t>Median family income</a:t>
            </a:r>
            <a:r>
              <a:rPr lang="en-US" sz="2800" b="1">
                <a:latin typeface="Arial Narrow" pitchFamily="34" charset="0"/>
              </a:rPr>
              <a:t> </a:t>
            </a:r>
          </a:p>
        </p:txBody>
      </p:sp>
      <p:sp>
        <p:nvSpPr>
          <p:cNvPr id="438275" name="Rectangle 3"/>
          <p:cNvSpPr>
            <a:spLocks noGrp="1" noChangeArrowheads="1"/>
          </p:cNvSpPr>
          <p:nvPr>
            <p:ph type="title"/>
          </p:nvPr>
        </p:nvSpPr>
        <p:spPr>
          <a:xfrm>
            <a:off x="457200" y="277813"/>
            <a:ext cx="8229600" cy="1474787"/>
          </a:xfrm>
          <a:solidFill>
            <a:srgbClr val="FFCC66"/>
          </a:solidFill>
          <a:ln>
            <a:solidFill>
              <a:srgbClr val="000000"/>
            </a:solidFill>
          </a:ln>
        </p:spPr>
        <p:txBody>
          <a:bodyPr/>
          <a:lstStyle/>
          <a:p>
            <a:r>
              <a:rPr lang="en-US" b="1">
                <a:solidFill>
                  <a:srgbClr val="660066"/>
                </a:solidFill>
                <a:latin typeface="Arial Narrow" pitchFamily="34" charset="0"/>
              </a:rPr>
              <a:t>What is a District Factor Group?</a:t>
            </a:r>
            <a:r>
              <a:rPr lang="en-US">
                <a:solidFill>
                  <a:srgbClr val="660066"/>
                </a:solidFill>
                <a:latin typeface="Arial Narrow" pitchFamily="34" charset="0"/>
              </a:rPr>
              <a:t/>
            </a:r>
            <a:br>
              <a:rPr lang="en-US">
                <a:solidFill>
                  <a:srgbClr val="660066"/>
                </a:solidFill>
                <a:latin typeface="Arial Narrow" pitchFamily="34" charset="0"/>
              </a:rPr>
            </a:br>
            <a:r>
              <a:rPr lang="en-US" b="1">
                <a:solidFill>
                  <a:srgbClr val="660066"/>
                </a:solidFill>
                <a:latin typeface="Arial Narrow" pitchFamily="34" charset="0"/>
              </a:rPr>
              <a:t>(DFG)</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8274" name="Rectangle 2"/>
          <p:cNvSpPr>
            <a:spLocks noGrp="1" noChangeArrowheads="1"/>
          </p:cNvSpPr>
          <p:nvPr>
            <p:ph type="body" idx="1"/>
          </p:nvPr>
        </p:nvSpPr>
        <p:spPr>
          <a:xfrm>
            <a:off x="457200" y="2209800"/>
            <a:ext cx="8229600" cy="3810000"/>
          </a:xfrm>
        </p:spPr>
        <p:txBody>
          <a:bodyPr/>
          <a:lstStyle/>
          <a:p>
            <a:pPr marL="609600" indent="-609600">
              <a:buClr>
                <a:schemeClr val="bg2"/>
              </a:buClr>
              <a:buSzPct val="50000"/>
              <a:buNone/>
            </a:pPr>
            <a:r>
              <a:rPr lang="en-US" sz="2800" b="1" dirty="0" smtClean="0">
                <a:solidFill>
                  <a:srgbClr val="FF9900"/>
                </a:solidFill>
                <a:latin typeface="Arial Narrow" pitchFamily="34" charset="0"/>
              </a:rPr>
              <a:t>Bethlehem Township		Franklin Township</a:t>
            </a:r>
          </a:p>
          <a:p>
            <a:pPr marL="609600" indent="-609600">
              <a:buClr>
                <a:schemeClr val="bg2"/>
              </a:buClr>
              <a:buSzPct val="50000"/>
            </a:pPr>
            <a:endParaRPr lang="en-US" sz="2800" b="1" dirty="0" smtClean="0">
              <a:solidFill>
                <a:srgbClr val="FF9900"/>
              </a:solidFill>
              <a:latin typeface="Arial Narrow" pitchFamily="34" charset="0"/>
            </a:endParaRPr>
          </a:p>
          <a:p>
            <a:pPr marL="609600" indent="-609600">
              <a:buClr>
                <a:schemeClr val="bg2"/>
              </a:buClr>
              <a:buSzPct val="50000"/>
              <a:buNone/>
            </a:pPr>
            <a:r>
              <a:rPr lang="en-US" sz="2800" b="1" dirty="0" smtClean="0">
                <a:solidFill>
                  <a:srgbClr val="FF9900"/>
                </a:solidFill>
                <a:latin typeface="Arial Narrow" pitchFamily="34" charset="0"/>
              </a:rPr>
              <a:t>Clinton Town			Lebanon </a:t>
            </a:r>
            <a:r>
              <a:rPr lang="en-US" sz="2800" b="1" dirty="0" err="1" smtClean="0">
                <a:solidFill>
                  <a:srgbClr val="FF9900"/>
                </a:solidFill>
                <a:latin typeface="Arial Narrow" pitchFamily="34" charset="0"/>
              </a:rPr>
              <a:t>Boro</a:t>
            </a:r>
            <a:endParaRPr lang="en-US" sz="2800" b="1" dirty="0" smtClean="0">
              <a:solidFill>
                <a:srgbClr val="FF9900"/>
              </a:solidFill>
              <a:latin typeface="Arial Narrow" pitchFamily="34" charset="0"/>
            </a:endParaRPr>
          </a:p>
          <a:p>
            <a:pPr marL="609600" indent="-609600">
              <a:buClr>
                <a:schemeClr val="bg2"/>
              </a:buClr>
              <a:buSzPct val="50000"/>
            </a:pPr>
            <a:endParaRPr lang="en-US" sz="2800" b="1" dirty="0" smtClean="0">
              <a:solidFill>
                <a:srgbClr val="FF9900"/>
              </a:solidFill>
              <a:latin typeface="Arial Narrow" pitchFamily="34" charset="0"/>
            </a:endParaRPr>
          </a:p>
          <a:p>
            <a:pPr marL="609600" indent="-609600">
              <a:buClr>
                <a:schemeClr val="bg2"/>
              </a:buClr>
              <a:buSzPct val="50000"/>
              <a:buNone/>
            </a:pPr>
            <a:r>
              <a:rPr lang="en-US" sz="2800" b="1" dirty="0" smtClean="0">
                <a:solidFill>
                  <a:srgbClr val="FF9900"/>
                </a:solidFill>
                <a:latin typeface="Arial Narrow" pitchFamily="34" charset="0"/>
              </a:rPr>
              <a:t>Clinton Township			Lebanon Township</a:t>
            </a:r>
          </a:p>
          <a:p>
            <a:pPr marL="609600" indent="-609600">
              <a:buClr>
                <a:schemeClr val="bg2"/>
              </a:buClr>
              <a:buSzPct val="50000"/>
            </a:pPr>
            <a:endParaRPr lang="en-US" sz="2800" b="1" dirty="0" smtClean="0">
              <a:solidFill>
                <a:srgbClr val="FF9900"/>
              </a:solidFill>
              <a:latin typeface="Arial Narrow" pitchFamily="34" charset="0"/>
            </a:endParaRPr>
          </a:p>
          <a:p>
            <a:pPr marL="609600" indent="-609600">
              <a:buClr>
                <a:schemeClr val="bg2"/>
              </a:buClr>
              <a:buSzPct val="50000"/>
              <a:buNone/>
            </a:pPr>
            <a:r>
              <a:rPr lang="en-US" sz="2800" b="1" dirty="0" smtClean="0">
                <a:solidFill>
                  <a:srgbClr val="FF9900"/>
                </a:solidFill>
                <a:latin typeface="Arial Narrow" pitchFamily="34" charset="0"/>
              </a:rPr>
              <a:t>East </a:t>
            </a:r>
            <a:r>
              <a:rPr lang="en-US" sz="2800" b="1" dirty="0" err="1" smtClean="0">
                <a:solidFill>
                  <a:srgbClr val="FF9900"/>
                </a:solidFill>
                <a:latin typeface="Arial Narrow" pitchFamily="34" charset="0"/>
              </a:rPr>
              <a:t>Amwell</a:t>
            </a:r>
            <a:r>
              <a:rPr lang="en-US" sz="2800" b="1" dirty="0" smtClean="0">
                <a:solidFill>
                  <a:srgbClr val="FF9900"/>
                </a:solidFill>
                <a:latin typeface="Arial Narrow" pitchFamily="34" charset="0"/>
              </a:rPr>
              <a:t>				</a:t>
            </a:r>
            <a:r>
              <a:rPr lang="en-US" sz="2800" b="1" dirty="0" err="1" smtClean="0">
                <a:solidFill>
                  <a:srgbClr val="FF9900"/>
                </a:solidFill>
                <a:latin typeface="Arial Narrow" pitchFamily="34" charset="0"/>
              </a:rPr>
              <a:t>Readington</a:t>
            </a:r>
            <a:r>
              <a:rPr lang="en-US" sz="2800" b="1" dirty="0" smtClean="0">
                <a:solidFill>
                  <a:srgbClr val="FF9900"/>
                </a:solidFill>
                <a:latin typeface="Arial Narrow" pitchFamily="34" charset="0"/>
              </a:rPr>
              <a:t> Township	</a:t>
            </a:r>
          </a:p>
          <a:p>
            <a:pPr marL="609600" indent="-609600">
              <a:buClr>
                <a:schemeClr val="bg2"/>
              </a:buClr>
              <a:buSzPct val="50000"/>
              <a:buNone/>
            </a:pPr>
            <a:r>
              <a:rPr lang="en-US" sz="2800" b="1" dirty="0" smtClean="0">
                <a:solidFill>
                  <a:srgbClr val="FF9900"/>
                </a:solidFill>
                <a:latin typeface="Arial Narrow" pitchFamily="34" charset="0"/>
              </a:rPr>
              <a:t>		</a:t>
            </a:r>
            <a:endParaRPr lang="en-US" sz="2800" b="1" dirty="0">
              <a:solidFill>
                <a:srgbClr val="FF9900"/>
              </a:solidFill>
              <a:latin typeface="Arial Narrow" pitchFamily="34" charset="0"/>
            </a:endParaRPr>
          </a:p>
        </p:txBody>
      </p:sp>
      <p:sp>
        <p:nvSpPr>
          <p:cNvPr id="438275" name="Rectangle 3"/>
          <p:cNvSpPr>
            <a:spLocks noGrp="1" noChangeArrowheads="1"/>
          </p:cNvSpPr>
          <p:nvPr>
            <p:ph type="title"/>
          </p:nvPr>
        </p:nvSpPr>
        <p:spPr>
          <a:xfrm>
            <a:off x="457200" y="277813"/>
            <a:ext cx="8229600" cy="1474787"/>
          </a:xfrm>
          <a:solidFill>
            <a:srgbClr val="FFCC66"/>
          </a:solidFill>
          <a:ln>
            <a:solidFill>
              <a:srgbClr val="000000"/>
            </a:solidFill>
          </a:ln>
        </p:spPr>
        <p:txBody>
          <a:bodyPr/>
          <a:lstStyle/>
          <a:p>
            <a:r>
              <a:rPr lang="en-US" b="1" dirty="0" smtClean="0">
                <a:solidFill>
                  <a:srgbClr val="660066"/>
                </a:solidFill>
                <a:latin typeface="Arial Narrow" pitchFamily="34" charset="0"/>
              </a:rPr>
              <a:t>Other  ( I )</a:t>
            </a:r>
            <a:br>
              <a:rPr lang="en-US" b="1" dirty="0" smtClean="0">
                <a:solidFill>
                  <a:srgbClr val="660066"/>
                </a:solidFill>
                <a:latin typeface="Arial Narrow" pitchFamily="34" charset="0"/>
              </a:rPr>
            </a:br>
            <a:r>
              <a:rPr lang="en-US" dirty="0" smtClean="0">
                <a:solidFill>
                  <a:srgbClr val="660066"/>
                </a:solidFill>
                <a:latin typeface="Arial Narrow" pitchFamily="34" charset="0"/>
              </a:rPr>
              <a:t> </a:t>
            </a:r>
            <a:r>
              <a:rPr lang="en-US" b="1" dirty="0" smtClean="0">
                <a:solidFill>
                  <a:srgbClr val="660066"/>
                </a:solidFill>
                <a:latin typeface="Arial Narrow" pitchFamily="34" charset="0"/>
              </a:rPr>
              <a:t>District Factor Groups</a:t>
            </a:r>
            <a:endParaRPr lang="en-US" b="1" dirty="0">
              <a:solidFill>
                <a:srgbClr val="660066"/>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a:solidFill>
            <a:srgbClr val="FFCC66"/>
          </a:solidFill>
        </p:spPr>
        <p:txBody>
          <a:bodyPr/>
          <a:lstStyle/>
          <a:p>
            <a:r>
              <a:rPr lang="en-US" sz="4000" b="1">
                <a:solidFill>
                  <a:srgbClr val="660066"/>
                </a:solidFill>
                <a:latin typeface="Arial Narrow" pitchFamily="34" charset="0"/>
              </a:rPr>
              <a:t>NJASK Score Reporting</a:t>
            </a:r>
          </a:p>
        </p:txBody>
      </p:sp>
      <p:sp>
        <p:nvSpPr>
          <p:cNvPr id="479235" name="Rectangle 3"/>
          <p:cNvSpPr>
            <a:spLocks noChangeArrowheads="1"/>
          </p:cNvSpPr>
          <p:nvPr/>
        </p:nvSpPr>
        <p:spPr bwMode="auto">
          <a:xfrm>
            <a:off x="381000" y="1905000"/>
            <a:ext cx="8534400" cy="3503613"/>
          </a:xfrm>
          <a:prstGeom prst="rect">
            <a:avLst/>
          </a:prstGeom>
          <a:noFill/>
          <a:ln w="12700" cap="sq">
            <a:noFill/>
            <a:miter lim="800000"/>
            <a:headEnd type="none" w="sm" len="sm"/>
            <a:tailEnd type="none" w="sm" len="sm"/>
          </a:ln>
          <a:effectLst/>
        </p:spPr>
        <p:txBody>
          <a:bodyPr>
            <a:spAutoFit/>
          </a:bodyPr>
          <a:lstStyle/>
          <a:p>
            <a:pPr algn="ctr"/>
            <a:r>
              <a:rPr lang="en-US" sz="3200">
                <a:solidFill>
                  <a:srgbClr val="FFCC66"/>
                </a:solidFill>
                <a:latin typeface="Arial Narrow" pitchFamily="34" charset="0"/>
              </a:rPr>
              <a:t>Performance Levels</a:t>
            </a:r>
          </a:p>
          <a:p>
            <a:pPr algn="ctr"/>
            <a:r>
              <a:rPr lang="en-US" sz="3200" u="sng">
                <a:solidFill>
                  <a:srgbClr val="FFCC66"/>
                </a:solidFill>
                <a:latin typeface="Arial Narrow" pitchFamily="34" charset="0"/>
              </a:rPr>
              <a:t>Scale Score from 100-300</a:t>
            </a:r>
            <a:endParaRPr lang="en-US" sz="3200">
              <a:solidFill>
                <a:srgbClr val="FFCC66"/>
              </a:solidFill>
              <a:latin typeface="Arial Narrow" pitchFamily="34" charset="0"/>
            </a:endParaRPr>
          </a:p>
          <a:p>
            <a:pPr algn="ctr"/>
            <a:endParaRPr lang="en-US" sz="3200" b="0">
              <a:solidFill>
                <a:srgbClr val="FFCC66"/>
              </a:solidFill>
              <a:latin typeface="Arial Narrow" pitchFamily="34" charset="0"/>
            </a:endParaRPr>
          </a:p>
          <a:p>
            <a:pPr lvl="3">
              <a:buClr>
                <a:schemeClr val="bg2"/>
              </a:buClr>
              <a:buFontTx/>
              <a:buChar char="•"/>
            </a:pPr>
            <a:r>
              <a:rPr lang="en-US" sz="3200" b="0">
                <a:solidFill>
                  <a:srgbClr val="FF9900"/>
                </a:solidFill>
                <a:latin typeface="Arial Narrow" pitchFamily="34" charset="0"/>
              </a:rPr>
              <a:t>  Advanced Proficient:  	</a:t>
            </a:r>
            <a:r>
              <a:rPr lang="en-US" sz="3200" b="0">
                <a:solidFill>
                  <a:srgbClr val="FFCC66"/>
                </a:solidFill>
                <a:latin typeface="Arial Narrow" pitchFamily="34" charset="0"/>
              </a:rPr>
              <a:t>250-300</a:t>
            </a:r>
            <a:endParaRPr lang="en-US" sz="3200" b="0">
              <a:solidFill>
                <a:srgbClr val="FF9900"/>
              </a:solidFill>
              <a:latin typeface="Arial Narrow" pitchFamily="34" charset="0"/>
            </a:endParaRPr>
          </a:p>
          <a:p>
            <a:pPr lvl="3">
              <a:buClr>
                <a:schemeClr val="bg2"/>
              </a:buClr>
              <a:buFontTx/>
              <a:buChar char="•"/>
            </a:pPr>
            <a:r>
              <a:rPr lang="en-US" sz="3200" b="0">
                <a:solidFill>
                  <a:srgbClr val="FF9900"/>
                </a:solidFill>
                <a:latin typeface="Arial Narrow" pitchFamily="34" charset="0"/>
              </a:rPr>
              <a:t>  Proficient:  			</a:t>
            </a:r>
            <a:r>
              <a:rPr lang="en-US" sz="3200" b="0">
                <a:solidFill>
                  <a:srgbClr val="FFCC66"/>
                </a:solidFill>
                <a:latin typeface="Arial Narrow" pitchFamily="34" charset="0"/>
              </a:rPr>
              <a:t>200-249</a:t>
            </a:r>
          </a:p>
          <a:p>
            <a:pPr lvl="3">
              <a:buClr>
                <a:schemeClr val="bg2"/>
              </a:buClr>
              <a:buFontTx/>
              <a:buChar char="•"/>
            </a:pPr>
            <a:r>
              <a:rPr lang="en-US" sz="3200" b="0">
                <a:solidFill>
                  <a:srgbClr val="FF9900"/>
                </a:solidFill>
                <a:latin typeface="Arial Narrow" pitchFamily="34" charset="0"/>
              </a:rPr>
              <a:t>  Partially Proficient:  	</a:t>
            </a:r>
            <a:r>
              <a:rPr lang="en-US" sz="3200" b="0">
                <a:solidFill>
                  <a:srgbClr val="FFCC66"/>
                </a:solidFill>
                <a:latin typeface="Arial Narrow" pitchFamily="34" charset="0"/>
              </a:rPr>
              <a:t>100-199</a:t>
            </a:r>
          </a:p>
          <a:p>
            <a:pPr lvl="3">
              <a:buClr>
                <a:schemeClr val="bg2"/>
              </a:buClr>
            </a:pPr>
            <a:endParaRPr lang="en-US" sz="3200" b="0">
              <a:solidFill>
                <a:srgbClr val="FFCC66"/>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3730" name="Rectangle 2"/>
          <p:cNvSpPr>
            <a:spLocks noGrp="1" noChangeArrowheads="1"/>
          </p:cNvSpPr>
          <p:nvPr>
            <p:ph type="title"/>
          </p:nvPr>
        </p:nvSpPr>
        <p:spPr>
          <a:xfrm>
            <a:off x="457200" y="152400"/>
            <a:ext cx="8229600" cy="762000"/>
          </a:xfrm>
          <a:solidFill>
            <a:srgbClr val="FFCC66"/>
          </a:solidFill>
          <a:ln>
            <a:solidFill>
              <a:srgbClr val="000000"/>
            </a:solidFill>
          </a:ln>
        </p:spPr>
        <p:txBody>
          <a:bodyPr/>
          <a:lstStyle/>
          <a:p>
            <a:r>
              <a:rPr lang="en-US" sz="4000" b="1">
                <a:solidFill>
                  <a:srgbClr val="660066"/>
                </a:solidFill>
                <a:latin typeface="Arial Narrow" pitchFamily="34" charset="0"/>
              </a:rPr>
              <a:t>NJ State Benchmarks for AYP</a:t>
            </a:r>
          </a:p>
        </p:txBody>
      </p:sp>
      <p:graphicFrame>
        <p:nvGraphicFramePr>
          <p:cNvPr id="713911" name="Group 183"/>
          <p:cNvGraphicFramePr>
            <a:graphicFrameLocks noGrp="1"/>
          </p:cNvGraphicFramePr>
          <p:nvPr>
            <p:ph idx="1"/>
          </p:nvPr>
        </p:nvGraphicFramePr>
        <p:xfrm>
          <a:off x="609600" y="1066800"/>
          <a:ext cx="7772400" cy="4965002"/>
        </p:xfrm>
        <a:graphic>
          <a:graphicData uri="http://schemas.openxmlformats.org/drawingml/2006/table">
            <a:tbl>
              <a:tblPr/>
              <a:tblGrid>
                <a:gridCol w="1828800"/>
                <a:gridCol w="1524000"/>
                <a:gridCol w="1228725"/>
                <a:gridCol w="817563"/>
                <a:gridCol w="819150"/>
                <a:gridCol w="817562"/>
                <a:gridCol w="736600"/>
              </a:tblGrid>
              <a:tr h="7953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Content Area</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Grade Span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Starting Point 2003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2005 – 2007</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2008 – 2010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2011 – 2013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2014</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6738">
                <a:tc rowSpan="3">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Language Arts Literacy</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Elementary</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(Grades 3-5)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68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75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59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660066"/>
                          </a:solidFill>
                          <a:effectLst>
                            <a:outerShdw blurRad="38100" dist="38100" dir="2700000" algn="tl">
                              <a:srgbClr val="000000"/>
                            </a:outerShdw>
                          </a:effectLst>
                          <a:latin typeface="Arial Narrow" pitchFamily="34" charset="0"/>
                        </a:rPr>
                        <a:t>79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515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Middle School</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(Grades 6-8)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58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66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72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660066"/>
                          </a:solidFill>
                          <a:effectLst>
                            <a:outerShdw blurRad="38100" dist="38100" dir="2700000" algn="tl">
                              <a:srgbClr val="000000"/>
                            </a:outerShdw>
                          </a:effectLst>
                          <a:latin typeface="Arial Narrow" pitchFamily="34" charset="0"/>
                        </a:rPr>
                        <a:t>86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6738">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High School</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 11)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73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79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85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660066"/>
                          </a:solidFill>
                          <a:effectLst>
                            <a:outerShdw blurRad="38100" dist="38100" dir="2700000" algn="tl">
                              <a:srgbClr val="000000"/>
                            </a:outerShdw>
                          </a:effectLst>
                          <a:latin typeface="Arial Narrow" pitchFamily="34" charset="0"/>
                        </a:rPr>
                        <a:t>92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6738">
                <a:tc rowSpan="3">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9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Mathematics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Elementary</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(Grades 3-5)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53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62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66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660066"/>
                          </a:solidFill>
                          <a:effectLst>
                            <a:outerShdw blurRad="38100" dist="38100" dir="2700000" algn="tl">
                              <a:srgbClr val="000000"/>
                            </a:outerShdw>
                          </a:effectLst>
                          <a:latin typeface="Arial Narrow" pitchFamily="34" charset="0"/>
                        </a:rPr>
                        <a:t>83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515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Middle School</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(Grades 6-8)</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39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49</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61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660066"/>
                          </a:solidFill>
                          <a:effectLst>
                            <a:outerShdw blurRad="38100" dist="38100" dir="2700000" algn="tl">
                              <a:srgbClr val="000000"/>
                            </a:outerShdw>
                          </a:effectLst>
                          <a:latin typeface="Arial Narrow" pitchFamily="34" charset="0"/>
                        </a:rPr>
                        <a:t>80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CC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566738">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High School</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(Grade 11)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55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64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74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660066"/>
                          </a:solidFill>
                          <a:effectLst>
                            <a:outerShdw blurRad="38100" dist="38100" dir="2700000" algn="tl">
                              <a:srgbClr val="000000"/>
                            </a:outerShdw>
                          </a:effectLst>
                          <a:latin typeface="Arial Narrow" pitchFamily="34" charset="0"/>
                        </a:rPr>
                        <a:t>86</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rgbClr val="FFCC66"/>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1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100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713879" name="Text Box 151"/>
          <p:cNvSpPr txBox="1">
            <a:spLocks noChangeArrowheads="1"/>
          </p:cNvSpPr>
          <p:nvPr/>
        </p:nvSpPr>
        <p:spPr bwMode="auto">
          <a:xfrm>
            <a:off x="609600" y="6172200"/>
            <a:ext cx="7239000" cy="396875"/>
          </a:xfrm>
          <a:prstGeom prst="rect">
            <a:avLst/>
          </a:prstGeom>
          <a:noFill/>
          <a:ln w="12700" cap="sq">
            <a:noFill/>
            <a:miter lim="800000"/>
            <a:headEnd type="none" w="sm" len="sm"/>
            <a:tailEnd type="none" w="sm" len="sm"/>
          </a:ln>
          <a:effectLst/>
        </p:spPr>
        <p:txBody>
          <a:bodyPr>
            <a:spAutoFit/>
          </a:bodyPr>
          <a:lstStyle/>
          <a:p>
            <a:pPr>
              <a:spcBef>
                <a:spcPct val="50000"/>
              </a:spcBef>
              <a:buClr>
                <a:schemeClr val="bg1"/>
              </a:buClr>
              <a:buFontTx/>
              <a:buChar char="•"/>
            </a:pPr>
            <a:r>
              <a:rPr lang="en-US" sz="2000">
                <a:solidFill>
                  <a:schemeClr val="bg1"/>
                </a:solidFill>
                <a:latin typeface="Arial Narrow" pitchFamily="34" charset="0"/>
              </a:rPr>
              <a:t> </a:t>
            </a:r>
            <a:r>
              <a:rPr lang="en-US" sz="2000">
                <a:solidFill>
                  <a:srgbClr val="FF9900"/>
                </a:solidFill>
                <a:latin typeface="Arial Narrow" pitchFamily="34" charset="0"/>
              </a:rPr>
              <a:t>Benchmark values indicate % of Total Student Proficiency.</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a:xfrm>
            <a:off x="457200" y="0"/>
            <a:ext cx="8229600" cy="825500"/>
          </a:xfrm>
          <a:solidFill>
            <a:srgbClr val="FFCC66"/>
          </a:solidFill>
          <a:ln>
            <a:solidFill>
              <a:srgbClr val="000000"/>
            </a:solidFill>
          </a:ln>
        </p:spPr>
        <p:txBody>
          <a:bodyPr/>
          <a:lstStyle/>
          <a:p>
            <a:r>
              <a:rPr lang="en-US" b="1" dirty="0" smtClean="0">
                <a:solidFill>
                  <a:srgbClr val="660066"/>
                </a:solidFill>
                <a:latin typeface="Arial Narrow" pitchFamily="34" charset="0"/>
              </a:rPr>
              <a:t>NJASK </a:t>
            </a:r>
            <a:r>
              <a:rPr lang="en-US" b="1" dirty="0">
                <a:solidFill>
                  <a:srgbClr val="660066"/>
                </a:solidFill>
                <a:latin typeface="Arial Narrow" pitchFamily="34" charset="0"/>
              </a:rPr>
              <a:t>3</a:t>
            </a:r>
          </a:p>
        </p:txBody>
      </p:sp>
      <p:graphicFrame>
        <p:nvGraphicFramePr>
          <p:cNvPr id="695922" name="Group 626"/>
          <p:cNvGraphicFramePr>
            <a:graphicFrameLocks noGrp="1"/>
          </p:cNvGraphicFramePr>
          <p:nvPr>
            <p:ph idx="1"/>
          </p:nvPr>
        </p:nvGraphicFramePr>
        <p:xfrm>
          <a:off x="10160" y="820426"/>
          <a:ext cx="9133840" cy="5466074"/>
        </p:xfrm>
        <a:graphic>
          <a:graphicData uri="http://schemas.openxmlformats.org/drawingml/2006/table">
            <a:tbl>
              <a:tblPr/>
              <a:tblGrid>
                <a:gridCol w="1793240"/>
                <a:gridCol w="830580"/>
                <a:gridCol w="762000"/>
                <a:gridCol w="871220"/>
                <a:gridCol w="1295400"/>
                <a:gridCol w="762000"/>
                <a:gridCol w="762000"/>
                <a:gridCol w="762000"/>
                <a:gridCol w="1295400"/>
              </a:tblGrid>
              <a:tr h="380997">
                <a:tc row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LAL%</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MATH%</a:t>
                      </a:r>
                    </a:p>
                  </a:txBody>
                  <a:tcPr anchor="b" horzOverflow="overflow">
                    <a:lnL w="28575" cap="flat" cmpd="sng" algn="ctr">
                      <a:solidFill>
                        <a:srgbClr val="FFFFCC"/>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19097">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AP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9900"/>
                          </a:solidFill>
                          <a:effectLst>
                            <a:outerShdw blurRad="38100" dist="38100" dir="2700000" algn="tl">
                              <a:srgbClr val="000000"/>
                            </a:outerShdw>
                          </a:effectLst>
                          <a:latin typeface="Arial Narrow" pitchFamily="34" charset="0"/>
                        </a:rPr>
                        <a:t>TOTAL P</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1909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19.0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81.0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81.0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9.5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47.6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42.9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90.5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19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29.4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70.6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70.6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17.6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35.3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47.1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82.4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28636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Califon–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64.7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35.3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35.3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52.9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23.5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76.4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238760">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8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DFG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17.8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75.0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7.2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82.2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8.9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37.3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53.8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91.1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4095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66.1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12.8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78.9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9.1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36.7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54.2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90.9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292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DFG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24.1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65.2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10.7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75.9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10.0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38.2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51.8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90.0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175260">
                <a:tc gridSpan="9">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endParaRP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267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STATE – 11-12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33.2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63.1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3.6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66.7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21.6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41.3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37.1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78.4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55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10-11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37.0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55.8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7.2</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63.0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21.1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4.5</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38.4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42.9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30734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bg2"/>
                          </a:solidFill>
                          <a:effectLst>
                            <a:outerShdw blurRad="38100" dist="38100" dir="2700000" algn="tl">
                              <a:srgbClr val="000000"/>
                            </a:outerShdw>
                          </a:effectLst>
                          <a:latin typeface="Arial Narrow" pitchFamily="34" charset="0"/>
                        </a:rPr>
                        <a:t>STATE – 09-10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40.3</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54.1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5.6</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59.7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FF0066"/>
                          </a:solidFill>
                          <a:effectLst/>
                          <a:latin typeface="Arial Narrow" pitchFamily="34" charset="0"/>
                        </a:rPr>
                        <a:t>21.9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41.0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chemeClr val="hlink"/>
                          </a:solidFill>
                          <a:effectLst/>
                          <a:latin typeface="Arial Narrow" pitchFamily="34" charset="0"/>
                        </a:rPr>
                        <a:t>37.1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000" b="1" i="0" u="none" strike="noStrike" cap="none" normalizeH="0" baseline="0" dirty="0" smtClean="0">
                          <a:ln>
                            <a:noFill/>
                          </a:ln>
                          <a:solidFill>
                            <a:srgbClr val="00FF00"/>
                          </a:solidFill>
                          <a:effectLst/>
                          <a:latin typeface="Arial Narrow" pitchFamily="34" charset="0"/>
                        </a:rPr>
                        <a:t>78.1</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695867" name="Rectangle 571"/>
          <p:cNvSpPr>
            <a:spLocks noChangeArrowheads="1"/>
          </p:cNvSpPr>
          <p:nvPr/>
        </p:nvSpPr>
        <p:spPr bwMode="auto">
          <a:xfrm>
            <a:off x="3657600" y="6477000"/>
            <a:ext cx="533400" cy="152400"/>
          </a:xfrm>
          <a:prstGeom prst="rect">
            <a:avLst/>
          </a:prstGeom>
          <a:solidFill>
            <a:srgbClr val="00FF00"/>
          </a:solidFill>
          <a:ln w="12700" cap="sq">
            <a:solidFill>
              <a:schemeClr val="tx1"/>
            </a:solidFill>
            <a:miter lim="800000"/>
            <a:headEnd type="none" w="sm" len="sm"/>
            <a:tailEnd type="none" w="sm" len="sm"/>
          </a:ln>
          <a:effectLst/>
        </p:spPr>
        <p:txBody>
          <a:bodyPr wrap="none" anchor="ctr"/>
          <a:lstStyle/>
          <a:p>
            <a:endParaRPr lang="en-US"/>
          </a:p>
        </p:txBody>
      </p:sp>
      <p:sp>
        <p:nvSpPr>
          <p:cNvPr id="695868" name="Rectangle 572"/>
          <p:cNvSpPr>
            <a:spLocks noChangeArrowheads="1"/>
          </p:cNvSpPr>
          <p:nvPr/>
        </p:nvSpPr>
        <p:spPr bwMode="auto">
          <a:xfrm>
            <a:off x="685800" y="6477000"/>
            <a:ext cx="533400" cy="152400"/>
          </a:xfrm>
          <a:prstGeom prst="rect">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695869" name="Rectangle 573"/>
          <p:cNvSpPr>
            <a:spLocks noChangeArrowheads="1"/>
          </p:cNvSpPr>
          <p:nvPr/>
        </p:nvSpPr>
        <p:spPr bwMode="auto">
          <a:xfrm>
            <a:off x="5943600" y="6477000"/>
            <a:ext cx="533400" cy="152400"/>
          </a:xfrm>
          <a:prstGeom prst="rect">
            <a:avLst/>
          </a:prstGeom>
          <a:solidFill>
            <a:schemeClr val="hlink"/>
          </a:solidFill>
          <a:ln w="12700" cap="sq">
            <a:solidFill>
              <a:schemeClr val="tx1"/>
            </a:solidFill>
            <a:miter lim="800000"/>
            <a:headEnd type="none" w="sm" len="sm"/>
            <a:tailEnd type="none" w="sm" len="sm"/>
          </a:ln>
          <a:effectLst/>
        </p:spPr>
        <p:txBody>
          <a:bodyPr wrap="none" anchor="ctr"/>
          <a:lstStyle/>
          <a:p>
            <a:endParaRPr lang="en-US"/>
          </a:p>
        </p:txBody>
      </p:sp>
      <p:sp>
        <p:nvSpPr>
          <p:cNvPr id="695870" name="Text Box 574"/>
          <p:cNvSpPr txBox="1">
            <a:spLocks noChangeArrowheads="1"/>
          </p:cNvSpPr>
          <p:nvPr/>
        </p:nvSpPr>
        <p:spPr bwMode="auto">
          <a:xfrm>
            <a:off x="6629400" y="6400800"/>
            <a:ext cx="2286000" cy="3048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a:latin typeface="Arial" charset="0"/>
              </a:rPr>
              <a:t>Advanced Proficient</a:t>
            </a:r>
          </a:p>
        </p:txBody>
      </p:sp>
      <p:sp>
        <p:nvSpPr>
          <p:cNvPr id="695871" name="Text Box 575"/>
          <p:cNvSpPr txBox="1">
            <a:spLocks noChangeArrowheads="1"/>
          </p:cNvSpPr>
          <p:nvPr/>
        </p:nvSpPr>
        <p:spPr bwMode="auto">
          <a:xfrm>
            <a:off x="1371600" y="6400800"/>
            <a:ext cx="1981200" cy="3048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a:latin typeface="Arial" charset="0"/>
              </a:rPr>
              <a:t>Partially Proficient</a:t>
            </a:r>
          </a:p>
        </p:txBody>
      </p:sp>
      <p:sp>
        <p:nvSpPr>
          <p:cNvPr id="695872" name="Text Box 576"/>
          <p:cNvSpPr txBox="1">
            <a:spLocks noChangeArrowheads="1"/>
          </p:cNvSpPr>
          <p:nvPr/>
        </p:nvSpPr>
        <p:spPr bwMode="auto">
          <a:xfrm>
            <a:off x="4343400" y="6400800"/>
            <a:ext cx="1143000" cy="3048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a:latin typeface="Arial" charset="0"/>
              </a:rPr>
              <a:t>Proficient</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a:xfrm>
            <a:off x="457200" y="152400"/>
            <a:ext cx="8229600" cy="914400"/>
          </a:xfrm>
          <a:solidFill>
            <a:srgbClr val="FFCC66"/>
          </a:solidFill>
          <a:ln>
            <a:solidFill>
              <a:srgbClr val="000000"/>
            </a:solidFill>
          </a:ln>
        </p:spPr>
        <p:txBody>
          <a:bodyPr/>
          <a:lstStyle/>
          <a:p>
            <a:r>
              <a:rPr lang="en-US" sz="4000" b="1">
                <a:solidFill>
                  <a:srgbClr val="660066"/>
                </a:solidFill>
                <a:latin typeface="Arial Narrow" pitchFamily="34" charset="0"/>
              </a:rPr>
              <a:t>NJASK 3 Total Mean Scores</a:t>
            </a:r>
          </a:p>
        </p:txBody>
      </p:sp>
      <p:graphicFrame>
        <p:nvGraphicFramePr>
          <p:cNvPr id="485409" name="Group 33"/>
          <p:cNvGraphicFramePr>
            <a:graphicFrameLocks noGrp="1"/>
          </p:cNvGraphicFramePr>
          <p:nvPr>
            <p:ph idx="1"/>
          </p:nvPr>
        </p:nvGraphicFramePr>
        <p:xfrm>
          <a:off x="1524000" y="2057400"/>
          <a:ext cx="5715000" cy="2210436"/>
        </p:xfrm>
        <a:graphic>
          <a:graphicData uri="http://schemas.openxmlformats.org/drawingml/2006/table">
            <a:tbl>
              <a:tblPr/>
              <a:tblGrid>
                <a:gridCol w="1524000"/>
                <a:gridCol w="2057400"/>
                <a:gridCol w="2133600"/>
              </a:tblGrid>
              <a:tr h="3841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Narrow" pitchFamily="34" charset="0"/>
                      </a:endParaRP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LAL</a:t>
                      </a:r>
                    </a:p>
                  </a:txBody>
                  <a:tcPr anchor="b"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9900"/>
                          </a:solidFill>
                          <a:effectLst>
                            <a:outerShdw blurRad="38100" dist="38100" dir="2700000" algn="tl">
                              <a:srgbClr val="000000"/>
                            </a:outerShdw>
                          </a:effectLst>
                          <a:latin typeface="Arial Narrow" pitchFamily="34" charset="0"/>
                        </a:rPr>
                        <a:t>MATH</a:t>
                      </a:r>
                    </a:p>
                  </a:txBody>
                  <a:tcPr anchor="b" horzOverflow="overflow">
                    <a:lnL w="28575" cap="flat" cmpd="sng" algn="ctr">
                      <a:solidFill>
                        <a:srgbClr val="FFFFCC"/>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49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FFCC66"/>
                          </a:solidFill>
                          <a:effectLst>
                            <a:outerShdw blurRad="38100" dist="38100" dir="2700000" algn="tl">
                              <a:srgbClr val="000000"/>
                            </a:outerShdw>
                          </a:effectLst>
                          <a:latin typeface="Arial Narrow" pitchFamily="34" charset="0"/>
                        </a:rPr>
                        <a:t>CALIFON</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213.4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FF00"/>
                          </a:solidFill>
                          <a:effectLst/>
                          <a:latin typeface="Arial Narrow" pitchFamily="34" charset="0"/>
                        </a:rPr>
                        <a:t>240.8</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857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DFG</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215.4</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247.9</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r h="5572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smtClean="0">
                          <a:ln>
                            <a:noFill/>
                          </a:ln>
                          <a:solidFill>
                            <a:srgbClr val="FFCC66"/>
                          </a:solidFill>
                          <a:effectLst>
                            <a:outerShdw blurRad="38100" dist="38100" dir="2700000" algn="tl">
                              <a:srgbClr val="000000"/>
                            </a:outerShdw>
                          </a:effectLst>
                          <a:latin typeface="Arial Narrow" pitchFamily="34" charset="0"/>
                        </a:rPr>
                        <a:t>STATE</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205.7</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1" i="0" u="none" strike="noStrike" cap="none" normalizeH="0" baseline="0" dirty="0" smtClean="0">
                          <a:ln>
                            <a:noFill/>
                          </a:ln>
                          <a:solidFill>
                            <a:srgbClr val="00B0F0"/>
                          </a:solidFill>
                          <a:effectLst/>
                          <a:latin typeface="Arial Narrow" pitchFamily="34" charset="0"/>
                        </a:rPr>
                        <a:t>230.0</a:t>
                      </a:r>
                    </a:p>
                  </a:txBody>
                  <a:tcPr horzOverflow="overflow">
                    <a:lnL w="28575" cap="flat" cmpd="sng" algn="ctr">
                      <a:solidFill>
                        <a:srgbClr val="FFFFCC"/>
                      </a:solidFill>
                      <a:prstDash val="solid"/>
                      <a:round/>
                      <a:headEnd type="none" w="sm" len="sm"/>
                      <a:tailEnd type="none" w="sm" len="sm"/>
                    </a:lnL>
                    <a:lnR w="28575" cap="flat" cmpd="sng" algn="ctr">
                      <a:solidFill>
                        <a:srgbClr val="FFFFCC"/>
                      </a:solidFill>
                      <a:prstDash val="solid"/>
                      <a:round/>
                      <a:headEnd type="none" w="sm" len="sm"/>
                      <a:tailEnd type="none" w="sm" len="sm"/>
                    </a:lnR>
                    <a:lnT w="28575" cap="flat" cmpd="sng" algn="ctr">
                      <a:solidFill>
                        <a:srgbClr val="FFFFCC"/>
                      </a:solidFill>
                      <a:prstDash val="solid"/>
                      <a:round/>
                      <a:headEnd type="none" w="sm" len="sm"/>
                      <a:tailEnd type="none" w="sm" len="sm"/>
                    </a:lnT>
                    <a:lnB w="28575" cap="flat" cmpd="sng" algn="ctr">
                      <a:solidFill>
                        <a:srgbClr val="FFFFCC"/>
                      </a:solidFill>
                      <a:prstDash val="solid"/>
                      <a:round/>
                      <a:headEnd type="none" w="sm" len="sm"/>
                      <a:tailEnd type="none" w="sm" len="sm"/>
                    </a:lnB>
                    <a:lnTlToBr>
                      <a:noFill/>
                    </a:lnTlToBr>
                    <a:lnBlToTr>
                      <a:noFill/>
                    </a:lnBlToTr>
                    <a:noFill/>
                  </a:tcPr>
                </a:tc>
              </a:tr>
            </a:tbl>
          </a:graphicData>
        </a:graphic>
      </p:graphicFrame>
      <p:sp>
        <p:nvSpPr>
          <p:cNvPr id="485402" name="Rectangle 26"/>
          <p:cNvSpPr>
            <a:spLocks noChangeArrowheads="1"/>
          </p:cNvSpPr>
          <p:nvPr/>
        </p:nvSpPr>
        <p:spPr bwMode="auto">
          <a:xfrm>
            <a:off x="2971800" y="5867400"/>
            <a:ext cx="609600" cy="228600"/>
          </a:xfrm>
          <a:prstGeom prst="rect">
            <a:avLst/>
          </a:prstGeom>
          <a:solidFill>
            <a:srgbClr val="00FF00"/>
          </a:solidFill>
          <a:ln w="12700" cap="sq">
            <a:solidFill>
              <a:schemeClr val="tx1"/>
            </a:solidFill>
            <a:miter lim="800000"/>
            <a:headEnd type="none" w="sm" len="sm"/>
            <a:tailEnd type="none" w="sm" len="sm"/>
          </a:ln>
          <a:effectLst/>
        </p:spPr>
        <p:txBody>
          <a:bodyPr wrap="none" anchor="ctr"/>
          <a:lstStyle/>
          <a:p>
            <a:endParaRPr lang="en-US"/>
          </a:p>
        </p:txBody>
      </p:sp>
      <p:sp>
        <p:nvSpPr>
          <p:cNvPr id="485403" name="Rectangle 27"/>
          <p:cNvSpPr>
            <a:spLocks noChangeArrowheads="1"/>
          </p:cNvSpPr>
          <p:nvPr/>
        </p:nvSpPr>
        <p:spPr bwMode="auto">
          <a:xfrm>
            <a:off x="2971800" y="6248400"/>
            <a:ext cx="609600" cy="228600"/>
          </a:xfrm>
          <a:prstGeom prst="rect">
            <a:avLst/>
          </a:prstGeom>
          <a:solidFill>
            <a:srgbClr val="FF0066"/>
          </a:solidFill>
          <a:ln w="12700" cap="sq">
            <a:solidFill>
              <a:schemeClr val="tx1"/>
            </a:solidFill>
            <a:miter lim="800000"/>
            <a:headEnd type="none" w="sm" len="sm"/>
            <a:tailEnd type="none" w="sm" len="sm"/>
          </a:ln>
          <a:effectLst/>
        </p:spPr>
        <p:txBody>
          <a:bodyPr wrap="none" anchor="ctr"/>
          <a:lstStyle/>
          <a:p>
            <a:endParaRPr lang="en-US"/>
          </a:p>
        </p:txBody>
      </p:sp>
      <p:sp>
        <p:nvSpPr>
          <p:cNvPr id="485404" name="Text Box 28"/>
          <p:cNvSpPr txBox="1">
            <a:spLocks noChangeArrowheads="1"/>
          </p:cNvSpPr>
          <p:nvPr/>
        </p:nvSpPr>
        <p:spPr bwMode="auto">
          <a:xfrm>
            <a:off x="3581400" y="5791200"/>
            <a:ext cx="2057400" cy="779463"/>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1800" b="0">
                <a:latin typeface="Arial" charset="0"/>
              </a:rPr>
              <a:t>Area of Strength </a:t>
            </a:r>
          </a:p>
          <a:p>
            <a:pPr>
              <a:spcBef>
                <a:spcPct val="50000"/>
              </a:spcBef>
            </a:pPr>
            <a:r>
              <a:rPr lang="en-US" sz="1800" b="0">
                <a:latin typeface="Arial" charset="0"/>
              </a:rPr>
              <a:t>Area of Concern</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alance">
  <a:themeElements>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9497</TotalTime>
  <Words>2380</Words>
  <Application>Microsoft Office PowerPoint</Application>
  <PresentationFormat>On-screen Show (4:3)</PresentationFormat>
  <Paragraphs>1571</Paragraphs>
  <Slides>38</Slides>
  <Notes>38</Notes>
  <HiddenSlides>5</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Balance</vt:lpstr>
      <vt:lpstr>Califon Public School</vt:lpstr>
      <vt:lpstr>Assessments</vt:lpstr>
      <vt:lpstr>Assessment Analysis</vt:lpstr>
      <vt:lpstr>What is a District Factor Group? (DFG)</vt:lpstr>
      <vt:lpstr>Other  ( I )  District Factor Groups</vt:lpstr>
      <vt:lpstr>NJASK Score Reporting</vt:lpstr>
      <vt:lpstr>NJ State Benchmarks for AYP</vt:lpstr>
      <vt:lpstr>NJASK 3</vt:lpstr>
      <vt:lpstr>NJASK 3 Total Mean Scores</vt:lpstr>
      <vt:lpstr>Slide 10</vt:lpstr>
      <vt:lpstr>Slide 11</vt:lpstr>
      <vt:lpstr>NJASK 4</vt:lpstr>
      <vt:lpstr>NJASK 4</vt:lpstr>
      <vt:lpstr>NJASK 4 Total Mean Scores</vt:lpstr>
      <vt:lpstr>Slide 15</vt:lpstr>
      <vt:lpstr>Slide 16</vt:lpstr>
      <vt:lpstr>NJASK 4 Science Cluster Mean Scores</vt:lpstr>
      <vt:lpstr>NJASK 5</vt:lpstr>
      <vt:lpstr>NJASK 5 Total Mean Scores</vt:lpstr>
      <vt:lpstr>Slide 20</vt:lpstr>
      <vt:lpstr>Slide 21</vt:lpstr>
      <vt:lpstr>NJASK 6</vt:lpstr>
      <vt:lpstr>NJASK 6 Total Mean Scores</vt:lpstr>
      <vt:lpstr>Slide 24</vt:lpstr>
      <vt:lpstr>Slide 25</vt:lpstr>
      <vt:lpstr>NJASK 7</vt:lpstr>
      <vt:lpstr>NJASK 7 Total Mean Scores</vt:lpstr>
      <vt:lpstr>Slide 28</vt:lpstr>
      <vt:lpstr>Slide 29</vt:lpstr>
      <vt:lpstr>NJASK 8</vt:lpstr>
      <vt:lpstr>NJASK 8</vt:lpstr>
      <vt:lpstr>NJASK 8 Total Mean Scores</vt:lpstr>
      <vt:lpstr>Slide 33</vt:lpstr>
      <vt:lpstr>Slide 34</vt:lpstr>
      <vt:lpstr>NJASK 8 Science Cluster Mean Scores</vt:lpstr>
      <vt:lpstr>Action Plan for 2012-2013 (K-8)</vt:lpstr>
      <vt:lpstr>ESEA Waiver  Annual Progress Targets</vt:lpstr>
      <vt:lpstr>ESEA Waiver Preliminary School Profiles 2012</vt:lpstr>
    </vt:vector>
  </TitlesOfParts>
  <Company>Manasquan Public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School Proficiency Assessment</dc:title>
  <dc:creator>cbramley</dc:creator>
  <cp:lastModifiedBy>Meredith</cp:lastModifiedBy>
  <cp:revision>512</cp:revision>
  <cp:lastPrinted>1601-01-01T00:00:00Z</cp:lastPrinted>
  <dcterms:created xsi:type="dcterms:W3CDTF">2003-10-13T15:00:34Z</dcterms:created>
  <dcterms:modified xsi:type="dcterms:W3CDTF">2012-11-14T23:40:12Z</dcterms:modified>
</cp:coreProperties>
</file>