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8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6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8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3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2A208-F50C-43C3-927C-1BAC03B8257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507E-05E8-4086-8DEF-D0A7E874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 Shooting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Basketball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Coach Poston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3200400"/>
            <a:ext cx="10287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4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/>
              <a:t>Starts from the ground</a:t>
            </a:r>
            <a:endParaRPr lang="en-US" sz="5400" dirty="0"/>
          </a:p>
          <a:p>
            <a:pPr lvl="0"/>
            <a:r>
              <a:rPr lang="en-US" sz="5400" b="1" dirty="0" smtClean="0"/>
              <a:t>Weight </a:t>
            </a:r>
            <a:r>
              <a:rPr lang="en-US" sz="5400" b="1" dirty="0"/>
              <a:t>on balls of your feet</a:t>
            </a:r>
            <a:endParaRPr lang="en-US" sz="5400" dirty="0"/>
          </a:p>
          <a:p>
            <a:endParaRPr lang="en-US" dirty="0"/>
          </a:p>
        </p:txBody>
      </p:sp>
      <p:pic>
        <p:nvPicPr>
          <p:cNvPr id="6146" name="Picture 2" descr="C:\Users\aposton\Pictures\untitle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581400"/>
            <a:ext cx="20859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84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Shooting Fundamentals</a:t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Launch </a:t>
            </a:r>
            <a:r>
              <a:rPr lang="en-US" b="1" dirty="0"/>
              <a:t>ball with the legs</a:t>
            </a:r>
            <a:br>
              <a:rPr lang="en-US" b="1" dirty="0"/>
            </a:br>
            <a:r>
              <a:rPr lang="en-US" b="1" dirty="0" smtClean="0"/>
              <a:t>    Square </a:t>
            </a:r>
            <a:r>
              <a:rPr lang="en-US" b="1" dirty="0"/>
              <a:t>shoulders to basket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 descr="C:\Users\aposton\Pictures\imagesHKI7MF2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3505200"/>
            <a:ext cx="18859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80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/>
              <a:t>Hold </a:t>
            </a:r>
            <a:r>
              <a:rPr lang="en-US" sz="4400" b="1" dirty="0"/>
              <a:t>ball on pad of fingers and let it roll off fingertips</a:t>
            </a:r>
            <a:endParaRPr lang="en-US" sz="4400" dirty="0"/>
          </a:p>
          <a:p>
            <a:pPr lvl="0"/>
            <a:r>
              <a:rPr lang="en-US" sz="4400" b="1" dirty="0"/>
              <a:t>Off hand is just a passenger</a:t>
            </a:r>
            <a:endParaRPr lang="en-US" sz="4400" dirty="0"/>
          </a:p>
          <a:p>
            <a:endParaRPr lang="en-US" dirty="0"/>
          </a:p>
        </p:txBody>
      </p:sp>
      <p:pic>
        <p:nvPicPr>
          <p:cNvPr id="7170" name="Picture 2" descr="C:\Users\aposton\Pictures\imagesIS4GX2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810000"/>
            <a:ext cx="16573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52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Elbows should form the letter “L” pointing to target</a:t>
            </a:r>
            <a:endParaRPr lang="en-US" dirty="0"/>
          </a:p>
          <a:p>
            <a:pPr lvl="0"/>
            <a:r>
              <a:rPr lang="en-US" b="1" dirty="0"/>
              <a:t>Release shot just before apex of jump</a:t>
            </a:r>
            <a:endParaRPr lang="en-US" dirty="0"/>
          </a:p>
        </p:txBody>
      </p:sp>
      <p:pic>
        <p:nvPicPr>
          <p:cNvPr id="8195" name="Picture 3" descr="C:\Users\aposton\Pictures\imagesAEETD9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657600"/>
            <a:ext cx="21431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2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/>
              <a:t>Focus eyes just over rim</a:t>
            </a:r>
            <a:endParaRPr lang="en-US" sz="4000" dirty="0"/>
          </a:p>
          <a:p>
            <a:pPr lvl="0"/>
            <a:r>
              <a:rPr lang="en-US" sz="4000" b="1" dirty="0"/>
              <a:t>Never follow your shot with your </a:t>
            </a:r>
            <a:r>
              <a:rPr lang="en-US" sz="4000" b="1" dirty="0" smtClean="0"/>
              <a:t>eyes- keep your eyes on the target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098" name="Picture 2" descr="C:\Users\aposton\Pictures\untitl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3581400"/>
            <a:ext cx="10287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4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Shooting </a:t>
            </a:r>
            <a:r>
              <a:rPr lang="en-US" b="1" dirty="0"/>
              <a:t>Fundamentals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Keep head in straight line with your shot</a:t>
            </a:r>
            <a:endParaRPr lang="en-US" dirty="0"/>
          </a:p>
          <a:p>
            <a:pPr lvl="0"/>
            <a:r>
              <a:rPr lang="en-US" b="1" dirty="0"/>
              <a:t>Roll ball off middle and index fingers to get perfect shooter’s spin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aposton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52799"/>
            <a:ext cx="2062163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1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1" dirty="0" smtClean="0"/>
              <a:t>High arch will cause the ball to see more of the hole</a:t>
            </a:r>
            <a:endParaRPr lang="en-US" sz="4400" dirty="0" smtClean="0"/>
          </a:p>
          <a:p>
            <a:pPr lvl="0"/>
            <a:endParaRPr lang="en-US" sz="4400" b="1" dirty="0" smtClean="0"/>
          </a:p>
          <a:p>
            <a:pPr lvl="0"/>
            <a:endParaRPr lang="en-US" sz="4400" b="1" dirty="0"/>
          </a:p>
          <a:p>
            <a:pPr lvl="0"/>
            <a:r>
              <a:rPr lang="en-US" sz="4400" b="1" dirty="0" smtClean="0"/>
              <a:t>Extend arms and hands high after the release as if you were posing for a photo</a:t>
            </a:r>
            <a:endParaRPr lang="en-US" sz="4400" dirty="0" smtClean="0"/>
          </a:p>
          <a:p>
            <a:endParaRPr lang="en-US" dirty="0"/>
          </a:p>
        </p:txBody>
      </p:sp>
      <p:pic>
        <p:nvPicPr>
          <p:cNvPr id="2050" name="Picture 2" descr="C:\Users\aposton\Pictures\untitled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743200"/>
            <a:ext cx="2466975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50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Shooting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sz="4400" b="1" dirty="0" smtClean="0"/>
              <a:t>Shooting </a:t>
            </a:r>
            <a:r>
              <a:rPr lang="en-US" sz="4400" b="1" dirty="0"/>
              <a:t>is 50% mechanical and 50% confidence</a:t>
            </a:r>
            <a:endParaRPr lang="en-US" sz="4400" dirty="0"/>
          </a:p>
          <a:p>
            <a:pPr lvl="0"/>
            <a:r>
              <a:rPr lang="en-US" sz="4400" b="1" dirty="0"/>
              <a:t>Forget about missed shots</a:t>
            </a:r>
            <a:endParaRPr lang="en-US" sz="4400" dirty="0"/>
          </a:p>
          <a:p>
            <a:pPr lvl="0"/>
            <a:r>
              <a:rPr lang="en-US" sz="4400" b="1" dirty="0"/>
              <a:t>Visualize the ball going in</a:t>
            </a:r>
          </a:p>
          <a:p>
            <a:endParaRPr lang="en-US" dirty="0"/>
          </a:p>
        </p:txBody>
      </p:sp>
      <p:pic>
        <p:nvPicPr>
          <p:cNvPr id="1026" name="Picture 2" descr="C:\Users\aposton\Pictures\imagesF0VPZL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4495800"/>
            <a:ext cx="1743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87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152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Shooting Fundamentals</vt:lpstr>
      <vt:lpstr> Shooting Fundamentals</vt:lpstr>
      <vt:lpstr> Shooting Fundamentals  Launch ball with the legs     Square shoulders to basket </vt:lpstr>
      <vt:lpstr> Shooting Fundamentals</vt:lpstr>
      <vt:lpstr>Shooting Fundamentals</vt:lpstr>
      <vt:lpstr> Shooting Fundamentals</vt:lpstr>
      <vt:lpstr> Shooting Fundamentals </vt:lpstr>
      <vt:lpstr>Shooting Fundamentals</vt:lpstr>
      <vt:lpstr> Shooting Fundamentals</vt:lpstr>
    </vt:vector>
  </TitlesOfParts>
  <Company>GCSD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Shooting Fundamentals</dc:title>
  <dc:creator>Administrator</dc:creator>
  <cp:lastModifiedBy>Administrator</cp:lastModifiedBy>
  <cp:revision>12</cp:revision>
  <dcterms:created xsi:type="dcterms:W3CDTF">2014-11-18T15:47:27Z</dcterms:created>
  <dcterms:modified xsi:type="dcterms:W3CDTF">2015-05-22T17:53:32Z</dcterms:modified>
</cp:coreProperties>
</file>