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8" r:id="rId10"/>
    <p:sldId id="269" r:id="rId11"/>
    <p:sldId id="270" r:id="rId12"/>
    <p:sldId id="264" r:id="rId13"/>
    <p:sldId id="271" r:id="rId14"/>
    <p:sldId id="278" r:id="rId15"/>
    <p:sldId id="279" r:id="rId16"/>
    <p:sldId id="272" r:id="rId17"/>
    <p:sldId id="273" r:id="rId18"/>
    <p:sldId id="274" r:id="rId19"/>
    <p:sldId id="275" r:id="rId20"/>
    <p:sldId id="276" r:id="rId21"/>
    <p:sldId id="277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17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9-13T18:59:59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38BFE1-52E2-4958-958E-B6BE2DA1A6CF}" emma:medium="tactile" emma:mode="ink">
          <msink:context xmlns:msink="http://schemas.microsoft.com/ink/2010/main" type="inkDrawing" rotatedBoundingBox="14546,10391 14561,10391 14561,10406 14546,10406" shapeName="Other"/>
        </emma:interpretation>
      </emma:emma>
    </inkml:annotationXML>
    <inkml:trace contextRef="#ctx0" brushRef="#br0">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9-13T19:00:00.1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D0BB69-DCAD-4962-8562-66A9D6268141}" emma:medium="tactile" emma:mode="ink">
          <msink:context xmlns:msink="http://schemas.microsoft.com/ink/2010/main" type="inkDrawing" rotatedBoundingBox="14931,10583 14946,10583 14946,10598 14931,10598" shapeName="Other"/>
        </emma:interpretation>
      </emma:emma>
    </inkml:annotationXML>
    <inkml:trace contextRef="#ctx0" brushRef="#br0">0 0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5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8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2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2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8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5D913-8D04-4F7D-AEA3-5B4C8C8E48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1589F-CE74-478A-8FF8-54D078C6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6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90999" cy="5476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42656"/>
            <a:ext cx="4940968" cy="61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Convert 78.9 mg to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  <a:r>
              <a:rPr lang="en-US" dirty="0"/>
              <a:t>: 78.9 </a:t>
            </a:r>
            <a:r>
              <a:rPr lang="en-US" dirty="0" smtClean="0"/>
              <a:t>mg</a:t>
            </a:r>
          </a:p>
          <a:p>
            <a:r>
              <a:rPr lang="en-US" dirty="0" smtClean="0"/>
              <a:t>Find</a:t>
            </a:r>
            <a:r>
              <a:rPr lang="en-US" dirty="0"/>
              <a:t>: </a:t>
            </a:r>
            <a:r>
              <a:rPr lang="en-US" dirty="0" smtClean="0"/>
              <a:t>g</a:t>
            </a:r>
          </a:p>
          <a:p>
            <a:r>
              <a:rPr lang="en-US" dirty="0" smtClean="0"/>
              <a:t>Conversion </a:t>
            </a:r>
            <a:r>
              <a:rPr lang="en-US" dirty="0"/>
              <a:t>Factor:	1000 mg = 1 g</a:t>
            </a:r>
            <a:r>
              <a:rPr lang="en-US" b="1" dirty="0"/>
              <a:t>	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4114800"/>
            <a:ext cx="15009041" cy="14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r>
              <a:rPr lang="en-US" b="1" dirty="0"/>
              <a:t>Convert 693.4 </a:t>
            </a:r>
            <a:r>
              <a:rPr lang="en-US" b="1" dirty="0" smtClean="0"/>
              <a:t>mm </a:t>
            </a:r>
            <a:r>
              <a:rPr lang="en-US" b="1" dirty="0"/>
              <a:t>to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Check: Dimensional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baker uses 1.5 </a:t>
            </a:r>
            <a:r>
              <a:rPr lang="en-US" dirty="0" err="1" smtClean="0"/>
              <a:t>tsp</a:t>
            </a:r>
            <a:r>
              <a:rPr lang="en-US" dirty="0" smtClean="0"/>
              <a:t> of vanilla extract in each cake.  How much vanilla extract in liters should the baker order to make 800 cakes? (1tsp=5mL)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Convert 1789 </a:t>
            </a:r>
            <a:r>
              <a:rPr lang="en-US" b="1" dirty="0" err="1"/>
              <a:t>ft</a:t>
            </a:r>
            <a:r>
              <a:rPr lang="en-US" b="1" dirty="0"/>
              <a:t> to km.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Conversion Factors: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 err="1"/>
              <a:t>ft</a:t>
            </a:r>
            <a:r>
              <a:rPr lang="en-US" dirty="0"/>
              <a:t> = 12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/>
              <a:t>m = 39.37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/>
              <a:t>km = 1000 m</a:t>
            </a:r>
            <a:r>
              <a:rPr lang="en-US" b="1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723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" y="1600200"/>
            <a:ext cx="9130162" cy="3857815"/>
          </a:xfrm>
        </p:spPr>
      </p:pic>
    </p:spTree>
    <p:extLst>
      <p:ext uri="{BB962C8B-B14F-4D97-AF65-F5344CB8AC3E}">
        <p14:creationId xmlns:p14="http://schemas.microsoft.com/office/powerpoint/2010/main" val="37523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Convert 0.586 mg to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Convert 357 km to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Convert 4.53 cm to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75 mL to gallons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 L = 0.264 gallons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86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your units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units will not always jive with each other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Sometimes you will have to convert between different units or types of units to get the answer you want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12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The lava flow from a volcano can travel up to 100km/hr. If a village is located 3.6 miles from the volcano, how many minutes will it take the lava to reach the village?</a:t>
            </a:r>
          </a:p>
          <a:p>
            <a:endParaRPr lang="en-US" dirty="0"/>
          </a:p>
          <a:p>
            <a:r>
              <a:rPr lang="en-US" dirty="0" smtClean="0"/>
              <a:t>1 km = 0.6214 miles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230.0 cm</a:t>
            </a:r>
            <a:r>
              <a:rPr lang="en-US" baseline="30000" dirty="0"/>
              <a:t>3</a:t>
            </a:r>
            <a:r>
              <a:rPr lang="en-US" dirty="0" smtClean="0"/>
              <a:t> to in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in = 2.54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2341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6" y="2350168"/>
            <a:ext cx="2907551" cy="45078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1" y="685800"/>
            <a:ext cx="3118385" cy="5457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0"/>
            <a:ext cx="4310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1 Meter = 3.28 Feet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9371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dimensional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Math technique that allows you to use units to solve problems involving measurements</a:t>
            </a:r>
          </a:p>
          <a:p>
            <a:r>
              <a:rPr lang="en-US" dirty="0" smtClean="0"/>
              <a:t>Uses conversion factors</a:t>
            </a:r>
          </a:p>
          <a:p>
            <a:pPr lvl="1"/>
            <a:r>
              <a:rPr lang="en-US" dirty="0" smtClean="0"/>
              <a:t>Ratio derived from the equality of two different units that can be used to convert from one unit to another</a:t>
            </a:r>
          </a:p>
          <a:p>
            <a:pPr lvl="1"/>
            <a:r>
              <a:rPr lang="en-US" dirty="0" smtClean="0"/>
              <a:t>Example: </a:t>
            </a:r>
            <a:r>
              <a:rPr lang="en-US" u="sng" dirty="0" smtClean="0"/>
              <a:t>4 quarters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      1 dollar  </a:t>
            </a:r>
          </a:p>
          <a:p>
            <a:pPr lvl="2"/>
            <a:r>
              <a:rPr lang="en-US" dirty="0" smtClean="0"/>
              <a:t>They equal one because they are equivalent to each other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446314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1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236876" y="3740847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4996" y="372896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375476" y="3809967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3596" y="379808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7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Quantity sought = quantity given x conversion factor</a:t>
            </a:r>
          </a:p>
          <a:p>
            <a:r>
              <a:rPr lang="en-US" dirty="0" smtClean="0"/>
              <a:t>Example: How many quarters in 12 dollars?</a:t>
            </a:r>
          </a:p>
          <a:p>
            <a:pPr lvl="1"/>
            <a:r>
              <a:rPr lang="en-US" i="1" dirty="0" smtClean="0"/>
              <a:t>Analyze</a:t>
            </a:r>
            <a:r>
              <a:rPr lang="en-US" dirty="0" smtClean="0"/>
              <a:t>: </a:t>
            </a:r>
            <a:r>
              <a:rPr lang="en-US" b="1" dirty="0" smtClean="0"/>
              <a:t>Given</a:t>
            </a:r>
            <a:r>
              <a:rPr lang="en-US" dirty="0" smtClean="0"/>
              <a:t> = 12 dollars </a:t>
            </a:r>
            <a:r>
              <a:rPr lang="en-US" b="1" dirty="0" smtClean="0"/>
              <a:t>Unknown </a:t>
            </a:r>
            <a:r>
              <a:rPr lang="en-US" dirty="0" smtClean="0"/>
              <a:t>= quarters</a:t>
            </a:r>
          </a:p>
          <a:p>
            <a:pPr lvl="1"/>
            <a:r>
              <a:rPr lang="en-US" i="1" dirty="0" smtClean="0"/>
              <a:t>Plan</a:t>
            </a:r>
            <a:r>
              <a:rPr lang="en-US" dirty="0" smtClean="0"/>
              <a:t>: The unit given is dollars the unit needed is quarters so the conversion factor must express a relationship: 4 quarters = 1 dollar</a:t>
            </a:r>
          </a:p>
          <a:p>
            <a:pPr lvl="1"/>
            <a:r>
              <a:rPr lang="en-US" i="1" dirty="0" smtClean="0"/>
              <a:t>Compute</a:t>
            </a:r>
            <a:r>
              <a:rPr lang="en-US" dirty="0" smtClean="0"/>
              <a:t>: 12 dollars    x    </a:t>
            </a:r>
            <a:r>
              <a:rPr lang="en-US" u="sng" dirty="0" smtClean="0"/>
              <a:t>4 quarters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                 1 dollar</a:t>
            </a:r>
          </a:p>
          <a:p>
            <a:pPr lvl="1"/>
            <a:r>
              <a:rPr lang="en-US" i="1" dirty="0" smtClean="0"/>
              <a:t>Evaluate</a:t>
            </a:r>
            <a:r>
              <a:rPr lang="en-US" dirty="0" smtClean="0"/>
              <a:t>:  Are my units correct?  Does the answer make sense?  Correct number of sig figs?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4343400"/>
            <a:ext cx="2122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48 quarters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02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are 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with an idea of what units you will need in your final answer</a:t>
            </a:r>
          </a:p>
          <a:p>
            <a:r>
              <a:rPr lang="en-US" dirty="0" smtClean="0"/>
              <a:t>Keep track of units needed for your unknown quantity</a:t>
            </a:r>
          </a:p>
          <a:p>
            <a:r>
              <a:rPr lang="en-US" dirty="0" smtClean="0"/>
              <a:t>Always check your answer!</a:t>
            </a:r>
          </a:p>
        </p:txBody>
      </p:sp>
    </p:spTree>
    <p:extLst>
      <p:ext uri="{BB962C8B-B14F-4D97-AF65-F5344CB8AC3E}">
        <p14:creationId xmlns:p14="http://schemas.microsoft.com/office/powerpoint/2010/main" val="5711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a mass of 5.712 grams in milligrams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Check: Dimensional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mL are in 1.2 L?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33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 56.0 cm to inches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dirty="0" smtClean="0"/>
              <a:t>Given</a:t>
            </a:r>
            <a:r>
              <a:rPr lang="en-US" dirty="0"/>
              <a:t>: 56.0 cm</a:t>
            </a:r>
          </a:p>
          <a:p>
            <a:r>
              <a:rPr lang="en-US" dirty="0"/>
              <a:t>Find: in</a:t>
            </a:r>
          </a:p>
          <a:p>
            <a:r>
              <a:rPr lang="en-US" dirty="0"/>
              <a:t>Conversion Factor:	1 in = 2.54 cm	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0"/>
            <a:ext cx="28283428" cy="26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12679</TotalTime>
  <Words>387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Make sure your units match</vt:lpstr>
      <vt:lpstr>Dimensional Analysis</vt:lpstr>
      <vt:lpstr>What is dimensional analysis?</vt:lpstr>
      <vt:lpstr>How do you do it?</vt:lpstr>
      <vt:lpstr>Units are important!</vt:lpstr>
      <vt:lpstr>Let’s do it together</vt:lpstr>
      <vt:lpstr>Learning Check: Dimensional Analysis</vt:lpstr>
      <vt:lpstr>Convert 56.0 cm to inches </vt:lpstr>
      <vt:lpstr>Convert 78.9 mg to g</vt:lpstr>
      <vt:lpstr>Convert 693.4 mm to m</vt:lpstr>
      <vt:lpstr>Learning Check: Dimensional Analysis</vt:lpstr>
      <vt:lpstr>Convert 1789 ft to km.  Conversion Factors:  1 ft = 12 in  1 m = 39.37 in  1 km = 1000 m  </vt:lpstr>
      <vt:lpstr>PowerPoint Presentation</vt:lpstr>
      <vt:lpstr>PowerPoint Presentation</vt:lpstr>
      <vt:lpstr>Convert 0.586 mg to g</vt:lpstr>
      <vt:lpstr>Convert 357 km to m</vt:lpstr>
      <vt:lpstr>Convert 4.53 cm to in</vt:lpstr>
      <vt:lpstr>Convert 75 mL to gallons</vt:lpstr>
      <vt:lpstr>PowerPoint Presentation</vt:lpstr>
      <vt:lpstr>Convert 230.0 cm3 to in3</vt:lpstr>
      <vt:lpstr>                                                                                            </vt:lpstr>
    </vt:vector>
  </TitlesOfParts>
  <Company>GCSD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Dimensional Analysis</dc:title>
  <dc:creator>GCSD Admin</dc:creator>
  <cp:lastModifiedBy>GCSD</cp:lastModifiedBy>
  <cp:revision>38</cp:revision>
  <dcterms:created xsi:type="dcterms:W3CDTF">2013-09-11T15:28:35Z</dcterms:created>
  <dcterms:modified xsi:type="dcterms:W3CDTF">2017-09-01T19:03:50Z</dcterms:modified>
</cp:coreProperties>
</file>