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Quien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millonario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Abigayle Elliott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83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say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Monday, Tuesday and Wednesday</a:t>
            </a:r>
            <a:r>
              <a:rPr lang="en-US" dirty="0" smtClean="0">
                <a:solidFill>
                  <a:schemeClr val="tx1"/>
                </a:solidFill>
              </a:rPr>
              <a:t> in Spanish?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Domingo, </a:t>
            </a:r>
            <a:r>
              <a:rPr lang="en-US" dirty="0" err="1" smtClean="0"/>
              <a:t>Miercoles</a:t>
            </a:r>
            <a:r>
              <a:rPr lang="en-US" dirty="0" smtClean="0"/>
              <a:t>, and Lunes</a:t>
            </a:r>
          </a:p>
          <a:p>
            <a:r>
              <a:rPr lang="en-US" dirty="0" smtClean="0"/>
              <a:t>B: </a:t>
            </a:r>
            <a:r>
              <a:rPr lang="en-US" dirty="0" err="1" smtClean="0"/>
              <a:t>Miercoles</a:t>
            </a:r>
            <a:r>
              <a:rPr lang="en-US" dirty="0" smtClean="0"/>
              <a:t>, Lunes, and Viernes</a:t>
            </a:r>
          </a:p>
          <a:p>
            <a:r>
              <a:rPr lang="en-US" dirty="0" smtClean="0"/>
              <a:t>C: </a:t>
            </a:r>
            <a:r>
              <a:rPr lang="en-US" dirty="0" err="1" smtClean="0"/>
              <a:t>Sabado</a:t>
            </a:r>
            <a:r>
              <a:rPr lang="en-US" dirty="0" smtClean="0"/>
              <a:t>, </a:t>
            </a:r>
            <a:r>
              <a:rPr lang="en-US" dirty="0" err="1" smtClean="0"/>
              <a:t>Martes</a:t>
            </a:r>
            <a:r>
              <a:rPr lang="en-US" dirty="0" smtClean="0"/>
              <a:t>, and </a:t>
            </a:r>
            <a:r>
              <a:rPr lang="en-US" dirty="0" err="1" smtClean="0"/>
              <a:t>Jueves</a:t>
            </a:r>
            <a:endParaRPr lang="en-US" dirty="0" smtClean="0"/>
          </a:p>
          <a:p>
            <a:r>
              <a:rPr lang="en-US" dirty="0" smtClean="0"/>
              <a:t>D: Lunes, </a:t>
            </a:r>
            <a:r>
              <a:rPr lang="en-US" dirty="0" err="1" smtClean="0"/>
              <a:t>Martes</a:t>
            </a:r>
            <a:r>
              <a:rPr lang="en-US" dirty="0" smtClean="0"/>
              <a:t>, and </a:t>
            </a:r>
            <a:r>
              <a:rPr lang="en-US" dirty="0" err="1" smtClean="0"/>
              <a:t>Miercoles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143" y="2941264"/>
            <a:ext cx="2532979" cy="251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368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phrase in Spanish means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chat online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</a:t>
            </a:r>
            <a:r>
              <a:rPr lang="en-US" dirty="0" err="1" smtClean="0"/>
              <a:t>Ir</a:t>
            </a:r>
            <a:r>
              <a:rPr lang="en-US" dirty="0" smtClean="0"/>
              <a:t> al cine</a:t>
            </a:r>
          </a:p>
          <a:p>
            <a:r>
              <a:rPr lang="en-US" dirty="0" smtClean="0"/>
              <a:t>B: </a:t>
            </a:r>
            <a:r>
              <a:rPr lang="en-US" dirty="0" err="1" smtClean="0"/>
              <a:t>Platicar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linea</a:t>
            </a:r>
            <a:endParaRPr lang="en-US" dirty="0" smtClean="0"/>
          </a:p>
          <a:p>
            <a:r>
              <a:rPr lang="en-US" dirty="0" smtClean="0"/>
              <a:t>C: </a:t>
            </a:r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tarea</a:t>
            </a:r>
            <a:endParaRPr lang="en-US" dirty="0" smtClean="0"/>
          </a:p>
          <a:p>
            <a:r>
              <a:rPr lang="en-US" dirty="0" smtClean="0"/>
              <a:t>D: </a:t>
            </a:r>
            <a:r>
              <a:rPr lang="en-US" dirty="0" err="1" smtClean="0"/>
              <a:t>Nadar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177" y="3310305"/>
            <a:ext cx="3204157" cy="324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37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Hasta luego </a:t>
            </a:r>
            <a:r>
              <a:rPr lang="en-US" dirty="0" smtClean="0"/>
              <a:t>means…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A: How are you?</a:t>
            </a:r>
          </a:p>
          <a:p>
            <a:r>
              <a:rPr lang="en-US" sz="3600" dirty="0" smtClean="0"/>
              <a:t>B: See you later</a:t>
            </a:r>
          </a:p>
          <a:p>
            <a:r>
              <a:rPr lang="en-US" sz="3600" dirty="0" smtClean="0"/>
              <a:t>C: What is your name?</a:t>
            </a:r>
          </a:p>
          <a:p>
            <a:r>
              <a:rPr lang="en-US" sz="3600" dirty="0" smtClean="0"/>
              <a:t>D: Good night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6668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Buenos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dias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Good afternoon</a:t>
            </a:r>
          </a:p>
          <a:p>
            <a:r>
              <a:rPr lang="en-US" dirty="0" smtClean="0"/>
              <a:t>B: Good evening</a:t>
            </a:r>
          </a:p>
          <a:p>
            <a:r>
              <a:rPr lang="en-US" dirty="0" smtClean="0"/>
              <a:t>C: Good morning</a:t>
            </a:r>
          </a:p>
          <a:p>
            <a:r>
              <a:rPr lang="en-US" dirty="0" smtClean="0"/>
              <a:t>D:Good night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126" y="151363"/>
            <a:ext cx="28575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127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Cual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telefono</a:t>
            </a:r>
            <a:r>
              <a:rPr lang="en-US" dirty="0">
                <a:solidFill>
                  <a:schemeClr val="tx1"/>
                </a:solidFill>
              </a:rPr>
              <a:t>?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What is your name?</a:t>
            </a:r>
          </a:p>
          <a:p>
            <a:r>
              <a:rPr lang="en-US" dirty="0" smtClean="0"/>
              <a:t>B: What is the time?</a:t>
            </a:r>
          </a:p>
          <a:p>
            <a:r>
              <a:rPr lang="en-US" dirty="0" smtClean="0"/>
              <a:t>C: What is your phone number?</a:t>
            </a:r>
          </a:p>
          <a:p>
            <a:r>
              <a:rPr lang="en-US" dirty="0" smtClean="0"/>
              <a:t>D: Where do you live?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277786" y="2747224"/>
            <a:ext cx="2095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47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xtrovertida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you are…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Shy</a:t>
            </a:r>
          </a:p>
          <a:p>
            <a:r>
              <a:rPr lang="en-US" dirty="0" smtClean="0"/>
              <a:t>B: Outgoing</a:t>
            </a:r>
          </a:p>
          <a:p>
            <a:r>
              <a:rPr lang="en-US" dirty="0" smtClean="0"/>
              <a:t>C: Friendly </a:t>
            </a:r>
          </a:p>
          <a:p>
            <a:r>
              <a:rPr lang="en-US" dirty="0" smtClean="0"/>
              <a:t>D: Boring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574" y="3539113"/>
            <a:ext cx="5386782" cy="312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828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donde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eres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means…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Who are they?</a:t>
            </a:r>
          </a:p>
          <a:p>
            <a:r>
              <a:rPr lang="en-US" dirty="0" smtClean="0"/>
              <a:t>B: What is your name?</a:t>
            </a:r>
          </a:p>
          <a:p>
            <a:r>
              <a:rPr lang="en-US" dirty="0" smtClean="0"/>
              <a:t>C: Where are you from?</a:t>
            </a:r>
          </a:p>
          <a:p>
            <a:r>
              <a:rPr lang="en-US" dirty="0" smtClean="0"/>
              <a:t>D: When is your birthday?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265" y="3007717"/>
            <a:ext cx="3673967" cy="34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1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gusta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Who is..</a:t>
            </a:r>
          </a:p>
          <a:p>
            <a:r>
              <a:rPr lang="en-US" dirty="0" smtClean="0"/>
              <a:t>B: What are..</a:t>
            </a:r>
          </a:p>
          <a:p>
            <a:r>
              <a:rPr lang="en-US" dirty="0" smtClean="0"/>
              <a:t>C: I am..</a:t>
            </a:r>
          </a:p>
          <a:p>
            <a:r>
              <a:rPr lang="en-US" dirty="0" smtClean="0"/>
              <a:t>D: I like..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44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Jugar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/>
              <a:t>means…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To play</a:t>
            </a:r>
          </a:p>
          <a:p>
            <a:r>
              <a:rPr lang="en-US" dirty="0" smtClean="0"/>
              <a:t>B: To work</a:t>
            </a:r>
          </a:p>
          <a:p>
            <a:r>
              <a:rPr lang="en-US" dirty="0" smtClean="0"/>
              <a:t>C: To eat</a:t>
            </a:r>
          </a:p>
          <a:p>
            <a:r>
              <a:rPr lang="en-US" dirty="0" smtClean="0"/>
              <a:t>D: To drive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13" y="2472129"/>
            <a:ext cx="3660418" cy="419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80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say that it is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6:30 in the evening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Son las dos y </a:t>
            </a:r>
            <a:r>
              <a:rPr lang="en-US" dirty="0" err="1" smtClean="0"/>
              <a:t>trece</a:t>
            </a:r>
            <a:r>
              <a:rPr lang="en-US" dirty="0" smtClean="0"/>
              <a:t> de la </a:t>
            </a:r>
            <a:r>
              <a:rPr lang="en-US" dirty="0" err="1" smtClean="0"/>
              <a:t>tarde</a:t>
            </a:r>
            <a:endParaRPr lang="en-US" dirty="0" smtClean="0"/>
          </a:p>
          <a:p>
            <a:r>
              <a:rPr lang="en-US" dirty="0" smtClean="0"/>
              <a:t>B: Son las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endParaRPr lang="en-US" dirty="0" smtClean="0"/>
          </a:p>
          <a:p>
            <a:r>
              <a:rPr lang="en-US" dirty="0" smtClean="0"/>
              <a:t>C: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mediodia</a:t>
            </a:r>
            <a:endParaRPr lang="en-US" dirty="0" smtClean="0"/>
          </a:p>
          <a:p>
            <a:r>
              <a:rPr lang="en-US" dirty="0" smtClean="0"/>
              <a:t>D: Son las </a:t>
            </a:r>
            <a:r>
              <a:rPr lang="en-US" dirty="0" err="1" smtClean="0"/>
              <a:t>seis</a:t>
            </a:r>
            <a:r>
              <a:rPr lang="en-US" dirty="0" smtClean="0"/>
              <a:t> y media de la </a:t>
            </a:r>
            <a:r>
              <a:rPr lang="en-US" dirty="0" err="1" smtClean="0"/>
              <a:t>tarde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7761" y="3928056"/>
            <a:ext cx="3405051" cy="27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2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116</TotalTime>
  <Words>296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Quien quiere ser millonario?</vt:lpstr>
      <vt:lpstr>Hasta luego means…</vt:lpstr>
      <vt:lpstr>Buenos dias means…</vt:lpstr>
      <vt:lpstr>Cual es tu telefono? Means..</vt:lpstr>
      <vt:lpstr>If you are extrovertida you are… </vt:lpstr>
      <vt:lpstr>De donde eres? means… </vt:lpstr>
      <vt:lpstr>Me gusta means…</vt:lpstr>
      <vt:lpstr>Jugar means…</vt:lpstr>
      <vt:lpstr>How do you say that it is 6:30 in the evening?</vt:lpstr>
      <vt:lpstr>How do you say Monday, Tuesday and Wednesday in Spanish?</vt:lpstr>
      <vt:lpstr>What phrase in Spanish means to chat online?</vt:lpstr>
    </vt:vector>
  </TitlesOfParts>
  <Company>GCSD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Elliott, Abigayle  Brooke (Student)</dc:creator>
  <cp:lastModifiedBy>Elliott, Abigayle  Brooke (Student)</cp:lastModifiedBy>
  <cp:revision>9</cp:revision>
  <dcterms:created xsi:type="dcterms:W3CDTF">2015-11-05T15:28:51Z</dcterms:created>
  <dcterms:modified xsi:type="dcterms:W3CDTF">2015-11-06T16:13:09Z</dcterms:modified>
</cp:coreProperties>
</file>