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13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85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27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8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146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6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68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55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92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2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88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74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75249" y="168109"/>
            <a:ext cx="10058400" cy="3566160"/>
          </a:xfrm>
        </p:spPr>
        <p:txBody>
          <a:bodyPr/>
          <a:lstStyle/>
          <a:p>
            <a:pPr algn="ctr"/>
            <a:r>
              <a:rPr lang="en-US" u="sng" dirty="0" smtClean="0"/>
              <a:t>Student Notebook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(SN)</a:t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719" y="4455621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Please follow these Directions.</a:t>
            </a:r>
            <a:endParaRPr lang="en-US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949" y="1675900"/>
            <a:ext cx="2431860" cy="3351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054" y="474137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1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18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1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162" tmFilter="0, 0; 0.125,0.2665; 0.25,0.4; 0.375,0.465; 0.5,0.5;  0.625,0.535; 0.75,0.6; 0.875,0.7335; 1,1">
                                          <p:stCondLst>
                                            <p:cond delay="1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81" tmFilter="0, 0; 0.125,0.2665; 0.25,0.4; 0.375,0.465; 0.5,0.5;  0.625,0.535; 0.75,0.6; 0.875,0.7335; 1,1">
                                          <p:stCondLst>
                                            <p:cond delay="23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87" tmFilter="0, 0; 0.125,0.2665; 0.25,0.4; 0.375,0.465; 0.5,0.5;  0.625,0.535; 0.75,0.6; 0.875,0.7335; 1,1">
                                          <p:stCondLst>
                                            <p:cond delay="289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45">
                                          <p:stCondLst>
                                            <p:cond delay="11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291" decel="50000">
                                          <p:stCondLst>
                                            <p:cond delay="11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45">
                                          <p:stCondLst>
                                            <p:cond delay="22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291" decel="50000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45">
                                          <p:stCondLst>
                                            <p:cond delay="28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291" decel="50000">
                                          <p:stCondLst>
                                            <p:cond delay="291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45">
                                          <p:stCondLst>
                                            <p:cond delay="31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291" decel="50000">
                                          <p:stCondLst>
                                            <p:cond delay="32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05263" y="287338"/>
            <a:ext cx="8186737" cy="54800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9" y="287338"/>
            <a:ext cx="2012950" cy="2771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568" y="604911"/>
            <a:ext cx="83702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en" panose="02000400000000000000" pitchFamily="2" charset="0"/>
              </a:rPr>
              <a:t>Student Notebook (SN) Guidelines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Bring </a:t>
            </a:r>
            <a:r>
              <a:rPr lang="en-US" sz="2800" b="1" dirty="0" smtClean="0">
                <a:solidFill>
                  <a:srgbClr val="FF0000"/>
                </a:solidFill>
              </a:rPr>
              <a:t>every day</a:t>
            </a:r>
            <a:r>
              <a:rPr lang="en-US" sz="2800" b="1" dirty="0" smtClean="0">
                <a:solidFill>
                  <a:srgbClr val="002060"/>
                </a:solidFill>
              </a:rPr>
              <a:t>….it’s that IMPORTANT!!!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Checked randomly each quarter…</a:t>
            </a:r>
            <a:r>
              <a:rPr lang="en-US" sz="2800" b="1" dirty="0" smtClean="0">
                <a:solidFill>
                  <a:srgbClr val="FF0000"/>
                </a:solidFill>
              </a:rPr>
              <a:t>Quiz Grade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Used for </a:t>
            </a:r>
            <a:r>
              <a:rPr lang="en-US" sz="2800" b="1" dirty="0" smtClean="0">
                <a:solidFill>
                  <a:srgbClr val="FF0000"/>
                </a:solidFill>
              </a:rPr>
              <a:t>warmups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notes</a:t>
            </a:r>
            <a:r>
              <a:rPr lang="en-US" sz="2800" b="1" dirty="0" smtClean="0">
                <a:solidFill>
                  <a:srgbClr val="002060"/>
                </a:solidFill>
              </a:rPr>
              <a:t>, and a writing </a:t>
            </a:r>
            <a:r>
              <a:rPr lang="en-US" sz="2800" b="1" dirty="0" smtClean="0">
                <a:solidFill>
                  <a:srgbClr val="FF0000"/>
                </a:solidFill>
              </a:rPr>
              <a:t>journal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Keep it up…if you miss class, it’s your responsibility to update your SN.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591" y="3424873"/>
            <a:ext cx="4299331" cy="2483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1015" y="4656406"/>
            <a:ext cx="6802421" cy="70788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Warmups (Core Chomps) and Notes:  Work from front of SN.</a:t>
            </a:r>
          </a:p>
          <a:p>
            <a:r>
              <a:rPr lang="en-US" sz="2000" b="1" dirty="0" smtClean="0"/>
              <a:t>Writing Journal:                                        Work from back of SN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96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128" y="281354"/>
            <a:ext cx="10818055" cy="3435383"/>
          </a:xfrm>
        </p:spPr>
        <p:txBody>
          <a:bodyPr>
            <a:normAutofit/>
          </a:bodyPr>
          <a:lstStyle/>
          <a:p>
            <a:r>
              <a:rPr lang="en-US" b="1" dirty="0" smtClean="0"/>
              <a:t>1.  Put </a:t>
            </a:r>
            <a:r>
              <a:rPr lang="en-US" b="1" dirty="0" smtClean="0">
                <a:solidFill>
                  <a:srgbClr val="FF0000"/>
                </a:solidFill>
              </a:rPr>
              <a:t>full name </a:t>
            </a:r>
            <a:r>
              <a:rPr lang="en-US" b="1" dirty="0" smtClean="0"/>
              <a:t>on colored sticker</a:t>
            </a:r>
            <a:br>
              <a:rPr lang="en-US" b="1" dirty="0" smtClean="0"/>
            </a:br>
            <a:r>
              <a:rPr lang="en-US" b="1" dirty="0" smtClean="0"/>
              <a:t>2.  </a:t>
            </a:r>
            <a:r>
              <a:rPr lang="en-US" b="1" dirty="0" smtClean="0">
                <a:solidFill>
                  <a:srgbClr val="FF0000"/>
                </a:solidFill>
              </a:rPr>
              <a:t>Number pages </a:t>
            </a:r>
            <a:r>
              <a:rPr lang="en-US" b="1" dirty="0" smtClean="0"/>
              <a:t>1 – 55 </a:t>
            </a:r>
            <a:br>
              <a:rPr lang="en-US" b="1" dirty="0" smtClean="0"/>
            </a:br>
            <a:r>
              <a:rPr lang="en-US" dirty="0" smtClean="0"/>
              <a:t>      </a:t>
            </a:r>
            <a:r>
              <a:rPr lang="en-US" b="1" dirty="0" smtClean="0"/>
              <a:t>~ Use all pages (right and left)</a:t>
            </a:r>
            <a:br>
              <a:rPr lang="en-US" b="1" dirty="0" smtClean="0"/>
            </a:br>
            <a:r>
              <a:rPr lang="en-US" b="1" dirty="0" smtClean="0"/>
              <a:t>      ~  right page (put # in top right corner)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~  left page (put # in top left corner)</a:t>
            </a:r>
            <a:endParaRPr lang="en-US" b="1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62" y="3716737"/>
            <a:ext cx="5528603" cy="2815285"/>
          </a:xfrm>
        </p:spPr>
      </p:pic>
      <p:sp>
        <p:nvSpPr>
          <p:cNvPr id="6" name="Left Arrow 5"/>
          <p:cNvSpPr/>
          <p:nvPr/>
        </p:nvSpPr>
        <p:spPr>
          <a:xfrm>
            <a:off x="8342139" y="3895785"/>
            <a:ext cx="745590" cy="4817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373924" y="3895785"/>
            <a:ext cx="931984" cy="543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59126" y="3888751"/>
            <a:ext cx="1336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4600" y="3895785"/>
            <a:ext cx="379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98742" y="3969583"/>
            <a:ext cx="2546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Odd</a:t>
            </a:r>
            <a:r>
              <a:rPr lang="en-US" sz="2800" b="1" dirty="0" smtClean="0"/>
              <a:t> numbers on right!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891" y="3975370"/>
            <a:ext cx="2293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Even</a:t>
            </a:r>
            <a:r>
              <a:rPr lang="en-US" sz="2800" b="1" dirty="0" smtClean="0"/>
              <a:t> numbers </a:t>
            </a:r>
          </a:p>
          <a:p>
            <a:r>
              <a:rPr lang="en-US" sz="2800" b="1" dirty="0" smtClean="0"/>
              <a:t>on left!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05848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0505"/>
            <a:ext cx="10058400" cy="160371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0" y="64589"/>
            <a:ext cx="5205054" cy="7160456"/>
          </a:xfrm>
        </p:spPr>
      </p:pic>
      <p:sp>
        <p:nvSpPr>
          <p:cNvPr id="6" name="TextBox 5"/>
          <p:cNvSpPr txBox="1"/>
          <p:nvPr/>
        </p:nvSpPr>
        <p:spPr>
          <a:xfrm>
            <a:off x="2025745" y="50818"/>
            <a:ext cx="512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Table of Contents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62700" y="0"/>
            <a:ext cx="28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696" y="500374"/>
            <a:ext cx="9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1688" y="970136"/>
            <a:ext cx="9566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</a:p>
          <a:p>
            <a:pPr algn="ctr"/>
            <a:r>
              <a:rPr lang="en-US" b="1" dirty="0" smtClean="0"/>
              <a:t>2-10</a:t>
            </a:r>
          </a:p>
          <a:p>
            <a:pPr algn="ctr"/>
            <a:r>
              <a:rPr lang="en-US" b="1" dirty="0" smtClean="0"/>
              <a:t>11-52</a:t>
            </a:r>
          </a:p>
          <a:p>
            <a:pPr algn="ctr"/>
            <a:r>
              <a:rPr lang="en-US" b="1" dirty="0" smtClean="0"/>
              <a:t>53</a:t>
            </a:r>
          </a:p>
          <a:p>
            <a:pPr algn="ctr"/>
            <a:r>
              <a:rPr lang="en-US" b="1" dirty="0" smtClean="0"/>
              <a:t>54</a:t>
            </a:r>
          </a:p>
          <a:p>
            <a:pPr algn="ctr"/>
            <a:r>
              <a:rPr lang="en-US" b="1" dirty="0" smtClean="0"/>
              <a:t>55</a:t>
            </a:r>
          </a:p>
          <a:p>
            <a:pPr algn="ctr"/>
            <a:r>
              <a:rPr lang="en-US" b="1" dirty="0" smtClean="0"/>
              <a:t>56</a:t>
            </a:r>
          </a:p>
          <a:p>
            <a:pPr algn="ctr"/>
            <a:r>
              <a:rPr lang="en-US" b="1" dirty="0" smtClean="0"/>
              <a:t>57</a:t>
            </a:r>
          </a:p>
          <a:p>
            <a:pPr algn="ctr"/>
            <a:r>
              <a:rPr lang="en-US" b="1" dirty="0" smtClean="0"/>
              <a:t>58</a:t>
            </a:r>
          </a:p>
          <a:p>
            <a:pPr algn="ctr"/>
            <a:r>
              <a:rPr lang="en-US" b="1" dirty="0" smtClean="0"/>
              <a:t>59</a:t>
            </a:r>
          </a:p>
          <a:p>
            <a:pPr algn="ctr"/>
            <a:r>
              <a:rPr lang="en-US" b="1" dirty="0" smtClean="0"/>
              <a:t>60</a:t>
            </a:r>
          </a:p>
          <a:p>
            <a:pPr algn="ctr"/>
            <a:r>
              <a:rPr lang="en-US" b="1" dirty="0" smtClean="0"/>
              <a:t>61</a:t>
            </a:r>
          </a:p>
          <a:p>
            <a:pPr algn="ctr"/>
            <a:r>
              <a:rPr lang="en-US" b="1" dirty="0" smtClean="0"/>
              <a:t>62</a:t>
            </a:r>
          </a:p>
          <a:p>
            <a:pPr algn="ctr"/>
            <a:r>
              <a:rPr lang="en-US" b="1" dirty="0" smtClean="0"/>
              <a:t>63</a:t>
            </a:r>
          </a:p>
          <a:p>
            <a:pPr algn="ctr"/>
            <a:r>
              <a:rPr lang="en-US" b="1" dirty="0" smtClean="0"/>
              <a:t>64</a:t>
            </a:r>
          </a:p>
          <a:p>
            <a:pPr algn="ctr"/>
            <a:r>
              <a:rPr lang="en-US" b="1" dirty="0" smtClean="0"/>
              <a:t>65</a:t>
            </a:r>
          </a:p>
          <a:p>
            <a:pPr algn="ctr"/>
            <a:r>
              <a:rPr lang="en-US" b="1" dirty="0" smtClean="0"/>
              <a:t>66</a:t>
            </a:r>
          </a:p>
          <a:p>
            <a:pPr algn="ctr"/>
            <a:r>
              <a:rPr lang="en-US" b="1" dirty="0" smtClean="0"/>
              <a:t>67</a:t>
            </a:r>
          </a:p>
          <a:p>
            <a:pPr algn="ctr"/>
            <a:r>
              <a:rPr lang="en-US" b="1" dirty="0" smtClean="0"/>
              <a:t>68</a:t>
            </a:r>
          </a:p>
          <a:p>
            <a:pPr algn="ctr"/>
            <a:r>
              <a:rPr lang="en-US" b="1" dirty="0" smtClean="0"/>
              <a:t>69</a:t>
            </a:r>
          </a:p>
          <a:p>
            <a:pPr algn="ctr"/>
            <a:r>
              <a:rPr lang="en-US" b="1" dirty="0" smtClean="0"/>
              <a:t>70</a:t>
            </a:r>
          </a:p>
          <a:p>
            <a:pPr algn="ctr"/>
            <a:r>
              <a:rPr lang="en-US" b="1" dirty="0" smtClean="0"/>
              <a:t>  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8293" y="966125"/>
            <a:ext cx="5008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My home page</a:t>
            </a:r>
          </a:p>
          <a:p>
            <a:r>
              <a:rPr lang="en-US" b="1" dirty="0" smtClean="0"/>
              <a:t>Table of Contents</a:t>
            </a:r>
          </a:p>
          <a:p>
            <a:r>
              <a:rPr lang="en-US" b="1" dirty="0" smtClean="0"/>
              <a:t>Core Chomps</a:t>
            </a:r>
          </a:p>
          <a:p>
            <a:endParaRPr lang="en-US" dirty="0"/>
          </a:p>
        </p:txBody>
      </p:sp>
      <p:pic>
        <p:nvPicPr>
          <p:cNvPr id="11" name="Content Placeholder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9" y="64589"/>
            <a:ext cx="5205054" cy="71604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493306" y="-1"/>
            <a:ext cx="32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6090" y="461664"/>
            <a:ext cx="116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32904" y="693137"/>
            <a:ext cx="513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71</a:t>
            </a:r>
          </a:p>
          <a:p>
            <a:pPr algn="ctr"/>
            <a:r>
              <a:rPr lang="en-US" b="1" dirty="0" smtClean="0"/>
              <a:t>72</a:t>
            </a:r>
          </a:p>
          <a:p>
            <a:pPr algn="ctr"/>
            <a:r>
              <a:rPr lang="en-US" b="1" dirty="0" smtClean="0"/>
              <a:t>73</a:t>
            </a:r>
          </a:p>
          <a:p>
            <a:pPr algn="ctr"/>
            <a:r>
              <a:rPr lang="en-US" b="1" dirty="0" smtClean="0"/>
              <a:t>74</a:t>
            </a:r>
          </a:p>
          <a:p>
            <a:pPr algn="ctr"/>
            <a:r>
              <a:rPr lang="en-US" b="1" dirty="0" smtClean="0"/>
              <a:t>75</a:t>
            </a:r>
          </a:p>
          <a:p>
            <a:pPr algn="ctr"/>
            <a:r>
              <a:rPr lang="en-US" b="1" dirty="0" smtClean="0"/>
              <a:t>76</a:t>
            </a:r>
          </a:p>
          <a:p>
            <a:pPr algn="ctr"/>
            <a:r>
              <a:rPr lang="en-US" b="1" dirty="0" smtClean="0"/>
              <a:t>77</a:t>
            </a:r>
          </a:p>
          <a:p>
            <a:pPr algn="ctr"/>
            <a:r>
              <a:rPr lang="en-US" b="1" dirty="0" smtClean="0"/>
              <a:t>78</a:t>
            </a:r>
          </a:p>
          <a:p>
            <a:pPr algn="ctr"/>
            <a:r>
              <a:rPr lang="en-US" b="1" dirty="0" smtClean="0"/>
              <a:t>79</a:t>
            </a:r>
          </a:p>
          <a:p>
            <a:pPr algn="ctr"/>
            <a:r>
              <a:rPr lang="en-US" b="1" dirty="0" smtClean="0"/>
              <a:t>80</a:t>
            </a:r>
          </a:p>
          <a:p>
            <a:pPr algn="ctr"/>
            <a:r>
              <a:rPr lang="en-US" b="1" dirty="0" smtClean="0"/>
              <a:t>81</a:t>
            </a:r>
          </a:p>
          <a:p>
            <a:pPr algn="ctr"/>
            <a:r>
              <a:rPr lang="en-US" b="1" dirty="0" smtClean="0"/>
              <a:t>82</a:t>
            </a:r>
          </a:p>
          <a:p>
            <a:pPr algn="ctr"/>
            <a:r>
              <a:rPr lang="en-US" b="1" dirty="0" smtClean="0"/>
              <a:t>83</a:t>
            </a:r>
          </a:p>
          <a:p>
            <a:pPr algn="ctr"/>
            <a:r>
              <a:rPr lang="en-US" b="1" dirty="0" smtClean="0"/>
              <a:t>84</a:t>
            </a:r>
          </a:p>
          <a:p>
            <a:pPr algn="ctr"/>
            <a:r>
              <a:rPr lang="en-US" b="1" dirty="0" smtClean="0"/>
              <a:t>85</a:t>
            </a:r>
          </a:p>
          <a:p>
            <a:pPr algn="ctr"/>
            <a:r>
              <a:rPr lang="en-US" b="1" dirty="0" smtClean="0"/>
              <a:t>86</a:t>
            </a:r>
          </a:p>
          <a:p>
            <a:pPr algn="ctr"/>
            <a:r>
              <a:rPr lang="en-US" b="1" dirty="0" smtClean="0"/>
              <a:t>87</a:t>
            </a:r>
          </a:p>
          <a:p>
            <a:pPr algn="ctr"/>
            <a:r>
              <a:rPr lang="en-US" b="1" dirty="0" smtClean="0"/>
              <a:t>88</a:t>
            </a:r>
          </a:p>
          <a:p>
            <a:pPr algn="ctr"/>
            <a:r>
              <a:rPr lang="en-US" b="1" dirty="0" smtClean="0"/>
              <a:t>89</a:t>
            </a:r>
          </a:p>
          <a:p>
            <a:pPr algn="ctr"/>
            <a:r>
              <a:rPr lang="en-US" b="1" dirty="0" smtClean="0"/>
              <a:t>90</a:t>
            </a:r>
          </a:p>
          <a:p>
            <a:pPr algn="ctr"/>
            <a:r>
              <a:rPr lang="en-US" b="1" dirty="0" smtClean="0"/>
              <a:t>91</a:t>
            </a:r>
          </a:p>
          <a:p>
            <a:pPr algn="ctr"/>
            <a:r>
              <a:rPr lang="en-US" b="1" dirty="0" smtClean="0"/>
              <a:t>92</a:t>
            </a:r>
          </a:p>
          <a:p>
            <a:pPr algn="ctr"/>
            <a:r>
              <a:rPr lang="en-US" b="1" dirty="0" smtClean="0"/>
              <a:t>93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3664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156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Teen</vt:lpstr>
      <vt:lpstr>Wingdings</vt:lpstr>
      <vt:lpstr>Retrospect</vt:lpstr>
      <vt:lpstr>Student Notebook  (SN) Setup</vt:lpstr>
      <vt:lpstr>   </vt:lpstr>
      <vt:lpstr>1.  Put full name on colored sticker 2.  Number pages 1 – 55        ~ Use all pages (right and left)       ~  right page (put # in top right corner)       ~  left page (put # in top left corner)</vt:lpstr>
      <vt:lpstr>PowerPoint Presentation</vt:lpstr>
    </vt:vector>
  </TitlesOfParts>
  <Company>GCSD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Notebook Setup</dc:title>
  <dc:creator>Lackey, Joan</dc:creator>
  <cp:lastModifiedBy>Lackey, Joan</cp:lastModifiedBy>
  <cp:revision>11</cp:revision>
  <dcterms:created xsi:type="dcterms:W3CDTF">2015-07-31T19:56:01Z</dcterms:created>
  <dcterms:modified xsi:type="dcterms:W3CDTF">2015-08-01T12:46:18Z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