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8E6-24FE-48C3-B20D-1119EE76952C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DFA9-9C8E-4EDB-9810-CCB5F41B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22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8E6-24FE-48C3-B20D-1119EE76952C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DFA9-9C8E-4EDB-9810-CCB5F41B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17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8E6-24FE-48C3-B20D-1119EE76952C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DFA9-9C8E-4EDB-9810-CCB5F41B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6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8E6-24FE-48C3-B20D-1119EE76952C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DFA9-9C8E-4EDB-9810-CCB5F41B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4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8E6-24FE-48C3-B20D-1119EE76952C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DFA9-9C8E-4EDB-9810-CCB5F41B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01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8E6-24FE-48C3-B20D-1119EE76952C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DFA9-9C8E-4EDB-9810-CCB5F41B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2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8E6-24FE-48C3-B20D-1119EE76952C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DFA9-9C8E-4EDB-9810-CCB5F41B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8E6-24FE-48C3-B20D-1119EE76952C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DFA9-9C8E-4EDB-9810-CCB5F41B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8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8E6-24FE-48C3-B20D-1119EE76952C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DFA9-9C8E-4EDB-9810-CCB5F41B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6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8E6-24FE-48C3-B20D-1119EE76952C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DFA9-9C8E-4EDB-9810-CCB5F41B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66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48E6-24FE-48C3-B20D-1119EE76952C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DFA9-9C8E-4EDB-9810-CCB5F41B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948E6-24FE-48C3-B20D-1119EE76952C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4DFA9-9C8E-4EDB-9810-CCB5F41B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9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8-4.1 Explain the importance of agriculture in antebellum South Carolina, including the plantation system and the impact of the cotton gin on all social classes.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0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Vocabulary: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8674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Plantation system-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required self-sustaining communities and depended on the institution of slavery for the production of goods and services needed to support plantation life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dirty="0" smtClean="0"/>
              <a:t>Plantation house- “the Big House” were the (owners)master and mistress lived</a:t>
            </a:r>
          </a:p>
          <a:p>
            <a:r>
              <a:rPr lang="en-US" dirty="0" smtClean="0"/>
              <a:t>Plantation Master- the male owner of the plantation; made all business decisions and manage slave population</a:t>
            </a:r>
          </a:p>
          <a:p>
            <a:r>
              <a:rPr lang="en-US" dirty="0" smtClean="0"/>
              <a:t>Plantation Mistress- the wife or closest female relative of the owner; in charge of running of the house and taking care of sick slaves</a:t>
            </a:r>
          </a:p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Overseer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in charge of slaves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work on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daily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basis; responsible for “seeing” that slaves performed their tasks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Driver- usually a slave that ensured or forced slaves to work</a:t>
            </a:r>
          </a:p>
          <a:p>
            <a:r>
              <a:rPr lang="en-US" dirty="0" smtClean="0"/>
              <a:t>Slave- </a:t>
            </a:r>
            <a:r>
              <a:rPr lang="en-US" dirty="0" smtClean="0"/>
              <a:t>plantation workers that were owned </a:t>
            </a:r>
          </a:p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Class system- Elite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planters(Master, Mistress) Overseer, Driver, 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House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slaves,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Field slaves</a:t>
            </a:r>
          </a:p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Sectionalism-  in the 1800’s the different economies, social structures, customs, and the political values of the North, South, and West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Universal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suffrage- the right to vote for everyone of legal age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dirty="0" smtClean="0"/>
              <a:t>Eli Whitney- inventor of the cotton gin in 1793</a:t>
            </a:r>
          </a:p>
          <a:p>
            <a:r>
              <a:rPr lang="en-US" dirty="0" smtClean="0"/>
              <a:t>Cotton gin –machine that easily removes the seeds from the lint of the cotton plant. It made cotton a profitable crop and transformed Southern agriculture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68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Most South Carolinians were small farmers who did not own slaves.</a:t>
            </a:r>
          </a:p>
          <a:p>
            <a:endParaRPr lang="en-US" dirty="0" smtClean="0"/>
          </a:p>
          <a:p>
            <a:r>
              <a:rPr lang="en-US" dirty="0" smtClean="0"/>
              <a:t>The plantation system dominated South Carolina society and politics.</a:t>
            </a:r>
          </a:p>
          <a:p>
            <a:endParaRPr lang="en-US" dirty="0" smtClean="0"/>
          </a:p>
          <a:p>
            <a:r>
              <a:rPr lang="en-US" dirty="0" smtClean="0"/>
              <a:t>The cotton gin resulted in increased profits and an increased dependency on slave labor.  </a:t>
            </a:r>
          </a:p>
          <a:p>
            <a:endParaRPr lang="en-US" dirty="0" smtClean="0"/>
          </a:p>
          <a:p>
            <a:r>
              <a:rPr lang="en-US" dirty="0" smtClean="0"/>
              <a:t>Since cotton could be planted in the Up Country, Low Country planters were forced to shift political and social power to the Up country planters.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62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History.com</a:t>
            </a:r>
          </a:p>
          <a:p>
            <a:r>
              <a:rPr lang="en-US" dirty="0" smtClean="0"/>
              <a:t>Slavery and cotton gin</a:t>
            </a:r>
          </a:p>
          <a:p>
            <a:r>
              <a:rPr lang="en-US" smtClean="0"/>
              <a:t>America : Story of US- Episode-Division-start 7:38 into the episode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4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318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8-4.1 Explain the importance of agriculture in antebellum South Carolina, including the plantation system and the impact of the cotton gin on all social classes.</vt:lpstr>
      <vt:lpstr>Key Vocabulary: </vt:lpstr>
      <vt:lpstr>Key Concepts</vt:lpstr>
      <vt:lpstr>PowerPoint Presentation</vt:lpstr>
    </vt:vector>
  </TitlesOfParts>
  <Company>GCSD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8-4.1 Explain the importance of agriculture in antebellum South Carolina, including the plantation system and the impact of the cotton gin on all social classes.</dc:title>
  <dc:creator>Administrator</dc:creator>
  <cp:lastModifiedBy>Blanton, Peggy</cp:lastModifiedBy>
  <cp:revision>9</cp:revision>
  <dcterms:created xsi:type="dcterms:W3CDTF">2013-12-05T16:40:57Z</dcterms:created>
  <dcterms:modified xsi:type="dcterms:W3CDTF">2013-12-10T19:05:38Z</dcterms:modified>
</cp:coreProperties>
</file>