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65F3075-3B8E-496C-9A74-9ACF679CF19C}" type="datetimeFigureOut">
              <a:rPr lang="en-US" smtClean="0"/>
              <a:t>9/17/2016</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3A9464C-D35B-4759-864A-75561290EF53}"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599436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3075-3B8E-496C-9A74-9ACF679CF19C}"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849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3075-3B8E-496C-9A74-9ACF679CF19C}"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208061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F3075-3B8E-496C-9A74-9ACF679CF19C}"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25508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65F3075-3B8E-496C-9A74-9ACF679CF19C}" type="datetimeFigureOut">
              <a:rPr lang="en-US" smtClean="0"/>
              <a:t>9/17/2016</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3A9464C-D35B-4759-864A-75561290EF53}"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950542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5F3075-3B8E-496C-9A74-9ACF679CF19C}"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2942269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5F3075-3B8E-496C-9A74-9ACF679CF19C}" type="datetimeFigureOut">
              <a:rPr lang="en-US" smtClean="0"/>
              <a:t>9/17/2016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4133757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5F3075-3B8E-496C-9A74-9ACF679CF19C}" type="datetimeFigureOut">
              <a:rPr lang="en-US" smtClean="0"/>
              <a:t>9/17/2016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2544075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F3075-3B8E-496C-9A74-9ACF679CF19C}" type="datetimeFigureOut">
              <a:rPr lang="en-US" smtClean="0"/>
              <a:t>9/17/2016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9464C-D35B-4759-864A-75561290EF53}" type="slidenum">
              <a:rPr lang="en-US" smtClean="0"/>
              <a:t>‹#›</a:t>
            </a:fld>
            <a:endParaRPr lang="en-US"/>
          </a:p>
        </p:txBody>
      </p:sp>
    </p:spTree>
    <p:extLst>
      <p:ext uri="{BB962C8B-B14F-4D97-AF65-F5344CB8AC3E}">
        <p14:creationId xmlns:p14="http://schemas.microsoft.com/office/powerpoint/2010/main" val="257589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5F3075-3B8E-496C-9A74-9ACF679CF19C}" type="datetimeFigureOut">
              <a:rPr lang="en-US" smtClean="0"/>
              <a:t>9/17/2016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3A9464C-D35B-4759-864A-75561290EF5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664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5F3075-3B8E-496C-9A74-9ACF679CF19C}" type="datetimeFigureOut">
              <a:rPr lang="en-US" smtClean="0"/>
              <a:t>9/17/2016</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3A9464C-D35B-4759-864A-75561290EF5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874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65F3075-3B8E-496C-9A74-9ACF679CF19C}" type="datetimeFigureOut">
              <a:rPr lang="en-US" smtClean="0"/>
              <a:t>9/17/2016</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3A9464C-D35B-4759-864A-75561290EF53}"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58632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7" y="1272209"/>
            <a:ext cx="8361229" cy="2985532"/>
          </a:xfrm>
        </p:spPr>
        <p:txBody>
          <a:bodyPr/>
          <a:lstStyle/>
          <a:p>
            <a:r>
              <a:rPr lang="en-US" b="1" dirty="0"/>
              <a:t>Balanced VS. Unbalanced Forces</a:t>
            </a:r>
          </a:p>
        </p:txBody>
      </p:sp>
      <p:sp>
        <p:nvSpPr>
          <p:cNvPr id="3" name="Subtitle 2"/>
          <p:cNvSpPr>
            <a:spLocks noGrp="1"/>
          </p:cNvSpPr>
          <p:nvPr>
            <p:ph type="subTitle" idx="1"/>
          </p:nvPr>
        </p:nvSpPr>
        <p:spPr>
          <a:xfrm>
            <a:off x="2679904" y="4257741"/>
            <a:ext cx="6831673" cy="1086237"/>
          </a:xfrm>
        </p:spPr>
        <p:txBody>
          <a:bodyPr/>
          <a:lstStyle/>
          <a:p>
            <a:endParaRPr lang="en-US" dirty="0"/>
          </a:p>
        </p:txBody>
      </p:sp>
    </p:spTree>
    <p:extLst>
      <p:ext uri="{BB962C8B-B14F-4D97-AF65-F5344CB8AC3E}">
        <p14:creationId xmlns:p14="http://schemas.microsoft.com/office/powerpoint/2010/main" val="136554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4070"/>
            <a:ext cx="10515600" cy="5752893"/>
          </a:xfrm>
        </p:spPr>
        <p:txBody>
          <a:bodyPr>
            <a:noAutofit/>
          </a:bodyPr>
          <a:lstStyle/>
          <a:p>
            <a:r>
              <a:rPr lang="en-US" sz="4000" dirty="0"/>
              <a:t>Forces have a </a:t>
            </a:r>
            <a:r>
              <a:rPr lang="en-US" sz="4000" u="sng" dirty="0"/>
              <a:t>magnitude</a:t>
            </a:r>
            <a:r>
              <a:rPr lang="en-US" sz="4000" dirty="0"/>
              <a:t> (strength) and a </a:t>
            </a:r>
            <a:r>
              <a:rPr lang="en-US" sz="4000" u="sng" dirty="0"/>
              <a:t>direction</a:t>
            </a:r>
          </a:p>
          <a:p>
            <a:r>
              <a:rPr lang="en-US" sz="4000" dirty="0"/>
              <a:t>Forces can be represented as </a:t>
            </a:r>
            <a:r>
              <a:rPr lang="en-US" sz="4000" u="sng" dirty="0"/>
              <a:t>arrows</a:t>
            </a:r>
            <a:r>
              <a:rPr lang="en-US" sz="4000" dirty="0"/>
              <a:t> with the length of the arrow representing the </a:t>
            </a:r>
            <a:r>
              <a:rPr lang="en-US" sz="4000" u="sng" dirty="0"/>
              <a:t>magnitude</a:t>
            </a:r>
            <a:r>
              <a:rPr lang="en-US" sz="4000" dirty="0"/>
              <a:t> of the force and the head of the arrow pointing in the direction of the force</a:t>
            </a:r>
          </a:p>
          <a:p>
            <a:r>
              <a:rPr lang="en-US" sz="4000" dirty="0"/>
              <a:t>Using such arrows, the resulting force (</a:t>
            </a:r>
            <a:r>
              <a:rPr lang="en-US" sz="4000" u="sng" dirty="0"/>
              <a:t>net</a:t>
            </a:r>
            <a:r>
              <a:rPr lang="en-US" sz="4000" dirty="0"/>
              <a:t> </a:t>
            </a:r>
            <a:r>
              <a:rPr lang="en-US" sz="4000" u="sng" dirty="0"/>
              <a:t>force</a:t>
            </a:r>
            <a:r>
              <a:rPr lang="en-US" sz="4000" dirty="0"/>
              <a:t>) and direction can be determined</a:t>
            </a:r>
          </a:p>
          <a:p>
            <a:r>
              <a:rPr lang="en-US" sz="4000" dirty="0"/>
              <a:t>Forces acting on an object can be </a:t>
            </a:r>
            <a:r>
              <a:rPr lang="en-US" sz="4000" u="sng" dirty="0"/>
              <a:t>balanced</a:t>
            </a:r>
            <a:r>
              <a:rPr lang="en-US" sz="4000" dirty="0"/>
              <a:t> or </a:t>
            </a:r>
            <a:r>
              <a:rPr lang="en-US" sz="4000" u="sng" dirty="0"/>
              <a:t>unbalanced</a:t>
            </a:r>
          </a:p>
        </p:txBody>
      </p:sp>
    </p:spTree>
    <p:extLst>
      <p:ext uri="{BB962C8B-B14F-4D97-AF65-F5344CB8AC3E}">
        <p14:creationId xmlns:p14="http://schemas.microsoft.com/office/powerpoint/2010/main" val="212981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17747"/>
            <a:ext cx="9601200" cy="1485900"/>
          </a:xfrm>
        </p:spPr>
        <p:txBody>
          <a:bodyPr>
            <a:normAutofit/>
          </a:bodyPr>
          <a:lstStyle/>
          <a:p>
            <a:pPr algn="ctr"/>
            <a:r>
              <a:rPr lang="en-US" sz="5400" b="1" dirty="0"/>
              <a:t>Balanced Forces</a:t>
            </a:r>
          </a:p>
        </p:txBody>
      </p:sp>
      <p:sp>
        <p:nvSpPr>
          <p:cNvPr id="3" name="Content Placeholder 2"/>
          <p:cNvSpPr>
            <a:spLocks noGrp="1"/>
          </p:cNvSpPr>
          <p:nvPr>
            <p:ph idx="1"/>
          </p:nvPr>
        </p:nvSpPr>
        <p:spPr>
          <a:xfrm>
            <a:off x="1371600" y="1152939"/>
            <a:ext cx="9601200" cy="4157870"/>
          </a:xfrm>
        </p:spPr>
        <p:txBody>
          <a:bodyPr>
            <a:normAutofit/>
          </a:bodyPr>
          <a:lstStyle/>
          <a:p>
            <a:r>
              <a:rPr lang="en-US" sz="3200" dirty="0"/>
              <a:t>Balanced Forces will cause </a:t>
            </a:r>
            <a:r>
              <a:rPr lang="en-US" sz="3200" u="sng" dirty="0"/>
              <a:t>no</a:t>
            </a:r>
            <a:r>
              <a:rPr lang="en-US" sz="3200" dirty="0"/>
              <a:t> change in the </a:t>
            </a:r>
            <a:r>
              <a:rPr lang="en-US" sz="3200" u="sng" dirty="0"/>
              <a:t>speed</a:t>
            </a:r>
            <a:r>
              <a:rPr lang="en-US" sz="3200" dirty="0"/>
              <a:t> of an object</a:t>
            </a:r>
          </a:p>
          <a:p>
            <a:pPr lvl="1"/>
            <a:r>
              <a:rPr lang="en-US" sz="3200" dirty="0"/>
              <a:t>Balanced forces acting on an object in </a:t>
            </a:r>
            <a:r>
              <a:rPr lang="en-US" sz="3200" u="sng" dirty="0"/>
              <a:t>opposite</a:t>
            </a:r>
            <a:r>
              <a:rPr lang="en-US" sz="3200" dirty="0"/>
              <a:t> directions and equal in </a:t>
            </a:r>
            <a:r>
              <a:rPr lang="en-US" sz="3200" u="sng" dirty="0"/>
              <a:t>strength</a:t>
            </a:r>
            <a:r>
              <a:rPr lang="en-US" sz="3200" dirty="0"/>
              <a:t>, as shown in the arrows below, do not cause a change in the </a:t>
            </a:r>
            <a:r>
              <a:rPr lang="en-US" sz="3200" u="sng" dirty="0"/>
              <a:t>speed</a:t>
            </a:r>
            <a:r>
              <a:rPr lang="en-US" sz="3200" dirty="0"/>
              <a:t> of a moving object</a:t>
            </a:r>
          </a:p>
          <a:p>
            <a:pPr lvl="1"/>
            <a:r>
              <a:rPr lang="en-US" sz="3200" dirty="0"/>
              <a:t>Objects that are </a:t>
            </a:r>
            <a:r>
              <a:rPr lang="en-US" sz="3200" u="sng" dirty="0"/>
              <a:t>not</a:t>
            </a:r>
            <a:r>
              <a:rPr lang="en-US" sz="3200" dirty="0"/>
              <a:t> moving will </a:t>
            </a:r>
            <a:r>
              <a:rPr lang="en-US" sz="3200" u="sng" dirty="0"/>
              <a:t>not</a:t>
            </a:r>
            <a:r>
              <a:rPr lang="en-US" sz="3200" dirty="0"/>
              <a:t> </a:t>
            </a:r>
            <a:r>
              <a:rPr lang="en-US" sz="3200" u="sng" dirty="0"/>
              <a:t>start</a:t>
            </a:r>
            <a:r>
              <a:rPr lang="en-US" sz="3200" dirty="0"/>
              <a:t> moving if acted on by balanced forces</a:t>
            </a:r>
          </a:p>
        </p:txBody>
      </p:sp>
      <p:pic>
        <p:nvPicPr>
          <p:cNvPr id="4" name="image07.jpg" descr="8 Force diagram 2.JPG"/>
          <p:cNvPicPr/>
          <p:nvPr/>
        </p:nvPicPr>
        <p:blipFill>
          <a:blip r:embed="rId2" cstate="print"/>
          <a:srcRect/>
          <a:stretch>
            <a:fillRect/>
          </a:stretch>
        </p:blipFill>
        <p:spPr>
          <a:xfrm>
            <a:off x="3254253" y="5123754"/>
            <a:ext cx="5835894" cy="1487291"/>
          </a:xfrm>
          <a:prstGeom prst="rect">
            <a:avLst/>
          </a:prstGeom>
          <a:ln/>
        </p:spPr>
      </p:pic>
    </p:spTree>
    <p:extLst>
      <p:ext uri="{BB962C8B-B14F-4D97-AF65-F5344CB8AC3E}">
        <p14:creationId xmlns:p14="http://schemas.microsoft.com/office/powerpoint/2010/main" val="156694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3877"/>
            <a:ext cx="9601200" cy="1485900"/>
          </a:xfrm>
        </p:spPr>
        <p:txBody>
          <a:bodyPr>
            <a:normAutofit/>
          </a:bodyPr>
          <a:lstStyle/>
          <a:p>
            <a:pPr algn="ctr"/>
            <a:r>
              <a:rPr lang="en-US" sz="5400" b="1" dirty="0"/>
              <a:t>Balanced Forces</a:t>
            </a:r>
          </a:p>
        </p:txBody>
      </p:sp>
      <p:sp>
        <p:nvSpPr>
          <p:cNvPr id="3" name="Content Placeholder 2"/>
          <p:cNvSpPr>
            <a:spLocks noGrp="1"/>
          </p:cNvSpPr>
          <p:nvPr>
            <p:ph idx="1"/>
          </p:nvPr>
        </p:nvSpPr>
        <p:spPr>
          <a:xfrm>
            <a:off x="1371600" y="1126435"/>
            <a:ext cx="9601200" cy="4740965"/>
          </a:xfrm>
        </p:spPr>
        <p:txBody>
          <a:bodyPr>
            <a:normAutofit/>
          </a:bodyPr>
          <a:lstStyle/>
          <a:p>
            <a:r>
              <a:rPr lang="en-US" sz="3200" b="1" dirty="0"/>
              <a:t>Example</a:t>
            </a:r>
            <a:r>
              <a:rPr lang="en-US" sz="3200" dirty="0"/>
              <a:t> – In arm wrestling where there is no winner, the force exerted by each person is equal, but they are pushing in opposite directions = The resulting force (net force) is zero.</a:t>
            </a:r>
          </a:p>
          <a:p>
            <a:r>
              <a:rPr lang="en-US" sz="3200" b="1" dirty="0"/>
              <a:t>Example</a:t>
            </a:r>
            <a:r>
              <a:rPr lang="en-US" sz="3200" dirty="0"/>
              <a:t> – In a tug of war, if there is no movement in the rope, the two teams are exerting equal, but opposite forces that are balanced = The resulting force (net force) is zero.</a:t>
            </a:r>
          </a:p>
        </p:txBody>
      </p:sp>
      <p:pic>
        <p:nvPicPr>
          <p:cNvPr id="4" name="Picture 3"/>
          <p:cNvPicPr>
            <a:picLocks noChangeAspect="1"/>
          </p:cNvPicPr>
          <p:nvPr/>
        </p:nvPicPr>
        <p:blipFill>
          <a:blip r:embed="rId2"/>
          <a:stretch>
            <a:fillRect/>
          </a:stretch>
        </p:blipFill>
        <p:spPr>
          <a:xfrm>
            <a:off x="3100328" y="5123623"/>
            <a:ext cx="5840474" cy="1487553"/>
          </a:xfrm>
          <a:prstGeom prst="rect">
            <a:avLst/>
          </a:prstGeom>
        </p:spPr>
      </p:pic>
    </p:spTree>
    <p:extLst>
      <p:ext uri="{BB962C8B-B14F-4D97-AF65-F5344CB8AC3E}">
        <p14:creationId xmlns:p14="http://schemas.microsoft.com/office/powerpoint/2010/main" val="650563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35226"/>
            <a:ext cx="9601200" cy="1485900"/>
          </a:xfrm>
        </p:spPr>
        <p:txBody>
          <a:bodyPr>
            <a:normAutofit/>
          </a:bodyPr>
          <a:lstStyle/>
          <a:p>
            <a:pPr algn="ctr"/>
            <a:r>
              <a:rPr lang="en-US" sz="5400" b="1" dirty="0"/>
              <a:t>Unbalanced Forces</a:t>
            </a:r>
          </a:p>
        </p:txBody>
      </p:sp>
      <p:sp>
        <p:nvSpPr>
          <p:cNvPr id="3" name="Content Placeholder 2"/>
          <p:cNvSpPr>
            <a:spLocks noGrp="1"/>
          </p:cNvSpPr>
          <p:nvPr>
            <p:ph idx="1"/>
          </p:nvPr>
        </p:nvSpPr>
        <p:spPr>
          <a:xfrm>
            <a:off x="1371600" y="1219200"/>
            <a:ext cx="9601200" cy="4860235"/>
          </a:xfrm>
        </p:spPr>
        <p:txBody>
          <a:bodyPr>
            <a:noAutofit/>
          </a:bodyPr>
          <a:lstStyle/>
          <a:p>
            <a:r>
              <a:rPr lang="en-US" sz="3200" dirty="0"/>
              <a:t>Unbalanced Forces are </a:t>
            </a:r>
            <a:r>
              <a:rPr lang="en-US" sz="3200" u="sng" dirty="0"/>
              <a:t>not</a:t>
            </a:r>
            <a:r>
              <a:rPr lang="en-US" sz="3200" dirty="0"/>
              <a:t> equal, and they always cause the motion of an object to </a:t>
            </a:r>
            <a:r>
              <a:rPr lang="en-US" sz="3200" u="sng" dirty="0"/>
              <a:t>change</a:t>
            </a:r>
            <a:r>
              <a:rPr lang="en-US" sz="3200" dirty="0"/>
              <a:t> the </a:t>
            </a:r>
            <a:r>
              <a:rPr lang="en-US" sz="3200" u="sng" dirty="0"/>
              <a:t>speed</a:t>
            </a:r>
            <a:r>
              <a:rPr lang="en-US" sz="3200" dirty="0"/>
              <a:t> and/or </a:t>
            </a:r>
            <a:r>
              <a:rPr lang="en-US" sz="3200" u="sng" dirty="0"/>
              <a:t>direction</a:t>
            </a:r>
            <a:r>
              <a:rPr lang="en-US" sz="3200" dirty="0"/>
              <a:t> that it is moving</a:t>
            </a:r>
          </a:p>
          <a:p>
            <a:r>
              <a:rPr lang="en-US" sz="3200" dirty="0"/>
              <a:t>When two unbalanced forces are exerted in </a:t>
            </a:r>
            <a:r>
              <a:rPr lang="en-US" sz="3200" u="sng" dirty="0"/>
              <a:t>opposite</a:t>
            </a:r>
            <a:r>
              <a:rPr lang="en-US" sz="3200" dirty="0"/>
              <a:t> directions, their </a:t>
            </a:r>
            <a:r>
              <a:rPr lang="en-US" sz="3200" u="sng" dirty="0"/>
              <a:t>combined</a:t>
            </a:r>
            <a:r>
              <a:rPr lang="en-US" sz="3200" dirty="0"/>
              <a:t> force is equal to the </a:t>
            </a:r>
            <a:r>
              <a:rPr lang="en-US" sz="3200" u="sng" dirty="0"/>
              <a:t>difference</a:t>
            </a:r>
            <a:r>
              <a:rPr lang="en-US" sz="3200" dirty="0"/>
              <a:t> between the two forces</a:t>
            </a:r>
          </a:p>
          <a:p>
            <a:r>
              <a:rPr lang="en-US" sz="3200" dirty="0"/>
              <a:t>The </a:t>
            </a:r>
            <a:r>
              <a:rPr lang="en-US" sz="3200" u="sng" dirty="0"/>
              <a:t>magnitude</a:t>
            </a:r>
            <a:r>
              <a:rPr lang="en-US" sz="3200" dirty="0"/>
              <a:t> and </a:t>
            </a:r>
            <a:r>
              <a:rPr lang="en-US" sz="3200" u="sng" dirty="0"/>
              <a:t>direction</a:t>
            </a:r>
            <a:r>
              <a:rPr lang="en-US" sz="3200" dirty="0"/>
              <a:t> of the net force affects the resulting motion</a:t>
            </a:r>
          </a:p>
          <a:p>
            <a:r>
              <a:rPr lang="en-US" sz="3200" dirty="0"/>
              <a:t>This combined force is exerted in the direction of the </a:t>
            </a:r>
            <a:r>
              <a:rPr lang="en-US" sz="3200" u="sng" dirty="0"/>
              <a:t>larger</a:t>
            </a:r>
            <a:r>
              <a:rPr lang="en-US" sz="3200" dirty="0"/>
              <a:t> force</a:t>
            </a:r>
          </a:p>
        </p:txBody>
      </p:sp>
    </p:spTree>
    <p:extLst>
      <p:ext uri="{BB962C8B-B14F-4D97-AF65-F5344CB8AC3E}">
        <p14:creationId xmlns:p14="http://schemas.microsoft.com/office/powerpoint/2010/main" val="1169879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61730"/>
            <a:ext cx="9601200" cy="1485900"/>
          </a:xfrm>
        </p:spPr>
        <p:txBody>
          <a:bodyPr>
            <a:normAutofit/>
          </a:bodyPr>
          <a:lstStyle/>
          <a:p>
            <a:pPr algn="ctr"/>
            <a:r>
              <a:rPr lang="en-US" sz="5400" b="1" dirty="0"/>
              <a:t>Unbalanced Forces</a:t>
            </a:r>
          </a:p>
        </p:txBody>
      </p:sp>
      <p:sp>
        <p:nvSpPr>
          <p:cNvPr id="3" name="Content Placeholder 2"/>
          <p:cNvSpPr>
            <a:spLocks noGrp="1"/>
          </p:cNvSpPr>
          <p:nvPr>
            <p:ph idx="1"/>
          </p:nvPr>
        </p:nvSpPr>
        <p:spPr>
          <a:xfrm>
            <a:off x="1371600" y="1152939"/>
            <a:ext cx="9601200" cy="4714461"/>
          </a:xfrm>
        </p:spPr>
        <p:txBody>
          <a:bodyPr>
            <a:normAutofit/>
          </a:bodyPr>
          <a:lstStyle/>
          <a:p>
            <a:r>
              <a:rPr lang="en-US" sz="2800" b="1" dirty="0"/>
              <a:t>Example</a:t>
            </a:r>
            <a:r>
              <a:rPr lang="en-US" sz="2800" dirty="0"/>
              <a:t> – If two students push on opposite sides of a box sitting on the floor, the student on the left pushes with </a:t>
            </a:r>
            <a:r>
              <a:rPr lang="en-US" sz="2800" u="sng" dirty="0"/>
              <a:t>less</a:t>
            </a:r>
            <a:r>
              <a:rPr lang="en-US" sz="2800" dirty="0"/>
              <a:t> force (</a:t>
            </a:r>
            <a:r>
              <a:rPr lang="en-US" sz="2800" u="sng" dirty="0"/>
              <a:t>small</a:t>
            </a:r>
            <a:r>
              <a:rPr lang="en-US" sz="2800" dirty="0"/>
              <a:t> arrow) on the box than the student on the right side of the box (</a:t>
            </a:r>
            <a:r>
              <a:rPr lang="en-US" sz="2800" u="sng" dirty="0"/>
              <a:t>long</a:t>
            </a:r>
            <a:r>
              <a:rPr lang="en-US" sz="2800" dirty="0"/>
              <a:t> arrow)</a:t>
            </a:r>
          </a:p>
          <a:p>
            <a:pPr lvl="1"/>
            <a:r>
              <a:rPr lang="en-US" sz="2800" dirty="0"/>
              <a:t>The resulting action - net force: smaller arrow to the right of the = shows that the box will change its motion in the direction of the greater force as shown below </a:t>
            </a:r>
          </a:p>
        </p:txBody>
      </p:sp>
      <p:pic>
        <p:nvPicPr>
          <p:cNvPr id="4" name="image01.jpg" descr="8 force diagram 3.JPG"/>
          <p:cNvPicPr/>
          <p:nvPr/>
        </p:nvPicPr>
        <p:blipFill>
          <a:blip r:embed="rId2" cstate="print"/>
          <a:srcRect/>
          <a:stretch>
            <a:fillRect/>
          </a:stretch>
        </p:blipFill>
        <p:spPr>
          <a:xfrm>
            <a:off x="3486954" y="4382565"/>
            <a:ext cx="5148848" cy="1942588"/>
          </a:xfrm>
          <a:prstGeom prst="rect">
            <a:avLst/>
          </a:prstGeom>
          <a:ln/>
        </p:spPr>
      </p:pic>
    </p:spTree>
    <p:extLst>
      <p:ext uri="{BB962C8B-B14F-4D97-AF65-F5344CB8AC3E}">
        <p14:creationId xmlns:p14="http://schemas.microsoft.com/office/powerpoint/2010/main" val="3499609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665" y="146993"/>
            <a:ext cx="9601200" cy="1485900"/>
          </a:xfrm>
        </p:spPr>
        <p:txBody>
          <a:bodyPr>
            <a:normAutofit/>
          </a:bodyPr>
          <a:lstStyle/>
          <a:p>
            <a:pPr algn="ctr"/>
            <a:r>
              <a:rPr lang="en-US" sz="5400" b="1" dirty="0"/>
              <a:t>Unbalanced Forces</a:t>
            </a:r>
          </a:p>
        </p:txBody>
      </p:sp>
      <p:sp>
        <p:nvSpPr>
          <p:cNvPr id="3" name="Content Placeholder 2"/>
          <p:cNvSpPr>
            <a:spLocks noGrp="1"/>
          </p:cNvSpPr>
          <p:nvPr>
            <p:ph idx="1"/>
          </p:nvPr>
        </p:nvSpPr>
        <p:spPr>
          <a:xfrm>
            <a:off x="1371600" y="1245704"/>
            <a:ext cx="9601200" cy="4621696"/>
          </a:xfrm>
        </p:spPr>
        <p:txBody>
          <a:bodyPr>
            <a:normAutofit/>
          </a:bodyPr>
          <a:lstStyle/>
          <a:p>
            <a:r>
              <a:rPr lang="en-US" sz="3200" b="1" dirty="0"/>
              <a:t>Example</a:t>
            </a:r>
            <a:r>
              <a:rPr lang="en-US" sz="3200" dirty="0"/>
              <a:t> – If in a tug of war, one team pulls harder than the other, the resulting action (net force) will be that the rope will change its motion in the direction of the force with the greater strength/magnitude as shown below</a:t>
            </a:r>
          </a:p>
        </p:txBody>
      </p:sp>
      <p:pic>
        <p:nvPicPr>
          <p:cNvPr id="4" name="image00.jpg" descr="8 force diagram 4.JPG"/>
          <p:cNvPicPr/>
          <p:nvPr/>
        </p:nvPicPr>
        <p:blipFill>
          <a:blip r:embed="rId2" cstate="print"/>
          <a:srcRect/>
          <a:stretch>
            <a:fillRect/>
          </a:stretch>
        </p:blipFill>
        <p:spPr>
          <a:xfrm>
            <a:off x="3230733" y="4220306"/>
            <a:ext cx="5871064" cy="2300201"/>
          </a:xfrm>
          <a:prstGeom prst="rect">
            <a:avLst/>
          </a:prstGeom>
          <a:ln/>
        </p:spPr>
      </p:pic>
    </p:spTree>
    <p:extLst>
      <p:ext uri="{BB962C8B-B14F-4D97-AF65-F5344CB8AC3E}">
        <p14:creationId xmlns:p14="http://schemas.microsoft.com/office/powerpoint/2010/main" val="2200119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02.jpg" descr="8 force diagram 5.JPG"/>
          <p:cNvPicPr/>
          <p:nvPr/>
        </p:nvPicPr>
        <p:blipFill>
          <a:blip r:embed="rId2" cstate="print"/>
          <a:srcRect/>
          <a:stretch>
            <a:fillRect/>
          </a:stretch>
        </p:blipFill>
        <p:spPr>
          <a:xfrm>
            <a:off x="2611022" y="4331015"/>
            <a:ext cx="7122356" cy="2175998"/>
          </a:xfrm>
          <a:prstGeom prst="rect">
            <a:avLst/>
          </a:prstGeom>
          <a:ln/>
        </p:spPr>
      </p:pic>
      <p:sp>
        <p:nvSpPr>
          <p:cNvPr id="2" name="Title 1"/>
          <p:cNvSpPr>
            <a:spLocks noGrp="1"/>
          </p:cNvSpPr>
          <p:nvPr>
            <p:ph type="title"/>
          </p:nvPr>
        </p:nvSpPr>
        <p:spPr>
          <a:xfrm>
            <a:off x="1371600" y="142460"/>
            <a:ext cx="9601200" cy="1485900"/>
          </a:xfrm>
        </p:spPr>
        <p:txBody>
          <a:bodyPr>
            <a:normAutofit/>
          </a:bodyPr>
          <a:lstStyle/>
          <a:p>
            <a:pPr algn="ctr"/>
            <a:r>
              <a:rPr lang="en-US" sz="5400" b="1" dirty="0"/>
              <a:t>Unbalanced Forces</a:t>
            </a:r>
          </a:p>
        </p:txBody>
      </p:sp>
      <p:sp>
        <p:nvSpPr>
          <p:cNvPr id="3" name="Content Placeholder 2"/>
          <p:cNvSpPr>
            <a:spLocks noGrp="1"/>
          </p:cNvSpPr>
          <p:nvPr>
            <p:ph idx="1"/>
          </p:nvPr>
        </p:nvSpPr>
        <p:spPr>
          <a:xfrm>
            <a:off x="1371600" y="1073426"/>
            <a:ext cx="9601200" cy="4793974"/>
          </a:xfrm>
        </p:spPr>
        <p:txBody>
          <a:bodyPr>
            <a:normAutofit/>
          </a:bodyPr>
          <a:lstStyle/>
          <a:p>
            <a:r>
              <a:rPr lang="en-US" sz="2800" dirty="0"/>
              <a:t>If unbalanced forces are exerted in the </a:t>
            </a:r>
            <a:r>
              <a:rPr lang="en-US" sz="2800" u="sng" dirty="0"/>
              <a:t>same</a:t>
            </a:r>
            <a:r>
              <a:rPr lang="en-US" sz="2800" dirty="0"/>
              <a:t> direction, the resulting force (net force) will be the </a:t>
            </a:r>
            <a:r>
              <a:rPr lang="en-US" sz="2800" u="sng" dirty="0"/>
              <a:t>sum</a:t>
            </a:r>
            <a:r>
              <a:rPr lang="en-US" sz="2800" dirty="0"/>
              <a:t> of the forces in the direction the forces are applied</a:t>
            </a:r>
          </a:p>
          <a:p>
            <a:r>
              <a:rPr lang="en-US" sz="2800" b="1" dirty="0"/>
              <a:t>Example</a:t>
            </a:r>
            <a:r>
              <a:rPr lang="en-US" sz="2800" dirty="0"/>
              <a:t> – If two people pull on an object at the same time in the same direction, the applied force on the object will be the result of their combined forces (net force or longer arrow to the right of the =) as shown below</a:t>
            </a:r>
          </a:p>
        </p:txBody>
      </p:sp>
    </p:spTree>
    <p:extLst>
      <p:ext uri="{BB962C8B-B14F-4D97-AF65-F5344CB8AC3E}">
        <p14:creationId xmlns:p14="http://schemas.microsoft.com/office/powerpoint/2010/main" val="1820292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82218"/>
            <a:ext cx="9601200" cy="1485900"/>
          </a:xfrm>
        </p:spPr>
        <p:txBody>
          <a:bodyPr>
            <a:normAutofit/>
          </a:bodyPr>
          <a:lstStyle/>
          <a:p>
            <a:pPr algn="ctr"/>
            <a:r>
              <a:rPr lang="en-US" sz="5400" b="1" dirty="0"/>
              <a:t>Unbalanced Forces</a:t>
            </a:r>
          </a:p>
        </p:txBody>
      </p:sp>
      <p:sp>
        <p:nvSpPr>
          <p:cNvPr id="3" name="Content Placeholder 2"/>
          <p:cNvSpPr>
            <a:spLocks noGrp="1"/>
          </p:cNvSpPr>
          <p:nvPr>
            <p:ph idx="1"/>
          </p:nvPr>
        </p:nvSpPr>
        <p:spPr>
          <a:xfrm>
            <a:off x="1371600" y="1033670"/>
            <a:ext cx="9601200" cy="5824330"/>
          </a:xfrm>
        </p:spPr>
        <p:txBody>
          <a:bodyPr>
            <a:noAutofit/>
          </a:bodyPr>
          <a:lstStyle/>
          <a:p>
            <a:r>
              <a:rPr lang="en-US" sz="3200" dirty="0"/>
              <a:t>When forces act in the </a:t>
            </a:r>
            <a:r>
              <a:rPr lang="en-US" sz="3200" b="1" u="sng" dirty="0"/>
              <a:t>same</a:t>
            </a:r>
            <a:r>
              <a:rPr lang="en-US" sz="3200" b="1" dirty="0"/>
              <a:t> </a:t>
            </a:r>
            <a:r>
              <a:rPr lang="en-US" sz="3200" b="1" u="sng" dirty="0"/>
              <a:t>direction</a:t>
            </a:r>
            <a:r>
              <a:rPr lang="en-US" sz="3200" dirty="0"/>
              <a:t>, their forces are </a:t>
            </a:r>
            <a:r>
              <a:rPr lang="en-US" sz="3200" b="1" u="sng" dirty="0"/>
              <a:t>added</a:t>
            </a:r>
          </a:p>
          <a:p>
            <a:r>
              <a:rPr lang="en-US" sz="3200" dirty="0"/>
              <a:t>When forces act in </a:t>
            </a:r>
            <a:r>
              <a:rPr lang="en-US" sz="3200" b="1" u="sng" dirty="0"/>
              <a:t>opposite</a:t>
            </a:r>
            <a:r>
              <a:rPr lang="en-US" sz="3200" b="1" dirty="0"/>
              <a:t> </a:t>
            </a:r>
            <a:r>
              <a:rPr lang="en-US" sz="3200" b="1" u="sng" dirty="0"/>
              <a:t>directions</a:t>
            </a:r>
            <a:r>
              <a:rPr lang="en-US" sz="3200" dirty="0"/>
              <a:t>, their forces are </a:t>
            </a:r>
            <a:r>
              <a:rPr lang="en-US" sz="3200" b="1" u="sng" dirty="0"/>
              <a:t>subtracted</a:t>
            </a:r>
            <a:r>
              <a:rPr lang="en-US" sz="3200" dirty="0"/>
              <a:t> </a:t>
            </a:r>
            <a:r>
              <a:rPr lang="en-US" sz="3200" b="1" dirty="0"/>
              <a:t>from each other</a:t>
            </a:r>
          </a:p>
          <a:p>
            <a:r>
              <a:rPr lang="en-US" sz="3200" dirty="0"/>
              <a:t>Unbalanced forces also cause a </a:t>
            </a:r>
            <a:r>
              <a:rPr lang="en-US" sz="3200" u="sng" dirty="0"/>
              <a:t>nonmoving</a:t>
            </a:r>
            <a:r>
              <a:rPr lang="en-US" sz="3200" dirty="0"/>
              <a:t> object to change its motion</a:t>
            </a:r>
          </a:p>
          <a:p>
            <a:r>
              <a:rPr lang="en-US" sz="3200" dirty="0"/>
              <a:t>If there is no </a:t>
            </a:r>
            <a:r>
              <a:rPr lang="en-US" sz="3200" u="sng" dirty="0"/>
              <a:t>net</a:t>
            </a:r>
            <a:r>
              <a:rPr lang="en-US" sz="3200" dirty="0"/>
              <a:t> </a:t>
            </a:r>
            <a:r>
              <a:rPr lang="en-US" sz="3200" u="sng" dirty="0"/>
              <a:t>force</a:t>
            </a:r>
            <a:r>
              <a:rPr lang="en-US" sz="3200" dirty="0"/>
              <a:t> acting on the object, the motion does </a:t>
            </a:r>
            <a:r>
              <a:rPr lang="en-US" sz="3200" u="sng" dirty="0"/>
              <a:t>not</a:t>
            </a:r>
            <a:r>
              <a:rPr lang="en-US" sz="3200" dirty="0"/>
              <a:t> change</a:t>
            </a:r>
          </a:p>
          <a:p>
            <a:r>
              <a:rPr lang="en-US" sz="3200" dirty="0"/>
              <a:t>If there is net force acting on an object, the </a:t>
            </a:r>
            <a:r>
              <a:rPr lang="en-US" sz="3200" u="sng" dirty="0"/>
              <a:t>speed</a:t>
            </a:r>
            <a:r>
              <a:rPr lang="en-US" sz="3200" dirty="0"/>
              <a:t> of the object will change in the </a:t>
            </a:r>
            <a:r>
              <a:rPr lang="en-US" sz="3200" u="sng" dirty="0"/>
              <a:t>direction</a:t>
            </a:r>
            <a:r>
              <a:rPr lang="en-US" sz="3200" dirty="0"/>
              <a:t> of the net force</a:t>
            </a:r>
          </a:p>
        </p:txBody>
      </p:sp>
    </p:spTree>
    <p:extLst>
      <p:ext uri="{BB962C8B-B14F-4D97-AF65-F5344CB8AC3E}">
        <p14:creationId xmlns:p14="http://schemas.microsoft.com/office/powerpoint/2010/main" val="18650750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64</TotalTime>
  <Words>577</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Franklin Gothic Book</vt:lpstr>
      <vt:lpstr>Crop</vt:lpstr>
      <vt:lpstr>Balanced VS. Unbalanced Forces</vt:lpstr>
      <vt:lpstr>PowerPoint Presentation</vt:lpstr>
      <vt:lpstr>Balanced Forces</vt:lpstr>
      <vt:lpstr>Balanced Forces</vt:lpstr>
      <vt:lpstr>Unbalanced Forces</vt:lpstr>
      <vt:lpstr>Unbalanced Forces</vt:lpstr>
      <vt:lpstr>Unbalanced Forces</vt:lpstr>
      <vt:lpstr>Unbalanced Forces</vt:lpstr>
      <vt:lpstr>Unbalanced Forces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Balanced VS. Unbalanced Forces</dc:title>
  <dc:creator>midget032@yahoo.com</dc:creator>
  <cp:lastModifiedBy>midget032@yahoo.com</cp:lastModifiedBy>
  <cp:revision>18</cp:revision>
  <dcterms:created xsi:type="dcterms:W3CDTF">2016-09-04T16:29:39Z</dcterms:created>
  <dcterms:modified xsi:type="dcterms:W3CDTF">2016-09-17T23:48:12Z</dcterms:modified>
</cp:coreProperties>
</file>