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348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5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8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4876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48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60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90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58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7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1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7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7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6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2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8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6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9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short tube that stores solid waste until it is eliminated from the body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7581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Opening where solid waste is eliminated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893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digestive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Liver</a:t>
            </a:r>
          </a:p>
          <a:p>
            <a:r>
              <a:rPr lang="en-US" sz="3200" dirty="0" smtClean="0"/>
              <a:t>Gallbladder</a:t>
            </a:r>
          </a:p>
          <a:p>
            <a:r>
              <a:rPr lang="en-US" sz="3200" dirty="0" smtClean="0"/>
              <a:t>pancreas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828" y="1647422"/>
            <a:ext cx="4468969" cy="44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63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Produces bile, which is used by the body to break up fat and filters blood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856" y="393616"/>
            <a:ext cx="3179473" cy="204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80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Gallbladder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0608" y="1837765"/>
            <a:ext cx="4930179" cy="36486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Stores bile produced by the liver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787" y="506368"/>
            <a:ext cx="6224670" cy="405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43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Produces digestive juices that help to further break down the food in the small intestine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023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main functions of the digestive system are to:</a:t>
            </a:r>
          </a:p>
          <a:p>
            <a:pPr lvl="1"/>
            <a:r>
              <a:rPr lang="en-US" sz="2800" dirty="0" smtClean="0"/>
              <a:t> break down foods into nutrients that can be used by the body</a:t>
            </a:r>
          </a:p>
          <a:p>
            <a:pPr lvl="1"/>
            <a:r>
              <a:rPr lang="en-US" sz="2800" dirty="0" smtClean="0"/>
              <a:t>absorb nutrients that are necessary for energy, growth, and maintenance </a:t>
            </a:r>
          </a:p>
          <a:p>
            <a:pPr lvl="1"/>
            <a:r>
              <a:rPr lang="en-US" sz="2800" dirty="0" smtClean="0"/>
              <a:t>rid the body of solid wastes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621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3640" y="1738648"/>
            <a:ext cx="10616868" cy="3635937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organs of the digestive system can be divided into two categories: primary and secondary</a:t>
            </a:r>
          </a:p>
          <a:p>
            <a:r>
              <a:rPr lang="en-US" sz="2800" dirty="0" smtClean="0"/>
              <a:t>Primary organs have a direct role in digesting food and </a:t>
            </a:r>
            <a:r>
              <a:rPr lang="en-US" sz="2800" u="sng" dirty="0" smtClean="0"/>
              <a:t>come into physical contact with the food</a:t>
            </a:r>
          </a:p>
          <a:p>
            <a:r>
              <a:rPr lang="en-US" sz="2800" dirty="0" smtClean="0"/>
              <a:t>Secondary organs support the process of digestion by secreting digestive juices, </a:t>
            </a:r>
            <a:r>
              <a:rPr lang="en-US" sz="2800" u="sng" dirty="0" smtClean="0"/>
              <a:t>food does not pass through secondary organs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83271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digestive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en-US" sz="3200" dirty="0" smtClean="0"/>
              <a:t>Mouth</a:t>
            </a:r>
          </a:p>
          <a:p>
            <a:r>
              <a:rPr lang="en-US" sz="3200" dirty="0" smtClean="0"/>
              <a:t>Esophagus</a:t>
            </a:r>
          </a:p>
          <a:p>
            <a:r>
              <a:rPr lang="en-US" sz="3200" dirty="0" smtClean="0"/>
              <a:t>Stomach</a:t>
            </a:r>
          </a:p>
          <a:p>
            <a:r>
              <a:rPr lang="en-US" sz="3200" dirty="0" smtClean="0"/>
              <a:t>Small intestines</a:t>
            </a:r>
          </a:p>
          <a:p>
            <a:r>
              <a:rPr lang="en-US" sz="3200" dirty="0" smtClean="0"/>
              <a:t>Large intestine</a:t>
            </a:r>
          </a:p>
          <a:p>
            <a:r>
              <a:rPr lang="en-US" sz="3200" dirty="0" smtClean="0"/>
              <a:t>Rectum</a:t>
            </a:r>
          </a:p>
          <a:p>
            <a:r>
              <a:rPr lang="en-US" sz="3200" dirty="0" smtClean="0"/>
              <a:t>anus</a:t>
            </a:r>
          </a:p>
        </p:txBody>
      </p:sp>
    </p:spTree>
    <p:extLst>
      <p:ext uri="{BB962C8B-B14F-4D97-AF65-F5344CB8AC3E}">
        <p14:creationId xmlns:p14="http://schemas.microsoft.com/office/powerpoint/2010/main" val="20440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Begins to break down food into smaller pieces through mechanical digestion</a:t>
            </a:r>
          </a:p>
          <a:p>
            <a:r>
              <a:rPr lang="en-US" sz="2800" dirty="0" smtClean="0"/>
              <a:t>Saliva in the mouth starts the process of chemical digestion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50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transport tube that carries chewed food to the stomach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407" y="175332"/>
            <a:ext cx="2905728" cy="335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2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Continues the process of mechanical digestion</a:t>
            </a:r>
          </a:p>
          <a:p>
            <a:r>
              <a:rPr lang="en-US" sz="2800" dirty="0" smtClean="0"/>
              <a:t>Secretes gastric juices that continue the process of chemical digestion started in the mouth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991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6518" y="1725770"/>
            <a:ext cx="5988677" cy="34772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organ where most of the chemical digestion of food takes place</a:t>
            </a:r>
          </a:p>
          <a:p>
            <a:r>
              <a:rPr lang="en-US" sz="2800" dirty="0" smtClean="0"/>
              <a:t>Nutrients from food are also absorbed into the bloodstream through the small intestines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78" y="302655"/>
            <a:ext cx="4900411" cy="490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8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intestines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5882425" cy="33070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organ where water from the food is absorbed into the bloodstream</a:t>
            </a:r>
          </a:p>
          <a:p>
            <a:r>
              <a:rPr lang="en-US" sz="2800" dirty="0" smtClean="0"/>
              <a:t>Prepares the remaining undigested food for elimination from the body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623" y="701807"/>
            <a:ext cx="4085097" cy="466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57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Impact</vt:lpstr>
      <vt:lpstr>Main Event</vt:lpstr>
      <vt:lpstr>Digestive System</vt:lpstr>
      <vt:lpstr>Main Function</vt:lpstr>
      <vt:lpstr>Organs</vt:lpstr>
      <vt:lpstr>Primary digestive organs</vt:lpstr>
      <vt:lpstr>mouth</vt:lpstr>
      <vt:lpstr>esophagus</vt:lpstr>
      <vt:lpstr>stomach</vt:lpstr>
      <vt:lpstr>Small intestine</vt:lpstr>
      <vt:lpstr>Large intestines</vt:lpstr>
      <vt:lpstr>rectum</vt:lpstr>
      <vt:lpstr>anus</vt:lpstr>
      <vt:lpstr>Secondary digestive organs</vt:lpstr>
      <vt:lpstr>liver</vt:lpstr>
      <vt:lpstr>Gallbladder</vt:lpstr>
      <vt:lpstr>pancreas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</dc:title>
  <dc:creator>Derise, Jessica</dc:creator>
  <cp:lastModifiedBy>Derise, Jessica</cp:lastModifiedBy>
  <cp:revision>1</cp:revision>
  <dcterms:created xsi:type="dcterms:W3CDTF">2017-12-29T18:54:52Z</dcterms:created>
  <dcterms:modified xsi:type="dcterms:W3CDTF">2017-12-29T18:55:06Z</dcterms:modified>
</cp:coreProperties>
</file>