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/>
              <a:t>7.L.3A.4 </a:t>
            </a:r>
            <a:r>
              <a:rPr lang="en-US" sz="3600" dirty="0"/>
              <a:t>Construct scientific arguments to support claims that bacteria are both helpful and harmful to other organisms and their environment.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8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Bacteria aren’t always bad!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Bacteria are in our digestive system and aid in breaking down and absorbing food</a:t>
            </a:r>
          </a:p>
          <a:p>
            <a:r>
              <a:rPr lang="en-US" sz="2400" dirty="0" smtClean="0"/>
              <a:t>Bacteria are used to make a variety of foods including cheese and yogurt</a:t>
            </a:r>
          </a:p>
          <a:p>
            <a:r>
              <a:rPr lang="en-US" sz="2400" dirty="0" smtClean="0"/>
              <a:t>Bacteria can decompose dead organisms and release those nutrients back into the environment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7623" y="4483583"/>
            <a:ext cx="3772570" cy="187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92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Bacteria is still yucky sometimes…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Bacteria can be pathogens and cause diseases like strep throat, food poisoning, and tuberculosis</a:t>
            </a:r>
          </a:p>
          <a:p>
            <a:r>
              <a:rPr lang="en-US" sz="2800" dirty="0" smtClean="0"/>
              <a:t>Bacteria, such as wheat blight can infect plants that are used as crops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7483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Sometimes it depends on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E. coli bacteria naturally live in the human intestine and is essential for digestion to occur.</a:t>
            </a:r>
          </a:p>
          <a:p>
            <a:r>
              <a:rPr lang="en-US" sz="2800" dirty="0" smtClean="0"/>
              <a:t>IF E.coli enters the stomach through contaminated food, it can cause foodborne illness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1356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</TotalTime>
  <Words>139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Savon</vt:lpstr>
      <vt:lpstr>7.L.3A.4 Construct scientific arguments to support claims that bacteria are both helpful and harmful to other organisms and their environment. </vt:lpstr>
      <vt:lpstr>Bacteria aren’t always bad!</vt:lpstr>
      <vt:lpstr>Bacteria is still yucky sometimes…</vt:lpstr>
      <vt:lpstr>Sometimes it depends on location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7.L.3A.4 Construct scientific arguments to support claims that bacteria are both helpful and harmful to other organisms and their environment.</dc:title>
  <dc:creator>Avery, Emily</dc:creator>
  <cp:lastModifiedBy>Avery, Emily</cp:lastModifiedBy>
  <cp:revision>2</cp:revision>
  <dcterms:created xsi:type="dcterms:W3CDTF">2016-10-10T22:35:00Z</dcterms:created>
  <dcterms:modified xsi:type="dcterms:W3CDTF">2016-10-10T22:51:29Z</dcterms:modified>
</cp:coreProperties>
</file>