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8" r:id="rId3"/>
    <p:sldId id="257" r:id="rId4"/>
    <p:sldId id="269" r:id="rId5"/>
    <p:sldId id="258" r:id="rId6"/>
    <p:sldId id="270" r:id="rId7"/>
    <p:sldId id="259" r:id="rId8"/>
    <p:sldId id="271" r:id="rId9"/>
    <p:sldId id="260" r:id="rId10"/>
    <p:sldId id="272" r:id="rId11"/>
    <p:sldId id="261" r:id="rId12"/>
    <p:sldId id="273" r:id="rId13"/>
    <p:sldId id="262" r:id="rId14"/>
    <p:sldId id="274" r:id="rId15"/>
    <p:sldId id="263" r:id="rId16"/>
    <p:sldId id="279" r:id="rId17"/>
    <p:sldId id="264" r:id="rId18"/>
    <p:sldId id="275" r:id="rId19"/>
    <p:sldId id="265" r:id="rId20"/>
    <p:sldId id="276" r:id="rId21"/>
    <p:sldId id="266" r:id="rId22"/>
    <p:sldId id="277" r:id="rId23"/>
    <p:sldId id="26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FA67-1183-4318-8864-3B4863618D9B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6A7A8A6-1F61-42CF-8A56-73B3E18A5D4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FA67-1183-4318-8864-3B4863618D9B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7A8A6-1F61-42CF-8A56-73B3E18A5D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FA67-1183-4318-8864-3B4863618D9B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7A8A6-1F61-42CF-8A56-73B3E18A5D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FA67-1183-4318-8864-3B4863618D9B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7A8A6-1F61-42CF-8A56-73B3E18A5D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FA67-1183-4318-8864-3B4863618D9B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7A8A6-1F61-42CF-8A56-73B3E18A5D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FA67-1183-4318-8864-3B4863618D9B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7A8A6-1F61-42CF-8A56-73B3E18A5D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FA67-1183-4318-8864-3B4863618D9B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7A8A6-1F61-42CF-8A56-73B3E18A5D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FA67-1183-4318-8864-3B4863618D9B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7A8A6-1F61-42CF-8A56-73B3E18A5D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FA67-1183-4318-8864-3B4863618D9B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7A8A6-1F61-42CF-8A56-73B3E18A5D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FA67-1183-4318-8864-3B4863618D9B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7A8A6-1F61-42CF-8A56-73B3E18A5D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FA67-1183-4318-8864-3B4863618D9B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7A8A6-1F61-42CF-8A56-73B3E18A5D4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C29FA67-1183-4318-8864-3B4863618D9B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6A7A8A6-1F61-42CF-8A56-73B3E18A5D4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3" name="chimes.wav"/>
          </p:stSnd>
        </p:sndAc>
      </p:transition>
    </mc:Choice>
    <mc:Fallback xmlns="">
      <p:transition spd="slow">
        <p:fade/>
        <p:sndAc>
          <p:stSnd>
            <p:snd r:embed="rId14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3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ARE YOU READY FOR 10 MORE WORDS?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List 6 Vocabulary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04800"/>
            <a:ext cx="2514600" cy="259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03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hypocrite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20113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One who claims to be something he or she is not; an insincere person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4384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Always stay true to yourself.  Don’t be a hypocrite.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0214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idealistic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460448"/>
            <a:ext cx="2567798" cy="339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766455"/>
            <a:ext cx="2352675" cy="3535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2514600" cy="3549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29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-3.33333E-6 L -3.33333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idealistic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19600"/>
            <a:ext cx="8229600" cy="170656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Tending to emphasize ideals and principles over practical concerns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25146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You can only be idealistic to a certain point….then you have to get a reality check.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7722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illusion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2105456"/>
            <a:ext cx="3147580" cy="314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067174"/>
            <a:ext cx="192405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191452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57817"/>
            <a:ext cx="3533775" cy="3071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38800" y="54864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How could the pic above be an illusion?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6819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-3.33333E-6 L 3.33333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illusion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86200"/>
            <a:ext cx="8229600" cy="22399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A false impression</a:t>
            </a:r>
          </a:p>
          <a:p>
            <a:r>
              <a:rPr lang="en-US" sz="4000" b="1" dirty="0" smtClean="0">
                <a:solidFill>
                  <a:srgbClr val="002060"/>
                </a:solidFill>
              </a:rPr>
              <a:t>A mistaken view of reality</a:t>
            </a:r>
          </a:p>
          <a:p>
            <a:r>
              <a:rPr lang="en-US" sz="4000" b="1" dirty="0" smtClean="0">
                <a:solidFill>
                  <a:srgbClr val="002060"/>
                </a:solidFill>
              </a:rPr>
              <a:t>A trick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7432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You can look at something and have an illusion of what you really thing it is…….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6131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impact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1819275"/>
            <a:ext cx="4457700" cy="249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572000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62400"/>
            <a:ext cx="3429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28384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053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3.33333E-6 L 0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impact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1000"/>
            <a:ext cx="8229600" cy="19351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The force of one thing striking another; </a:t>
            </a:r>
          </a:p>
          <a:p>
            <a:r>
              <a:rPr lang="en-US" sz="3600" b="1" dirty="0" smtClean="0">
                <a:solidFill>
                  <a:srgbClr val="002060"/>
                </a:solidFill>
              </a:rPr>
              <a:t>The result or effect of something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2209800"/>
            <a:ext cx="64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Who has had the greatest impact on your life so far?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3367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imply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73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343400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3505200" cy="270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00600" y="1586346"/>
            <a:ext cx="3886200" cy="4832092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sz="2800" b="1" dirty="0" smtClean="0"/>
              <a:t>One day in class, the teacher said to her student, “Melvin, I see that you really didn’t study for this quiz today.”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 “What do you mean?” Melvin replied.  “Are you </a:t>
            </a:r>
            <a:r>
              <a:rPr lang="en-US" sz="2800" b="1" dirty="0" smtClean="0">
                <a:solidFill>
                  <a:srgbClr val="FF0000"/>
                </a:solidFill>
              </a:rPr>
              <a:t>implying</a:t>
            </a:r>
            <a:r>
              <a:rPr lang="en-US" sz="2800" b="1" dirty="0" smtClean="0"/>
              <a:t> that I made a bad grade?”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239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-2.22222E-6 L 3.33333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67200"/>
            <a:ext cx="8229600" cy="19351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To express indirectly; </a:t>
            </a:r>
          </a:p>
          <a:p>
            <a:r>
              <a:rPr lang="en-US" sz="4000" b="1" dirty="0" smtClean="0">
                <a:solidFill>
                  <a:srgbClr val="002060"/>
                </a:solidFill>
              </a:rPr>
              <a:t>to suggest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274320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When you imply something…..are you saying it outright?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5791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novice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14800"/>
            <a:ext cx="32766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343400"/>
            <a:ext cx="3548064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05864"/>
            <a:ext cx="4407664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49" y="1743075"/>
            <a:ext cx="3438685" cy="214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358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-2.22222E-6 L 3.33333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Here they are!!!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Endorse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Erode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Gruesome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Hypocrite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Idealistic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Illusion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Impact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Imply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Novice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obstacle</a:t>
            </a:r>
          </a:p>
        </p:txBody>
      </p:sp>
    </p:spTree>
    <p:extLst>
      <p:ext uri="{BB962C8B-B14F-4D97-AF65-F5344CB8AC3E}">
        <p14:creationId xmlns:p14="http://schemas.microsoft.com/office/powerpoint/2010/main" val="421819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novice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1000"/>
            <a:ext cx="8229600" cy="193516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A beginner</a:t>
            </a:r>
          </a:p>
          <a:p>
            <a:r>
              <a:rPr lang="en-US" sz="3200" b="1" dirty="0" smtClean="0">
                <a:solidFill>
                  <a:srgbClr val="002060"/>
                </a:solidFill>
              </a:rPr>
              <a:t>Someone new to a field or activity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8194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Have you ever been a novice at anything?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4935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obstacle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709988"/>
            <a:ext cx="4171950" cy="269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28813"/>
            <a:ext cx="34099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07" y="3988594"/>
            <a:ext cx="34861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14043"/>
            <a:ext cx="4080164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79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obstacle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38600"/>
            <a:ext cx="8229600" cy="2087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Something that gets in the war</a:t>
            </a:r>
          </a:p>
          <a:p>
            <a:r>
              <a:rPr lang="en-US" sz="4000" b="1" dirty="0" smtClean="0">
                <a:solidFill>
                  <a:srgbClr val="002060"/>
                </a:solidFill>
              </a:rPr>
              <a:t>A barrier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667000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Don’t let a bad attitude be an obstacle to your success in life.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7041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9144000" cy="70104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295400"/>
            <a:ext cx="5105400" cy="469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14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555" y="684597"/>
            <a:ext cx="8260672" cy="1039427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endorse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724024"/>
            <a:ext cx="5083463" cy="437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17" y="4218709"/>
            <a:ext cx="301579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24024"/>
            <a:ext cx="2895601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993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endorse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38600"/>
            <a:ext cx="8229600" cy="208756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To support; to express approval of; to state in an ad that one supports a product or service, usually for a fee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2860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Do you ever buy something just because someone you admire endorses it?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0517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erode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86200"/>
            <a:ext cx="3914775" cy="2246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81174"/>
            <a:ext cx="37338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987" y="1781174"/>
            <a:ext cx="36576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26" y="3886200"/>
            <a:ext cx="3841173" cy="2246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043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1.11111E-6 L 0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erode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1630363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</a:rPr>
              <a:t>To gradually wear (something away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22860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Has your morale ever eroded?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9463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464" y="381000"/>
            <a:ext cx="8260672" cy="1039427"/>
          </a:xfrm>
        </p:spPr>
        <p:txBody>
          <a:bodyPr/>
          <a:lstStyle/>
          <a:p>
            <a:r>
              <a:rPr lang="en-US" sz="4400" b="1" dirty="0" smtClean="0"/>
              <a:t>gruesome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262870"/>
            <a:ext cx="4648200" cy="2070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737445"/>
            <a:ext cx="360045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581400"/>
            <a:ext cx="18383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32004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40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-3.33333E-6 L -3.33333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gruesome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19600"/>
            <a:ext cx="8229600" cy="1706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Horrible; shocking; frightful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667000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What would it mean if someone said a test was gruesome?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589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hypocrite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124325"/>
            <a:ext cx="40671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90800"/>
            <a:ext cx="41148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735" y="1905000"/>
            <a:ext cx="23145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138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1264</TotalTime>
  <Words>334</Words>
  <Application>Microsoft Office PowerPoint</Application>
  <PresentationFormat>On-screen Show (4:3)</PresentationFormat>
  <Paragraphs>62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Book Antiqua</vt:lpstr>
      <vt:lpstr>Century Gothic</vt:lpstr>
      <vt:lpstr>Apothecary</vt:lpstr>
      <vt:lpstr>List 6 Vocabulary</vt:lpstr>
      <vt:lpstr>Here they are!!!</vt:lpstr>
      <vt:lpstr>endorse</vt:lpstr>
      <vt:lpstr>endorse</vt:lpstr>
      <vt:lpstr>erode</vt:lpstr>
      <vt:lpstr>erode</vt:lpstr>
      <vt:lpstr>gruesome</vt:lpstr>
      <vt:lpstr>gruesome</vt:lpstr>
      <vt:lpstr>hypocrite</vt:lpstr>
      <vt:lpstr>hypocrite</vt:lpstr>
      <vt:lpstr>idealistic</vt:lpstr>
      <vt:lpstr>idealistic</vt:lpstr>
      <vt:lpstr>illusion</vt:lpstr>
      <vt:lpstr>illusion</vt:lpstr>
      <vt:lpstr>impact</vt:lpstr>
      <vt:lpstr>impact</vt:lpstr>
      <vt:lpstr>imply</vt:lpstr>
      <vt:lpstr>imply</vt:lpstr>
      <vt:lpstr>novice</vt:lpstr>
      <vt:lpstr>novice</vt:lpstr>
      <vt:lpstr>obstacle</vt:lpstr>
      <vt:lpstr>obstacle</vt:lpstr>
      <vt:lpstr>PowerPoint Presentation</vt:lpstr>
    </vt:vector>
  </TitlesOfParts>
  <Company>GCSD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Lackey, Joan</cp:lastModifiedBy>
  <cp:revision>21</cp:revision>
  <dcterms:created xsi:type="dcterms:W3CDTF">2014-09-26T17:45:50Z</dcterms:created>
  <dcterms:modified xsi:type="dcterms:W3CDTF">2015-10-17T23:12:34Z</dcterms:modified>
</cp:coreProperties>
</file>