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70" d="100"/>
          <a:sy n="70" d="100"/>
        </p:scale>
        <p:origin x="139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A53DD09-487C-40E7-B0D2-7B134E934145}" type="datetimeFigureOut">
              <a:rPr lang="en-US" smtClean="0"/>
              <a:t>9/19/2015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B994AB7-FBC6-4FD7-AB2E-CA9D858EC7D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53DD09-487C-40E7-B0D2-7B134E934145}" type="datetimeFigureOut">
              <a:rPr lang="en-US" smtClean="0"/>
              <a:t>9/19/2015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994AB7-FBC6-4FD7-AB2E-CA9D858EC7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A53DD09-487C-40E7-B0D2-7B134E934145}" type="datetimeFigureOut">
              <a:rPr lang="en-US" smtClean="0"/>
              <a:t>9/19/2015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B994AB7-FBC6-4FD7-AB2E-CA9D858EC7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53DD09-487C-40E7-B0D2-7B134E934145}" type="datetimeFigureOut">
              <a:rPr lang="en-US" smtClean="0"/>
              <a:t>9/19/2015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994AB7-FBC6-4FD7-AB2E-CA9D858EC7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A53DD09-487C-40E7-B0D2-7B134E934145}" type="datetimeFigureOut">
              <a:rPr lang="en-US" smtClean="0"/>
              <a:t>9/19/2015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B994AB7-FBC6-4FD7-AB2E-CA9D858EC7D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53DD09-487C-40E7-B0D2-7B134E934145}" type="datetimeFigureOut">
              <a:rPr lang="en-US" smtClean="0"/>
              <a:t>9/19/2015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994AB7-FBC6-4FD7-AB2E-CA9D858EC7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53DD09-487C-40E7-B0D2-7B134E934145}" type="datetimeFigureOut">
              <a:rPr lang="en-US" smtClean="0"/>
              <a:t>9/19/2015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994AB7-FBC6-4FD7-AB2E-CA9D858EC7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53DD09-487C-40E7-B0D2-7B134E934145}" type="datetimeFigureOut">
              <a:rPr lang="en-US" smtClean="0"/>
              <a:t>9/19/2015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994AB7-FBC6-4FD7-AB2E-CA9D858EC7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A53DD09-487C-40E7-B0D2-7B134E934145}" type="datetimeFigureOut">
              <a:rPr lang="en-US" smtClean="0"/>
              <a:t>9/19/2015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994AB7-FBC6-4FD7-AB2E-CA9D858EC7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53DD09-487C-40E7-B0D2-7B134E934145}" type="datetimeFigureOut">
              <a:rPr lang="en-US" smtClean="0"/>
              <a:t>9/19/2015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994AB7-FBC6-4FD7-AB2E-CA9D858EC7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53DD09-487C-40E7-B0D2-7B134E934145}" type="datetimeFigureOut">
              <a:rPr lang="en-US" smtClean="0"/>
              <a:t>9/19/2015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994AB7-FBC6-4FD7-AB2E-CA9D858EC7D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A53DD09-487C-40E7-B0D2-7B134E934145}" type="datetimeFigureOut">
              <a:rPr lang="en-US" smtClean="0"/>
              <a:t>9/19/2015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B994AB7-FBC6-4FD7-AB2E-CA9D858EC7D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0" y="1447800"/>
            <a:ext cx="5105400" cy="886968"/>
          </a:xfrm>
        </p:spPr>
        <p:txBody>
          <a:bodyPr/>
          <a:lstStyle/>
          <a:p>
            <a:r>
              <a:rPr lang="en-US" dirty="0" smtClean="0"/>
              <a:t>Vocabulary List 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Are you ready for 10 more words?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539864"/>
            <a:ext cx="4381500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239000" cy="62484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tx1"/>
                </a:solidFill>
              </a:rPr>
              <a:t>naive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would it be </a:t>
            </a:r>
            <a:r>
              <a:rPr lang="en-US" b="1" dirty="0" smtClean="0">
                <a:solidFill>
                  <a:schemeClr val="tx2"/>
                </a:solidFill>
              </a:rPr>
              <a:t>naïve</a:t>
            </a:r>
            <a:r>
              <a:rPr lang="en-US" dirty="0" smtClean="0"/>
              <a:t> for a little child to take candy from a stranger?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7855">
            <a:off x="4551218" y="3429000"/>
            <a:ext cx="28670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34553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6175794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Naïve</a:t>
            </a:r>
            <a:r>
              <a:rPr lang="en-US" sz="2400" b="1" dirty="0" smtClean="0"/>
              <a:t> – inexperienced or lacking sophistication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788301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304800"/>
            <a:ext cx="7239000" cy="77724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tx1"/>
                </a:solidFill>
              </a:rPr>
              <a:t>overt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That woman with the wild hair is really </a:t>
            </a:r>
            <a:r>
              <a:rPr lang="en-US" b="1" dirty="0" smtClean="0">
                <a:solidFill>
                  <a:schemeClr val="tx2"/>
                </a:solidFill>
              </a:rPr>
              <a:t>overt</a:t>
            </a:r>
            <a:r>
              <a:rPr lang="en-US" dirty="0" smtClean="0"/>
              <a:t> with her appearance.  What does that mean?</a:t>
            </a:r>
          </a:p>
          <a:p>
            <a:r>
              <a:rPr lang="en-US" dirty="0" smtClean="0"/>
              <a:t>What would be the opposite of </a:t>
            </a:r>
            <a:r>
              <a:rPr lang="en-US" b="1" dirty="0" smtClean="0">
                <a:solidFill>
                  <a:schemeClr val="tx2"/>
                </a:solidFill>
              </a:rPr>
              <a:t>overt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42855"/>
            <a:ext cx="2286000" cy="227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900" y="3267774"/>
            <a:ext cx="2236964" cy="262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60960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Overt </a:t>
            </a:r>
            <a:r>
              <a:rPr lang="en-US" sz="3600" b="1" dirty="0" smtClean="0"/>
              <a:t>– not hidden; obvious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0064826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239000" cy="70104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tx1"/>
                </a:solidFill>
              </a:rPr>
              <a:t>Undermine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162" y="1219200"/>
            <a:ext cx="7239000" cy="4846320"/>
          </a:xfrm>
        </p:spPr>
        <p:txBody>
          <a:bodyPr/>
          <a:lstStyle/>
          <a:p>
            <a:r>
              <a:rPr lang="en-US" dirty="0" smtClean="0"/>
              <a:t>How would alcohol </a:t>
            </a:r>
            <a:r>
              <a:rPr lang="en-US" b="1" dirty="0" smtClean="0">
                <a:solidFill>
                  <a:schemeClr val="tx2"/>
                </a:solidFill>
              </a:rPr>
              <a:t>undermine </a:t>
            </a:r>
            <a:r>
              <a:rPr lang="en-US" dirty="0" smtClean="0"/>
              <a:t>your ability to drive?</a:t>
            </a:r>
          </a:p>
          <a:p>
            <a:r>
              <a:rPr lang="en-US" dirty="0" smtClean="0"/>
              <a:t>How would cigarette use </a:t>
            </a:r>
            <a:r>
              <a:rPr lang="en-US" b="1" dirty="0" smtClean="0">
                <a:solidFill>
                  <a:schemeClr val="tx2"/>
                </a:solidFill>
              </a:rPr>
              <a:t>undermine</a:t>
            </a:r>
            <a:r>
              <a:rPr lang="en-US" dirty="0" smtClean="0"/>
              <a:t> your life?</a:t>
            </a:r>
          </a:p>
          <a:p>
            <a:r>
              <a:rPr lang="en-US" dirty="0" smtClean="0"/>
              <a:t>How would F’s on your report card </a:t>
            </a:r>
            <a:r>
              <a:rPr lang="en-US" b="1" dirty="0" smtClean="0">
                <a:solidFill>
                  <a:schemeClr val="tx2"/>
                </a:solidFill>
              </a:rPr>
              <a:t>undermine</a:t>
            </a:r>
            <a:r>
              <a:rPr lang="en-US" dirty="0" smtClean="0"/>
              <a:t> your future?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812" y="3642360"/>
            <a:ext cx="2371744" cy="195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4564">
            <a:off x="250168" y="4291054"/>
            <a:ext cx="24003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132" y="4104186"/>
            <a:ext cx="26765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6108246"/>
            <a:ext cx="6630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Undermine</a:t>
            </a:r>
            <a:r>
              <a:rPr lang="en-US" sz="3600" b="1" dirty="0" smtClean="0"/>
              <a:t> – to weaken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6809767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know list 4?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1500" b="1" dirty="0" smtClean="0"/>
              <a:t>THE END</a:t>
            </a:r>
            <a:endParaRPr lang="en-US" sz="11500" b="1" dirty="0"/>
          </a:p>
        </p:txBody>
      </p:sp>
    </p:spTree>
    <p:extLst>
      <p:ext uri="{BB962C8B-B14F-4D97-AF65-F5344CB8AC3E}">
        <p14:creationId xmlns:p14="http://schemas.microsoft.com/office/powerpoint/2010/main" val="38760144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38400" y="304800"/>
            <a:ext cx="3505200" cy="591312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delete</a:t>
            </a:r>
          </a:p>
          <a:p>
            <a:r>
              <a:rPr lang="en-US" sz="3600" b="1" dirty="0" smtClean="0"/>
              <a:t>impartial</a:t>
            </a:r>
          </a:p>
          <a:p>
            <a:r>
              <a:rPr lang="en-US" sz="3600" b="1" dirty="0" smtClean="0"/>
              <a:t>integrity</a:t>
            </a:r>
          </a:p>
          <a:p>
            <a:r>
              <a:rPr lang="en-US" sz="3600" b="1" dirty="0" smtClean="0"/>
              <a:t>legitimate</a:t>
            </a:r>
          </a:p>
          <a:p>
            <a:r>
              <a:rPr lang="en-US" sz="3600" b="1" dirty="0" smtClean="0"/>
              <a:t>lenient</a:t>
            </a:r>
          </a:p>
          <a:p>
            <a:r>
              <a:rPr lang="en-US" sz="3600" b="1" dirty="0" smtClean="0"/>
              <a:t>menace</a:t>
            </a:r>
          </a:p>
          <a:p>
            <a:r>
              <a:rPr lang="en-US" sz="3600" b="1" dirty="0" smtClean="0"/>
              <a:t>morale</a:t>
            </a:r>
          </a:p>
          <a:p>
            <a:r>
              <a:rPr lang="en-US" sz="3600" b="1" dirty="0" smtClean="0"/>
              <a:t>naïve</a:t>
            </a:r>
          </a:p>
          <a:p>
            <a:r>
              <a:rPr lang="en-US" sz="3600" b="1" dirty="0" smtClean="0"/>
              <a:t>overt</a:t>
            </a:r>
          </a:p>
          <a:p>
            <a:r>
              <a:rPr lang="en-US" sz="3600" b="1" dirty="0" smtClean="0"/>
              <a:t>undermine</a:t>
            </a:r>
          </a:p>
          <a:p>
            <a:endParaRPr lang="en-US" sz="3600" b="1" dirty="0" smtClean="0"/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5834399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239000" cy="77724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tx1"/>
                </a:solidFill>
              </a:rPr>
              <a:t>delete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it mean to </a:t>
            </a:r>
            <a:r>
              <a:rPr lang="en-US" b="1" dirty="0" smtClean="0">
                <a:solidFill>
                  <a:schemeClr val="tx2"/>
                </a:solidFill>
              </a:rPr>
              <a:t>delete</a:t>
            </a:r>
            <a:r>
              <a:rPr lang="en-US" dirty="0" smtClean="0"/>
              <a:t> something from your text messages?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2599939"/>
            <a:ext cx="274320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57150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Delete</a:t>
            </a:r>
            <a:r>
              <a:rPr lang="en-US" sz="3200" b="1" dirty="0" smtClean="0"/>
              <a:t> – to erase; to get rid of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5652468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239000" cy="70104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tx1"/>
                </a:solidFill>
              </a:rPr>
              <a:t>impartial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7239000" cy="4846320"/>
          </a:xfrm>
        </p:spPr>
        <p:txBody>
          <a:bodyPr/>
          <a:lstStyle/>
          <a:p>
            <a:r>
              <a:rPr lang="en-US" dirty="0" smtClean="0"/>
              <a:t>If someone was on trial for murder and had an </a:t>
            </a:r>
            <a:r>
              <a:rPr lang="en-US" b="1" dirty="0" smtClean="0">
                <a:solidFill>
                  <a:schemeClr val="tx2"/>
                </a:solidFill>
              </a:rPr>
              <a:t>impartial</a:t>
            </a:r>
            <a:r>
              <a:rPr lang="en-US" dirty="0" smtClean="0"/>
              <a:t> judge, what would that mean for the accused person?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259080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605028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Impartial</a:t>
            </a:r>
            <a:r>
              <a:rPr lang="en-US" sz="3200" b="1" dirty="0" smtClean="0"/>
              <a:t> – fair; unbiased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894536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239000" cy="62484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tx1"/>
                </a:solidFill>
              </a:rPr>
              <a:t>integrity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7239000" cy="4846320"/>
          </a:xfrm>
        </p:spPr>
        <p:txBody>
          <a:bodyPr/>
          <a:lstStyle/>
          <a:p>
            <a:r>
              <a:rPr lang="en-US" dirty="0" smtClean="0"/>
              <a:t>Do you think you have </a:t>
            </a:r>
            <a:r>
              <a:rPr lang="en-US" b="1" dirty="0" smtClean="0">
                <a:solidFill>
                  <a:schemeClr val="tx2"/>
                </a:solidFill>
              </a:rPr>
              <a:t>integrity</a:t>
            </a:r>
            <a:r>
              <a:rPr lang="en-US" dirty="0" smtClean="0"/>
              <a:t>?  Can you think of at least one person in your life that has </a:t>
            </a:r>
            <a:r>
              <a:rPr lang="en-US" b="1" dirty="0" smtClean="0">
                <a:solidFill>
                  <a:schemeClr val="tx2"/>
                </a:solidFill>
              </a:rPr>
              <a:t>integrity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438400"/>
            <a:ext cx="3886200" cy="2910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5913120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Integrity </a:t>
            </a:r>
            <a:r>
              <a:rPr lang="en-US" sz="2800" b="1" dirty="0" smtClean="0"/>
              <a:t>– having high moral standards;                     honesty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228252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239000" cy="6858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tx1"/>
                </a:solidFill>
              </a:rPr>
              <a:t>legitimate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would it mean if someone asked you if you had a </a:t>
            </a:r>
            <a:r>
              <a:rPr lang="en-US" b="1" dirty="0" smtClean="0">
                <a:solidFill>
                  <a:schemeClr val="tx2"/>
                </a:solidFill>
              </a:rPr>
              <a:t>legitimate</a:t>
            </a:r>
            <a:r>
              <a:rPr lang="en-US" dirty="0" smtClean="0"/>
              <a:t> reason for being in the hallway during class?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895600"/>
            <a:ext cx="3990975" cy="272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5867400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Legitimate</a:t>
            </a:r>
            <a:r>
              <a:rPr lang="en-US" sz="2800" b="1" dirty="0" smtClean="0"/>
              <a:t> – in accordance with accepted laws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849285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239000" cy="70104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tx1"/>
                </a:solidFill>
              </a:rPr>
              <a:t>lenient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your parents or guardians </a:t>
            </a:r>
            <a:r>
              <a:rPr lang="en-US" b="1" dirty="0" smtClean="0">
                <a:solidFill>
                  <a:schemeClr val="tx2"/>
                </a:solidFill>
              </a:rPr>
              <a:t>lenient</a:t>
            </a:r>
            <a:r>
              <a:rPr lang="en-US" dirty="0" smtClean="0"/>
              <a:t> or are they strict?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67891"/>
            <a:ext cx="3064751" cy="2389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28" y="2743200"/>
            <a:ext cx="3505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59436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Lenient</a:t>
            </a:r>
            <a:r>
              <a:rPr lang="en-US" sz="3200" b="1" dirty="0" smtClean="0"/>
              <a:t> – easygoing; not strict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41011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239000" cy="70104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tx1"/>
                </a:solidFill>
              </a:rPr>
              <a:t>menace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made Dennis a </a:t>
            </a:r>
            <a:r>
              <a:rPr lang="en-US" b="1" dirty="0" smtClean="0">
                <a:solidFill>
                  <a:schemeClr val="tx2"/>
                </a:solidFill>
              </a:rPr>
              <a:t>menace</a:t>
            </a:r>
            <a:r>
              <a:rPr lang="en-US" dirty="0" smtClean="0"/>
              <a:t>?  Can you think of one thing that would be considered a </a:t>
            </a:r>
            <a:r>
              <a:rPr lang="en-US" b="1" dirty="0" smtClean="0">
                <a:solidFill>
                  <a:schemeClr val="tx2"/>
                </a:solidFill>
              </a:rPr>
              <a:t>menace</a:t>
            </a:r>
            <a:r>
              <a:rPr lang="en-US" dirty="0" smtClean="0"/>
              <a:t> of society?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7041">
            <a:off x="1279086" y="3249556"/>
            <a:ext cx="2053966" cy="1871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819400"/>
            <a:ext cx="3124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60198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Menace</a:t>
            </a:r>
            <a:r>
              <a:rPr lang="en-US" sz="3200" b="1" dirty="0" smtClean="0"/>
              <a:t> – a danger; a threat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008357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239000" cy="62484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tx1"/>
                </a:solidFill>
              </a:rPr>
              <a:t>morale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would it mean if someone said the </a:t>
            </a:r>
            <a:r>
              <a:rPr lang="en-US" b="1" dirty="0" smtClean="0">
                <a:solidFill>
                  <a:schemeClr val="tx2"/>
                </a:solidFill>
              </a:rPr>
              <a:t>morale</a:t>
            </a:r>
            <a:r>
              <a:rPr lang="en-US" dirty="0" smtClean="0"/>
              <a:t> at GMS was really high?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667000"/>
            <a:ext cx="3181350" cy="2824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28492">
            <a:off x="453512" y="3263541"/>
            <a:ext cx="3183603" cy="211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62484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Morale</a:t>
            </a:r>
            <a:r>
              <a:rPr lang="en-US" sz="2800" b="1" dirty="0" smtClean="0"/>
              <a:t>  - a mental condition; a state of mind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685215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630</TotalTime>
  <Words>302</Words>
  <Application>Microsoft Office PowerPoint</Application>
  <PresentationFormat>On-screen Show (4:3)</PresentationFormat>
  <Paragraphs>47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Trebuchet MS</vt:lpstr>
      <vt:lpstr>Wingdings</vt:lpstr>
      <vt:lpstr>Wingdings 2</vt:lpstr>
      <vt:lpstr>Opulent</vt:lpstr>
      <vt:lpstr>Vocabulary List 4</vt:lpstr>
      <vt:lpstr>PowerPoint Presentation</vt:lpstr>
      <vt:lpstr>delete</vt:lpstr>
      <vt:lpstr>impartial</vt:lpstr>
      <vt:lpstr>integrity</vt:lpstr>
      <vt:lpstr>legitimate</vt:lpstr>
      <vt:lpstr>lenient</vt:lpstr>
      <vt:lpstr>menace</vt:lpstr>
      <vt:lpstr>morale</vt:lpstr>
      <vt:lpstr>naive</vt:lpstr>
      <vt:lpstr>overt</vt:lpstr>
      <vt:lpstr>Undermine</vt:lpstr>
      <vt:lpstr>Do you know list 4?</vt:lpstr>
    </vt:vector>
  </TitlesOfParts>
  <Company>GCSD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Lackey, Joan</cp:lastModifiedBy>
  <cp:revision>13</cp:revision>
  <dcterms:created xsi:type="dcterms:W3CDTF">2014-09-12T17:43:33Z</dcterms:created>
  <dcterms:modified xsi:type="dcterms:W3CDTF">2015-09-19T20:37:25Z</dcterms:modified>
</cp:coreProperties>
</file>