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70" r:id="rId9"/>
    <p:sldId id="260" r:id="rId10"/>
    <p:sldId id="271" r:id="rId11"/>
    <p:sldId id="262" r:id="rId12"/>
    <p:sldId id="272" r:id="rId13"/>
    <p:sldId id="261" r:id="rId14"/>
    <p:sldId id="273" r:id="rId15"/>
    <p:sldId id="263" r:id="rId16"/>
    <p:sldId id="276" r:id="rId17"/>
    <p:sldId id="264" r:id="rId18"/>
    <p:sldId id="274" r:id="rId19"/>
    <p:sldId id="265" r:id="rId20"/>
    <p:sldId id="277" r:id="rId21"/>
    <p:sldId id="266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7E449C-7C49-4222-9285-7C89239DD32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58EAA4-8733-48C5-ACCD-2676A222B2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2" y="4800600"/>
            <a:ext cx="8458200" cy="122237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List </a:t>
            </a:r>
            <a:r>
              <a:rPr lang="en-US" sz="4400" b="1" dirty="0" smtClean="0">
                <a:solidFill>
                  <a:schemeClr val="tx1"/>
                </a:solidFill>
              </a:rPr>
              <a:t>7 </a:t>
            </a:r>
            <a:r>
              <a:rPr lang="en-US" sz="4400" b="1" dirty="0" smtClean="0">
                <a:solidFill>
                  <a:schemeClr val="tx1"/>
                </a:solidFill>
              </a:rPr>
              <a:t>Vocabulary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"/>
            <a:ext cx="8458200" cy="4419600"/>
          </a:xfrm>
          <a:solidFill>
            <a:srgbClr val="FF66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  <a:latin typeface="Amienne" panose="04000508060000020003" pitchFamily="82" charset="0"/>
              </a:rPr>
              <a:t>Here we go again…..</a:t>
            </a:r>
          </a:p>
          <a:p>
            <a:r>
              <a:rPr lang="en-US" sz="9600" b="1" dirty="0" smtClean="0">
                <a:solidFill>
                  <a:schemeClr val="tx1"/>
                </a:solidFill>
                <a:latin typeface="Amienne" panose="04000508060000020003" pitchFamily="82" charset="0"/>
              </a:rPr>
              <a:t>10 FABULOUS NEW WORDS!</a:t>
            </a:r>
            <a:endParaRPr lang="en-US" sz="9600" b="1" dirty="0">
              <a:solidFill>
                <a:schemeClr val="tx1"/>
              </a:solidFill>
              <a:latin typeface="Amienne" panose="040005080600000200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denounce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686800" cy="4525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To openly condemn</a:t>
            </a:r>
          </a:p>
          <a:p>
            <a:r>
              <a:rPr lang="en-US" sz="5400" b="1" dirty="0" smtClean="0">
                <a:solidFill>
                  <a:schemeClr val="tx1"/>
                </a:solidFill>
              </a:rPr>
              <a:t>Express disapproval of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disclose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76425"/>
            <a:ext cx="428198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828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Would you ever disclose a secret your best friend told you?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40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disclose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057400"/>
            <a:ext cx="6442364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To reveal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To make known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deter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1524000"/>
            <a:ext cx="4371976" cy="290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698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would a fence deter?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8" y="3429000"/>
            <a:ext cx="4638243" cy="24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0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/>
              <a:t>deter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3124200"/>
            <a:ext cx="86868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To prevent or discourage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scapegoat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725698" cy="35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145" y="5791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Have you ever been a scapegoat for something you didn’t do?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48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scapegoat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686800" cy="4525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Someone blamed for the mistakes of others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superficial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73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3" y="1405928"/>
            <a:ext cx="1981200" cy="244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" y="5608005"/>
            <a:ext cx="842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a characteristic of a superficial person?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8762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91" y="6184612"/>
            <a:ext cx="8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Are you superficial?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00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superficial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86868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Lacking depth or meaning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shallow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sustain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89" y="3810000"/>
            <a:ext cx="3686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89" y="1390216"/>
            <a:ext cx="372081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3074"/>
            <a:ext cx="2842022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6546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does water sustain you?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98487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does food sustain you?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15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09600"/>
            <a:ext cx="3276600" cy="5943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Concede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Conservative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Contrary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Denounce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Deter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Disclose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Scapegoat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Superficial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Sustain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transition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sustain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32037"/>
            <a:ext cx="86868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To keep something going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Continue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maintain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transition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8886"/>
            <a:ext cx="8686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1137"/>
            <a:ext cx="43434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817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kind of transition are you in right now?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42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transition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8686800" cy="45259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A change from one activity, condition, or location to another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1" y="2057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SHOW OVER</a:t>
            </a:r>
            <a:endParaRPr lang="en-US" sz="5400" b="1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401291"/>
            <a:ext cx="6095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THE END!</a:t>
            </a:r>
            <a:endParaRPr lang="en-US" sz="8000" b="1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concede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22" y="2438400"/>
            <a:ext cx="3505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24025"/>
            <a:ext cx="451797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5943600"/>
            <a:ext cx="668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is it difficult to concede defeat?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54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concede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11255"/>
            <a:ext cx="8686800" cy="45259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To admit to something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conservative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343400" cy="325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555" y="495172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does a conservative dresser wear?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752600"/>
            <a:ext cx="2238375" cy="32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5535105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a conservative President?  What is the opposite of conservative?</a:t>
            </a:r>
          </a:p>
        </p:txBody>
      </p:sp>
    </p:spTree>
    <p:extLst>
      <p:ext uri="{BB962C8B-B14F-4D97-AF65-F5344CB8AC3E}">
        <p14:creationId xmlns:p14="http://schemas.microsoft.com/office/powerpoint/2010/main" val="19889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conservative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686800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Tending to resist change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Favoring traditional ways and views</a:t>
            </a:r>
          </a:p>
        </p:txBody>
      </p:sp>
    </p:spTree>
    <p:extLst>
      <p:ext uri="{BB962C8B-B14F-4D97-AF65-F5344CB8AC3E}">
        <p14:creationId xmlns:p14="http://schemas.microsoft.com/office/powerpoint/2010/main" val="17288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contrary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50" y="1995487"/>
            <a:ext cx="3982226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048000" cy="366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80519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would it mean if something is contrary to what you believe?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75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contrary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5486400" cy="45259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Totally different</a:t>
            </a:r>
          </a:p>
          <a:p>
            <a:r>
              <a:rPr lang="en-US" sz="4800" b="1" dirty="0" smtClean="0"/>
              <a:t>Opposite</a:t>
            </a:r>
          </a:p>
          <a:p>
            <a:r>
              <a:rPr lang="en-US" sz="4800" b="1" dirty="0" smtClean="0"/>
              <a:t>conflicting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334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denounce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972199" cy="311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5000"/>
            <a:ext cx="377877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72978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would it mean if you denounced your best friend?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2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1457</TotalTime>
  <Words>227</Words>
  <Application>Microsoft Office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Amienne</vt:lpstr>
      <vt:lpstr>Broadway</vt:lpstr>
      <vt:lpstr>Franklin Gothic Book</vt:lpstr>
      <vt:lpstr>Franklin Gothic Medium</vt:lpstr>
      <vt:lpstr>Wingdings 2</vt:lpstr>
      <vt:lpstr>Trek</vt:lpstr>
      <vt:lpstr>List 7 Vocabulary</vt:lpstr>
      <vt:lpstr>PowerPoint Presentation</vt:lpstr>
      <vt:lpstr>concede</vt:lpstr>
      <vt:lpstr>concede</vt:lpstr>
      <vt:lpstr>conservative</vt:lpstr>
      <vt:lpstr>conservative</vt:lpstr>
      <vt:lpstr>contrary</vt:lpstr>
      <vt:lpstr>contrary</vt:lpstr>
      <vt:lpstr>denounce</vt:lpstr>
      <vt:lpstr>denounce</vt:lpstr>
      <vt:lpstr>disclose</vt:lpstr>
      <vt:lpstr>disclose</vt:lpstr>
      <vt:lpstr>deter</vt:lpstr>
      <vt:lpstr>deter</vt:lpstr>
      <vt:lpstr>scapegoat</vt:lpstr>
      <vt:lpstr>scapegoat</vt:lpstr>
      <vt:lpstr>superficial</vt:lpstr>
      <vt:lpstr>superficial</vt:lpstr>
      <vt:lpstr>sustain</vt:lpstr>
      <vt:lpstr>sustain</vt:lpstr>
      <vt:lpstr>transition</vt:lpstr>
      <vt:lpstr>transition</vt:lpstr>
      <vt:lpstr>PowerPoint Presentation</vt:lpstr>
    </vt:vector>
  </TitlesOfParts>
  <Company>GCSD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8 Vocabulary</dc:title>
  <dc:creator>Administrator</dc:creator>
  <cp:lastModifiedBy>Lackey, Joan</cp:lastModifiedBy>
  <cp:revision>16</cp:revision>
  <dcterms:created xsi:type="dcterms:W3CDTF">2014-10-10T17:06:00Z</dcterms:created>
  <dcterms:modified xsi:type="dcterms:W3CDTF">2015-10-30T18:46:47Z</dcterms:modified>
</cp:coreProperties>
</file>