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2" r:id="rId4"/>
    <p:sldId id="258" r:id="rId5"/>
    <p:sldId id="261" r:id="rId6"/>
    <p:sldId id="265" r:id="rId7"/>
    <p:sldId id="264" r:id="rId8"/>
    <p:sldId id="263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66"/>
    <a:srgbClr val="CC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66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F367-C49A-483F-99E4-AE0A06CBDE3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E5B4-4A8E-4FEA-BF80-E2740A92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5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F367-C49A-483F-99E4-AE0A06CBDE3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E5B4-4A8E-4FEA-BF80-E2740A92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F367-C49A-483F-99E4-AE0A06CBDE3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E5B4-4A8E-4FEA-BF80-E2740A92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0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F367-C49A-483F-99E4-AE0A06CBDE3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E5B4-4A8E-4FEA-BF80-E2740A92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43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F367-C49A-483F-99E4-AE0A06CBDE3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E5B4-4A8E-4FEA-BF80-E2740A92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9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F367-C49A-483F-99E4-AE0A06CBDE3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E5B4-4A8E-4FEA-BF80-E2740A92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5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F367-C49A-483F-99E4-AE0A06CBDE3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E5B4-4A8E-4FEA-BF80-E2740A92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4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F367-C49A-483F-99E4-AE0A06CBDE3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E5B4-4A8E-4FEA-BF80-E2740A92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3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F367-C49A-483F-99E4-AE0A06CBDE3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E5B4-4A8E-4FEA-BF80-E2740A92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79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F367-C49A-483F-99E4-AE0A06CBDE3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E5B4-4A8E-4FEA-BF80-E2740A92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F367-C49A-483F-99E4-AE0A06CBDE3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2E5B4-4A8E-4FEA-BF80-E2740A92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2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4F367-C49A-483F-99E4-AE0A06CBDE39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2E5B4-4A8E-4FEA-BF80-E2740A92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rgbClr val="92D050"/>
            </a:gs>
            <a:gs pos="9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295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Project Category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Grade Level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34864" y="304800"/>
            <a:ext cx="580893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oject Title Here</a:t>
            </a:r>
            <a:endParaRPr lang="en-US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67" b="89063" l="1754" r="9415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066800"/>
            <a:ext cx="4495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855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95800"/>
          </a:xfrm>
          <a:solidFill>
            <a:schemeClr val="bg1">
              <a:lumMod val="95000"/>
            </a:schemeClr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Project </a:t>
            </a:r>
            <a:r>
              <a:rPr lang="en-US" b="1" dirty="0" smtClean="0"/>
              <a:t>#:</a:t>
            </a:r>
          </a:p>
          <a:p>
            <a:r>
              <a:rPr lang="en-US" dirty="0" smtClean="0"/>
              <a:t>Category:</a:t>
            </a:r>
          </a:p>
          <a:p>
            <a:r>
              <a:rPr lang="en-US" dirty="0" smtClean="0"/>
              <a:t>School:</a:t>
            </a:r>
          </a:p>
          <a:p>
            <a:r>
              <a:rPr lang="en-US" dirty="0" smtClean="0"/>
              <a:t>Grade Level: </a:t>
            </a:r>
          </a:p>
          <a:p>
            <a:r>
              <a:rPr lang="en-US" dirty="0" smtClean="0"/>
              <a:t>Teacher Sponsor: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33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10000">
        <p:cut/>
      </p:transition>
    </mc:Choice>
    <mc:Fallback xmlns="">
      <p:transition advTm="1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List of Project Team Members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4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</p:transition>
    </mc:Choice>
    <mc:Fallback xmlns="">
      <p:transition spd="med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Project Summary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8534400" cy="5562600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343441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i="1" dirty="0" smtClean="0"/>
              <a:t>Description of Curriculum Standards addressed in project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8819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3124199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Citations </a:t>
            </a:r>
            <a:r>
              <a:rPr lang="en-US" i="1" dirty="0"/>
              <a:t>and other evidence of digital </a:t>
            </a:r>
            <a:r>
              <a:rPr lang="en-US" i="1" dirty="0" smtClean="0"/>
              <a:t>citizenship</a:t>
            </a:r>
          </a:p>
          <a:p>
            <a:pPr marL="0" indent="0">
              <a:buNone/>
            </a:pPr>
            <a:r>
              <a:rPr lang="en-US" i="1" dirty="0" smtClean="0"/>
              <a:t>1.</a:t>
            </a:r>
          </a:p>
          <a:p>
            <a:pPr marL="0" indent="0">
              <a:buNone/>
            </a:pPr>
            <a:r>
              <a:rPr lang="en-US" i="1" dirty="0" smtClean="0"/>
              <a:t>2.</a:t>
            </a:r>
          </a:p>
          <a:p>
            <a:pPr marL="0" indent="0">
              <a:buNone/>
            </a:pPr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3810000"/>
            <a:ext cx="8229600" cy="2514600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 smtClean="0"/>
              <a:t>Hardware/Software </a:t>
            </a:r>
            <a:r>
              <a:rPr lang="en-US" i="1" dirty="0"/>
              <a:t>Used </a:t>
            </a:r>
            <a:endParaRPr lang="en-US" dirty="0"/>
          </a:p>
          <a:p>
            <a:pPr marL="0" indent="0">
              <a:buFont typeface="Arial" pitchFamily="34" charset="0"/>
              <a:buNone/>
            </a:pPr>
            <a:r>
              <a:rPr lang="en-US" i="1" dirty="0" smtClean="0"/>
              <a:t>1.</a:t>
            </a:r>
          </a:p>
          <a:p>
            <a:pPr marL="0" indent="0">
              <a:buFont typeface="Arial" pitchFamily="34" charset="0"/>
              <a:buNone/>
            </a:pPr>
            <a:r>
              <a:rPr lang="en-US" i="1" dirty="0" smtClean="0"/>
              <a:t>2.</a:t>
            </a:r>
          </a:p>
          <a:p>
            <a:pPr marL="0" indent="0">
              <a:buFont typeface="Arial" pitchFamily="34" charset="0"/>
              <a:buNone/>
            </a:pPr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09434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Autofit/>
          </a:bodyPr>
          <a:lstStyle/>
          <a:p>
            <a:r>
              <a:rPr lang="en-US" sz="3200" b="1" i="1" dirty="0"/>
              <a:t>I</a:t>
            </a:r>
            <a:r>
              <a:rPr lang="en-US" sz="3200" b="1" i="1" dirty="0" smtClean="0"/>
              <a:t>tems to describe or enhance the project</a:t>
            </a:r>
            <a:br>
              <a:rPr lang="en-US" sz="3200" b="1" i="1" dirty="0" smtClean="0"/>
            </a:br>
            <a:r>
              <a:rPr lang="en-US" sz="1800" i="1" dirty="0"/>
              <a:t>F</a:t>
            </a:r>
            <a:r>
              <a:rPr lang="en-US" sz="1800" i="1" dirty="0" smtClean="0"/>
              <a:t>or </a:t>
            </a:r>
            <a:r>
              <a:rPr lang="en-US" sz="1800" i="1" dirty="0"/>
              <a:t>example</a:t>
            </a:r>
            <a:r>
              <a:rPr lang="en-US" sz="1800" i="1" dirty="0" smtClean="0"/>
              <a:t>:  lesson </a:t>
            </a:r>
            <a:r>
              <a:rPr lang="en-US" sz="1800" i="1" dirty="0"/>
              <a:t>plan(s</a:t>
            </a:r>
            <a:r>
              <a:rPr lang="en-US" sz="1800" i="1" dirty="0" smtClean="0"/>
              <a:t>), assessment(s) - mandatory </a:t>
            </a:r>
            <a:r>
              <a:rPr lang="en-US" sz="1800" i="1" dirty="0"/>
              <a:t>for Educator </a:t>
            </a:r>
            <a:r>
              <a:rPr lang="en-US" sz="1800" i="1" dirty="0" smtClean="0"/>
              <a:t>Category, pictures/photos, examples </a:t>
            </a:r>
            <a:r>
              <a:rPr lang="en-US" sz="1800" i="1" dirty="0"/>
              <a:t>of student work </a:t>
            </a:r>
            <a:endParaRPr lang="en-US" sz="32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8839200" cy="5181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9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000">
        <p:circle/>
      </p:transition>
    </mc:Choice>
    <mc:Fallback xmlns="">
      <p:transition spd="slow" advTm="15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066800"/>
          </a:xfrm>
        </p:spPr>
        <p:txBody>
          <a:bodyPr>
            <a:noAutofit/>
          </a:bodyPr>
          <a:lstStyle/>
          <a:p>
            <a:pPr marL="0" indent="0"/>
            <a:r>
              <a:rPr lang="en-US" sz="3200" b="1" i="1" dirty="0"/>
              <a:t>I</a:t>
            </a:r>
            <a:r>
              <a:rPr lang="en-US" sz="3200" b="1" i="1" dirty="0" smtClean="0"/>
              <a:t>tems to describe or enhance the project</a:t>
            </a:r>
            <a:br>
              <a:rPr lang="en-US" sz="3200" b="1" i="1" dirty="0" smtClean="0"/>
            </a:br>
            <a:r>
              <a:rPr lang="en-US" sz="2400" b="1" i="1" dirty="0" smtClean="0"/>
              <a:t>(Continued)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8839200" cy="5334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9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5000">
        <p:dissolve/>
      </p:transition>
    </mc:Choice>
    <mc:Fallback xmlns="">
      <p:transition spd="slow" advTm="15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You can add your Project </a:t>
            </a:r>
            <a:br>
              <a:rPr lang="en-US" sz="4000" dirty="0" smtClean="0"/>
            </a:br>
            <a:r>
              <a:rPr lang="en-US" sz="4900" b="1" dirty="0" smtClean="0"/>
              <a:t>BEGINNING</a:t>
            </a:r>
            <a:r>
              <a:rPr lang="en-US" sz="4900" dirty="0" smtClean="0"/>
              <a:t> </a:t>
            </a:r>
            <a:r>
              <a:rPr lang="en-US" sz="4900" b="1" dirty="0" smtClean="0"/>
              <a:t>HERE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134302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70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List of Project Team Members </vt:lpstr>
      <vt:lpstr>Project Summary </vt:lpstr>
      <vt:lpstr>Description of Curriculum Standards addressed in project </vt:lpstr>
      <vt:lpstr>PowerPoint Presentation</vt:lpstr>
      <vt:lpstr>Items to describe or enhance the project For example:  lesson plan(s), assessment(s) - mandatory for Educator Category, pictures/photos, examples of student work </vt:lpstr>
      <vt:lpstr>Items to describe or enhance the project (Continued)</vt:lpstr>
      <vt:lpstr>You can add your Project  BEGINNING HERE</vt:lpstr>
    </vt:vector>
  </TitlesOfParts>
  <Company>GCSD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Keith R Brown</dc:creator>
  <cp:lastModifiedBy>Brown, Keith R</cp:lastModifiedBy>
  <cp:revision>15</cp:revision>
  <dcterms:created xsi:type="dcterms:W3CDTF">2013-01-22T17:53:41Z</dcterms:created>
  <dcterms:modified xsi:type="dcterms:W3CDTF">2015-03-23T15:18:28Z</dcterms:modified>
</cp:coreProperties>
</file>