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1020" y="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A492E8-A556-42F3-BBC3-DAE65F19F99F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9C821A-B1A6-4B83-AB08-5602EC1ED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A492E8-A556-42F3-BBC3-DAE65F19F99F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C821A-B1A6-4B83-AB08-5602EC1ED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A492E8-A556-42F3-BBC3-DAE65F19F99F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C821A-B1A6-4B83-AB08-5602EC1ED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A492E8-A556-42F3-BBC3-DAE65F19F99F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C821A-B1A6-4B83-AB08-5602EC1ED7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A492E8-A556-42F3-BBC3-DAE65F19F99F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C821A-B1A6-4B83-AB08-5602EC1ED7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A492E8-A556-42F3-BBC3-DAE65F19F99F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C821A-B1A6-4B83-AB08-5602EC1ED7B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A492E8-A556-42F3-BBC3-DAE65F19F99F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C821A-B1A6-4B83-AB08-5602EC1ED7B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A492E8-A556-42F3-BBC3-DAE65F19F99F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C821A-B1A6-4B83-AB08-5602EC1ED7B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A492E8-A556-42F3-BBC3-DAE65F19F99F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C821A-B1A6-4B83-AB08-5602EC1ED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5A492E8-A556-42F3-BBC3-DAE65F19F99F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C821A-B1A6-4B83-AB08-5602EC1ED7B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A492E8-A556-42F3-BBC3-DAE65F19F99F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9C821A-B1A6-4B83-AB08-5602EC1ED7B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5A492E8-A556-42F3-BBC3-DAE65F19F99F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F9C821A-B1A6-4B83-AB08-5602EC1ED7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quizlet.com/4637007/trans-prefix-flash-card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quizlet.com/4230929/prefix-tri-word-list-flash-card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embean.com/wrotds/con-with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embean.com/wrotds/dict-sa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quizlet.com/22867285/dis-latin-prefix-flash-cards/" TargetMode="External"/><Relationship Id="rId2" Type="http://schemas.openxmlformats.org/officeDocument/2006/relationships/hyperlink" Target="http://www.discoveryeducation.com/free-worksheets/words-with-dis-and-mis-prefixes-matching.cf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quizlet.com/16772752/root-word-micro-flash-card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membean.com/wrotds/ped-foo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membean.com/wrotds/scrib-writ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tionary.org/wiki/Category:English_words_suffixed_with_-shi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quizlet.com/49138682/tele-flash-cards/" TargetMode="External"/><Relationship Id="rId2" Type="http://schemas.openxmlformats.org/officeDocument/2006/relationships/hyperlink" Target="http://quizlet.com/30032356/the-root-word-tele-flash-card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List 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3855" y="5562600"/>
            <a:ext cx="7772400" cy="1199704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10 Common Affixes</a:t>
            </a:r>
            <a:endParaRPr lang="en-US" sz="4800" b="1" dirty="0">
              <a:solidFill>
                <a:srgbClr val="FFFF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81000"/>
            <a:ext cx="35814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326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029200"/>
            <a:ext cx="8229600" cy="4525963"/>
          </a:xfrm>
        </p:spPr>
        <p:txBody>
          <a:bodyPr/>
          <a:lstStyle/>
          <a:p>
            <a:r>
              <a:rPr lang="en-US" dirty="0">
                <a:hlinkClick r:id="rId2"/>
              </a:rPr>
              <a:t>http://quizlet.com/4637007/trans-prefix-flash-cards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Trans-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676400"/>
            <a:ext cx="502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/>
              <a:t>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/>
              <a:t>Beyond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/>
              <a:t>across</a:t>
            </a:r>
            <a:endParaRPr lang="en-US" sz="2800" b="1" dirty="0"/>
          </a:p>
        </p:txBody>
      </p:sp>
      <p:sp>
        <p:nvSpPr>
          <p:cNvPr id="5" name="Left Arrow 4"/>
          <p:cNvSpPr/>
          <p:nvPr/>
        </p:nvSpPr>
        <p:spPr>
          <a:xfrm>
            <a:off x="2438400" y="616527"/>
            <a:ext cx="18288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987636" y="616527"/>
            <a:ext cx="11811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prefix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71603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419600"/>
            <a:ext cx="8229600" cy="4525963"/>
          </a:xfrm>
        </p:spPr>
        <p:txBody>
          <a:bodyPr/>
          <a:lstStyle/>
          <a:p>
            <a:r>
              <a:rPr lang="en-US" dirty="0">
                <a:hlinkClick r:id="rId2"/>
              </a:rPr>
              <a:t>http://quizlet.com/4230929/prefix-tri-word-list-flash-cards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Tri-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981200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three</a:t>
            </a:r>
            <a:endParaRPr lang="en-US" sz="3200" b="1" dirty="0"/>
          </a:p>
        </p:txBody>
      </p:sp>
      <p:sp>
        <p:nvSpPr>
          <p:cNvPr id="5" name="Left Arrow 4"/>
          <p:cNvSpPr/>
          <p:nvPr/>
        </p:nvSpPr>
        <p:spPr>
          <a:xfrm>
            <a:off x="2057400" y="533400"/>
            <a:ext cx="18288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95800" y="533400"/>
            <a:ext cx="10668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prefix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26865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4525963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http://membean.com/wrotds/con-with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Con-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752600"/>
            <a:ext cx="518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with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together</a:t>
            </a:r>
          </a:p>
        </p:txBody>
      </p:sp>
      <p:sp>
        <p:nvSpPr>
          <p:cNvPr id="5" name="Left Arrow 4"/>
          <p:cNvSpPr/>
          <p:nvPr/>
        </p:nvSpPr>
        <p:spPr>
          <a:xfrm>
            <a:off x="2133600" y="381000"/>
            <a:ext cx="7620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76600" y="333345"/>
            <a:ext cx="99060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prefix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38594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267200"/>
            <a:ext cx="8229600" cy="4525963"/>
          </a:xfrm>
        </p:spPr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membean.com/wrotds/dict-say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dict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9812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speak</a:t>
            </a:r>
            <a:endParaRPr lang="en-US" sz="3200" b="1" dirty="0"/>
          </a:p>
        </p:txBody>
      </p:sp>
      <p:sp>
        <p:nvSpPr>
          <p:cNvPr id="5" name="Left Arrow 4"/>
          <p:cNvSpPr/>
          <p:nvPr/>
        </p:nvSpPr>
        <p:spPr>
          <a:xfrm>
            <a:off x="1981200" y="671945"/>
            <a:ext cx="12954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86200" y="609600"/>
            <a:ext cx="18288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root word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07213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505200"/>
            <a:ext cx="8229600" cy="4525963"/>
          </a:xfrm>
        </p:spPr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www.discoveryeducation.com/free-worksheets/words-with-dis-and-mis-prefixes-matching.cfm</a:t>
            </a:r>
            <a:endParaRPr lang="en-US" dirty="0" smtClean="0"/>
          </a:p>
          <a:p>
            <a:r>
              <a:rPr lang="en-US" dirty="0">
                <a:hlinkClick r:id="rId3"/>
              </a:rPr>
              <a:t>http://quizlet.com/22867285/dis-latin-prefix-flash-cards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676400"/>
            <a:ext cx="441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The opposite of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not</a:t>
            </a:r>
            <a:endParaRPr lang="en-US" sz="3200" b="1" dirty="0"/>
          </a:p>
        </p:txBody>
      </p:sp>
      <p:sp>
        <p:nvSpPr>
          <p:cNvPr id="5" name="Left Arrow 4"/>
          <p:cNvSpPr/>
          <p:nvPr/>
        </p:nvSpPr>
        <p:spPr>
          <a:xfrm>
            <a:off x="1752600" y="723900"/>
            <a:ext cx="18288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91000" y="723900"/>
            <a:ext cx="12192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prefix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49150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352800"/>
            <a:ext cx="8229600" cy="4525963"/>
          </a:xfrm>
        </p:spPr>
        <p:txBody>
          <a:bodyPr/>
          <a:lstStyle/>
          <a:p>
            <a:r>
              <a:rPr lang="en-US" dirty="0">
                <a:hlinkClick r:id="rId2"/>
              </a:rPr>
              <a:t>http://quizlet.com/16772752/root-word-micro-flash-cards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http://www.membean.com/wrotds/micro-small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5240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 smtClean="0"/>
              <a:t>small</a:t>
            </a:r>
            <a:endParaRPr lang="en-US" sz="3600" b="1" dirty="0"/>
          </a:p>
        </p:txBody>
      </p:sp>
      <p:sp>
        <p:nvSpPr>
          <p:cNvPr id="5" name="Left Arrow 4"/>
          <p:cNvSpPr/>
          <p:nvPr/>
        </p:nvSpPr>
        <p:spPr>
          <a:xfrm>
            <a:off x="2438400" y="723900"/>
            <a:ext cx="18288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76800" y="735568"/>
            <a:ext cx="106680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prefix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049215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4525963"/>
          </a:xfrm>
        </p:spPr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membean.com/wrotds/ped-foot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23622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 smtClean="0"/>
              <a:t>foot</a:t>
            </a:r>
            <a:endParaRPr lang="en-US" sz="3600" b="1" dirty="0"/>
          </a:p>
        </p:txBody>
      </p:sp>
      <p:sp>
        <p:nvSpPr>
          <p:cNvPr id="5" name="Left Arrow 4"/>
          <p:cNvSpPr/>
          <p:nvPr/>
        </p:nvSpPr>
        <p:spPr>
          <a:xfrm>
            <a:off x="2171700" y="574964"/>
            <a:ext cx="18288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20491" y="574964"/>
            <a:ext cx="18288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root word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92841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595018"/>
            <a:ext cx="8229600" cy="4525963"/>
          </a:xfrm>
        </p:spPr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membean.com/wrotds/scrib-write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Scrip, </a:t>
            </a:r>
            <a:r>
              <a:rPr lang="en-US" dirty="0" err="1" smtClean="0"/>
              <a:t>scrib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9812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 smtClean="0"/>
              <a:t>write</a:t>
            </a:r>
            <a:endParaRPr lang="en-US" sz="3600" b="1" dirty="0"/>
          </a:p>
        </p:txBody>
      </p:sp>
      <p:sp>
        <p:nvSpPr>
          <p:cNvPr id="5" name="Left Arrow 4"/>
          <p:cNvSpPr/>
          <p:nvPr/>
        </p:nvSpPr>
        <p:spPr>
          <a:xfrm>
            <a:off x="3962400" y="723900"/>
            <a:ext cx="18288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0" y="723900"/>
            <a:ext cx="1905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root word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96511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962400"/>
            <a:ext cx="8229600" cy="4525963"/>
          </a:xfrm>
        </p:spPr>
        <p:txBody>
          <a:bodyPr/>
          <a:lstStyle/>
          <a:p>
            <a:r>
              <a:rPr lang="en-US" dirty="0">
                <a:hlinkClick r:id="rId2"/>
              </a:rPr>
              <a:t>http://en.wiktionary.org/wiki/Category:English_words_suffixed_with_-</a:t>
            </a:r>
            <a:r>
              <a:rPr lang="en-US" dirty="0" smtClean="0">
                <a:hlinkClick r:id="rId2"/>
              </a:rPr>
              <a:t>ship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-ship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6764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state of being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53000" y="607367"/>
            <a:ext cx="12954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suffix</a:t>
            </a:r>
            <a:endParaRPr lang="en-US" sz="2400" b="1" dirty="0"/>
          </a:p>
        </p:txBody>
      </p:sp>
      <p:sp>
        <p:nvSpPr>
          <p:cNvPr id="6" name="Left Arrow 5"/>
          <p:cNvSpPr/>
          <p:nvPr/>
        </p:nvSpPr>
        <p:spPr>
          <a:xfrm>
            <a:off x="2438400" y="682336"/>
            <a:ext cx="18288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47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4525963"/>
          </a:xfrm>
        </p:spPr>
        <p:txBody>
          <a:bodyPr/>
          <a:lstStyle/>
          <a:p>
            <a:r>
              <a:rPr lang="en-US" dirty="0">
                <a:hlinkClick r:id="rId2"/>
              </a:rPr>
              <a:t>http://quizlet.com/30032356/the-root-word-tele-flash-cards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http://quizlet.com/49138682/tele-flash-cards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Tele-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905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 smtClean="0"/>
              <a:t>far</a:t>
            </a:r>
            <a:endParaRPr lang="en-US" sz="3600" b="1" dirty="0"/>
          </a:p>
        </p:txBody>
      </p:sp>
      <p:sp>
        <p:nvSpPr>
          <p:cNvPr id="5" name="Left Arrow 4"/>
          <p:cNvSpPr/>
          <p:nvPr/>
        </p:nvSpPr>
        <p:spPr>
          <a:xfrm>
            <a:off x="2209800" y="561109"/>
            <a:ext cx="18288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724400" y="578427"/>
            <a:ext cx="12954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prefix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79610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1509</TotalTime>
  <Words>94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Lucida Sans Unicode</vt:lpstr>
      <vt:lpstr>Verdana</vt:lpstr>
      <vt:lpstr>Wingdings 2</vt:lpstr>
      <vt:lpstr>Wingdings 3</vt:lpstr>
      <vt:lpstr>Concourse</vt:lpstr>
      <vt:lpstr>  List 18</vt:lpstr>
      <vt:lpstr>Con- </vt:lpstr>
      <vt:lpstr>dict</vt:lpstr>
      <vt:lpstr>dis</vt:lpstr>
      <vt:lpstr>micro</vt:lpstr>
      <vt:lpstr>ped</vt:lpstr>
      <vt:lpstr>Scrip, scrib</vt:lpstr>
      <vt:lpstr>-ship</vt:lpstr>
      <vt:lpstr>Tele-</vt:lpstr>
      <vt:lpstr>Trans-</vt:lpstr>
      <vt:lpstr>Tri-</vt:lpstr>
    </vt:vector>
  </TitlesOfParts>
  <Company>GCSD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 18</dc:title>
  <dc:creator>Administrator</dc:creator>
  <cp:lastModifiedBy>Lackey, Joan</cp:lastModifiedBy>
  <cp:revision>11</cp:revision>
  <dcterms:created xsi:type="dcterms:W3CDTF">2015-01-30T20:48:05Z</dcterms:created>
  <dcterms:modified xsi:type="dcterms:W3CDTF">2017-03-20T17:26:45Z</dcterms:modified>
</cp:coreProperties>
</file>