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0" r:id="rId2"/>
    <p:sldMasterId id="2147483657" r:id="rId3"/>
    <p:sldMasterId id="2147483659" r:id="rId4"/>
    <p:sldMasterId id="2147483662" r:id="rId5"/>
    <p:sldMasterId id="2147483665" r:id="rId6"/>
    <p:sldMasterId id="2147483670" r:id="rId7"/>
  </p:sldMasterIdLst>
  <p:notesMasterIdLst>
    <p:notesMasterId r:id="rId22"/>
  </p:notesMasterIdLst>
  <p:sldIdLst>
    <p:sldId id="256" r:id="rId8"/>
    <p:sldId id="277" r:id="rId9"/>
    <p:sldId id="278" r:id="rId10"/>
    <p:sldId id="257" r:id="rId11"/>
    <p:sldId id="266" r:id="rId12"/>
    <p:sldId id="267" r:id="rId13"/>
    <p:sldId id="269" r:id="rId14"/>
    <p:sldId id="270" r:id="rId15"/>
    <p:sldId id="271" r:id="rId16"/>
    <p:sldId id="272" r:id="rId17"/>
    <p:sldId id="274" r:id="rId18"/>
    <p:sldId id="276" r:id="rId19"/>
    <p:sldId id="273" r:id="rId20"/>
    <p:sldId id="275"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D0BBA6"/>
    <a:srgbClr val="01608E"/>
    <a:srgbClr val="D996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7" d="100"/>
          <a:sy n="107" d="100"/>
        </p:scale>
        <p:origin x="-84" y="-58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F05CD-1685-4769-BB55-BD70A8741FD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4DEB76C8-910F-4C07-A5EB-F65A732EEE2B}">
      <dgm:prSet phldrT="[Text]"/>
      <dgm:spPr>
        <a:solidFill>
          <a:srgbClr val="01608E"/>
        </a:solidFill>
      </dgm:spPr>
      <dgm:t>
        <a:bodyPr/>
        <a:lstStyle/>
        <a:p>
          <a:r>
            <a:rPr lang="en-US" dirty="0" smtClean="0">
              <a:latin typeface="PT Sans" panose="020B0503020203020204" pitchFamily="34" charset="0"/>
            </a:rPr>
            <a:t>48</a:t>
          </a:r>
          <a:endParaRPr lang="en-US" dirty="0">
            <a:latin typeface="PT Sans" panose="020B0503020203020204" pitchFamily="34" charset="0"/>
          </a:endParaRPr>
        </a:p>
      </dgm:t>
    </dgm:pt>
    <dgm:pt modelId="{846B9325-B377-4397-9CC9-861A72BC9DC8}" type="parTrans" cxnId="{FE1EED0B-B6F0-46A3-82DC-A6A2EE9AACCC}">
      <dgm:prSet/>
      <dgm:spPr/>
      <dgm:t>
        <a:bodyPr/>
        <a:lstStyle/>
        <a:p>
          <a:endParaRPr lang="en-US"/>
        </a:p>
      </dgm:t>
    </dgm:pt>
    <dgm:pt modelId="{1B6B8C86-F5E9-4E31-87B4-A801CECD4A9C}" type="sibTrans" cxnId="{FE1EED0B-B6F0-46A3-82DC-A6A2EE9AACCC}">
      <dgm:prSet/>
      <dgm:spPr>
        <a:solidFill>
          <a:srgbClr val="800000"/>
        </a:solidFill>
      </dgm:spPr>
      <dgm:t>
        <a:bodyPr/>
        <a:lstStyle/>
        <a:p>
          <a:endParaRPr lang="en-US"/>
        </a:p>
      </dgm:t>
    </dgm:pt>
    <dgm:pt modelId="{D686315C-C5A0-42EF-BEA4-10C2C4F84E4D}">
      <dgm:prSet phldrT="[Text]"/>
      <dgm:spPr/>
      <dgm:t>
        <a:bodyPr/>
        <a:lstStyle/>
        <a:p>
          <a:r>
            <a:rPr lang="en-US" dirty="0" smtClean="0">
              <a:latin typeface="PT Sans" panose="020B0503020203020204" pitchFamily="34" charset="0"/>
            </a:rPr>
            <a:t>States</a:t>
          </a:r>
          <a:endParaRPr lang="en-US" dirty="0">
            <a:latin typeface="PT Sans" panose="020B0503020203020204" pitchFamily="34" charset="0"/>
          </a:endParaRPr>
        </a:p>
      </dgm:t>
    </dgm:pt>
    <dgm:pt modelId="{6136BA38-36EE-4A86-936D-C6C91CE36117}" type="parTrans" cxnId="{5432F2F6-83C9-4CDC-9748-F80250869C1F}">
      <dgm:prSet/>
      <dgm:spPr/>
      <dgm:t>
        <a:bodyPr/>
        <a:lstStyle/>
        <a:p>
          <a:endParaRPr lang="en-US"/>
        </a:p>
      </dgm:t>
    </dgm:pt>
    <dgm:pt modelId="{BE4BA10B-1913-42B9-9C42-C3370482E278}" type="sibTrans" cxnId="{5432F2F6-83C9-4CDC-9748-F80250869C1F}">
      <dgm:prSet/>
      <dgm:spPr/>
      <dgm:t>
        <a:bodyPr/>
        <a:lstStyle/>
        <a:p>
          <a:endParaRPr lang="en-US"/>
        </a:p>
      </dgm:t>
    </dgm:pt>
    <dgm:pt modelId="{040DB0D4-E770-4EF6-A284-D6B57CF9D9E6}">
      <dgm:prSet phldrT="[Text]"/>
      <dgm:spPr>
        <a:solidFill>
          <a:srgbClr val="01608E"/>
        </a:solidFill>
      </dgm:spPr>
      <dgm:t>
        <a:bodyPr/>
        <a:lstStyle/>
        <a:p>
          <a:r>
            <a:rPr lang="en-US" dirty="0" smtClean="0">
              <a:latin typeface="PT Sans" panose="020B0503020203020204" pitchFamily="34" charset="0"/>
            </a:rPr>
            <a:t>4,000</a:t>
          </a:r>
          <a:endParaRPr lang="en-US" dirty="0">
            <a:latin typeface="PT Sans" panose="020B0503020203020204" pitchFamily="34" charset="0"/>
          </a:endParaRPr>
        </a:p>
      </dgm:t>
    </dgm:pt>
    <dgm:pt modelId="{C4FAF4C4-0228-4178-98CB-276CB96FCB7A}" type="parTrans" cxnId="{2B1EB81B-8CD2-40E5-BA2F-72B332F624E3}">
      <dgm:prSet/>
      <dgm:spPr/>
      <dgm:t>
        <a:bodyPr/>
        <a:lstStyle/>
        <a:p>
          <a:endParaRPr lang="en-US"/>
        </a:p>
      </dgm:t>
    </dgm:pt>
    <dgm:pt modelId="{EF5F32AB-DA9B-4B84-BEFF-C29D23837AC0}" type="sibTrans" cxnId="{2B1EB81B-8CD2-40E5-BA2F-72B332F624E3}">
      <dgm:prSet/>
      <dgm:spPr>
        <a:solidFill>
          <a:srgbClr val="800000"/>
        </a:solidFill>
      </dgm:spPr>
      <dgm:t>
        <a:bodyPr/>
        <a:lstStyle/>
        <a:p>
          <a:endParaRPr lang="en-US"/>
        </a:p>
      </dgm:t>
    </dgm:pt>
    <dgm:pt modelId="{CC582479-98A6-4DBC-A877-5790545E34C7}">
      <dgm:prSet phldrT="[Text]"/>
      <dgm:spPr/>
      <dgm:t>
        <a:bodyPr/>
        <a:lstStyle/>
        <a:p>
          <a:r>
            <a:rPr lang="en-US" dirty="0" smtClean="0">
              <a:latin typeface="PT Sans" panose="020B0503020203020204" pitchFamily="34" charset="0"/>
            </a:rPr>
            <a:t>Chapters</a:t>
          </a:r>
          <a:endParaRPr lang="en-US" dirty="0">
            <a:latin typeface="PT Sans" panose="020B0503020203020204" pitchFamily="34" charset="0"/>
          </a:endParaRPr>
        </a:p>
      </dgm:t>
    </dgm:pt>
    <dgm:pt modelId="{CBDF0D37-AEE1-43D6-9846-9D7941D24AB0}" type="parTrans" cxnId="{B93C71D8-2765-4F3D-8090-B75A2421AF4F}">
      <dgm:prSet/>
      <dgm:spPr/>
      <dgm:t>
        <a:bodyPr/>
        <a:lstStyle/>
        <a:p>
          <a:endParaRPr lang="en-US"/>
        </a:p>
      </dgm:t>
    </dgm:pt>
    <dgm:pt modelId="{3E6A100B-B98F-434E-B6C8-3B185E97AAEF}" type="sibTrans" cxnId="{B93C71D8-2765-4F3D-8090-B75A2421AF4F}">
      <dgm:prSet/>
      <dgm:spPr/>
      <dgm:t>
        <a:bodyPr/>
        <a:lstStyle/>
        <a:p>
          <a:endParaRPr lang="en-US"/>
        </a:p>
      </dgm:t>
    </dgm:pt>
    <dgm:pt modelId="{A0421F07-9378-4204-8742-BDF1488CDC64}">
      <dgm:prSet phldrT="[Text]"/>
      <dgm:spPr>
        <a:solidFill>
          <a:srgbClr val="01608E"/>
        </a:solidFill>
      </dgm:spPr>
      <dgm:t>
        <a:bodyPr/>
        <a:lstStyle/>
        <a:p>
          <a:r>
            <a:rPr lang="en-US" dirty="0" smtClean="0">
              <a:latin typeface="PT Sans" panose="020B0503020203020204" pitchFamily="34" charset="0"/>
            </a:rPr>
            <a:t>48%</a:t>
          </a:r>
          <a:endParaRPr lang="en-US" dirty="0">
            <a:latin typeface="PT Sans" panose="020B0503020203020204" pitchFamily="34" charset="0"/>
          </a:endParaRPr>
        </a:p>
      </dgm:t>
    </dgm:pt>
    <dgm:pt modelId="{C45B544A-1DBD-4092-8E53-9D556F85ABE7}" type="parTrans" cxnId="{8FB43DC7-A652-4649-ABA1-5ACA3E9664C6}">
      <dgm:prSet/>
      <dgm:spPr/>
      <dgm:t>
        <a:bodyPr/>
        <a:lstStyle/>
        <a:p>
          <a:endParaRPr lang="en-US"/>
        </a:p>
      </dgm:t>
    </dgm:pt>
    <dgm:pt modelId="{DE9F9CA9-06F3-4505-BBBC-20A0D5A5E935}" type="sibTrans" cxnId="{8FB43DC7-A652-4649-ABA1-5ACA3E9664C6}">
      <dgm:prSet/>
      <dgm:spPr>
        <a:solidFill>
          <a:srgbClr val="800000"/>
        </a:solidFill>
      </dgm:spPr>
      <dgm:t>
        <a:bodyPr/>
        <a:lstStyle/>
        <a:p>
          <a:endParaRPr lang="en-US"/>
        </a:p>
      </dgm:t>
    </dgm:pt>
    <dgm:pt modelId="{5CC94298-9015-4332-BEC3-48C729327F28}">
      <dgm:prSet phldrT="[Text]"/>
      <dgm:spPr/>
      <dgm:t>
        <a:bodyPr/>
        <a:lstStyle/>
        <a:p>
          <a:r>
            <a:rPr lang="en-US" dirty="0" smtClean="0">
              <a:latin typeface="PT Sans" panose="020B0503020203020204" pitchFamily="34" charset="0"/>
            </a:rPr>
            <a:t>Ethnic Diversity</a:t>
          </a:r>
          <a:endParaRPr lang="en-US" dirty="0">
            <a:latin typeface="PT Sans" panose="020B0503020203020204" pitchFamily="34" charset="0"/>
          </a:endParaRPr>
        </a:p>
      </dgm:t>
    </dgm:pt>
    <dgm:pt modelId="{6876695A-3C4D-4CA9-A30A-F99A3AF3D603}" type="parTrans" cxnId="{C9606FCA-63DE-44A1-8EA8-E4D95EA79725}">
      <dgm:prSet/>
      <dgm:spPr/>
      <dgm:t>
        <a:bodyPr/>
        <a:lstStyle/>
        <a:p>
          <a:endParaRPr lang="en-US"/>
        </a:p>
      </dgm:t>
    </dgm:pt>
    <dgm:pt modelId="{DDF3A930-8607-4EB1-A0A8-455BFAC5496E}" type="sibTrans" cxnId="{C9606FCA-63DE-44A1-8EA8-E4D95EA79725}">
      <dgm:prSet/>
      <dgm:spPr/>
      <dgm:t>
        <a:bodyPr/>
        <a:lstStyle/>
        <a:p>
          <a:endParaRPr lang="en-US"/>
        </a:p>
      </dgm:t>
    </dgm:pt>
    <dgm:pt modelId="{4CD7FE2E-6070-465F-9C61-33F12BC67BF7}" type="pres">
      <dgm:prSet presAssocID="{817F05CD-1685-4769-BB55-BD70A8741FDA}" presName="Name0" presStyleCnt="0">
        <dgm:presLayoutVars>
          <dgm:chMax/>
          <dgm:chPref/>
          <dgm:dir/>
          <dgm:animLvl val="lvl"/>
        </dgm:presLayoutVars>
      </dgm:prSet>
      <dgm:spPr/>
      <dgm:t>
        <a:bodyPr/>
        <a:lstStyle/>
        <a:p>
          <a:endParaRPr lang="en-US"/>
        </a:p>
      </dgm:t>
    </dgm:pt>
    <dgm:pt modelId="{37779ADE-1A8B-469E-BB32-FAB52FE27009}" type="pres">
      <dgm:prSet presAssocID="{4DEB76C8-910F-4C07-A5EB-F65A732EEE2B}" presName="composite" presStyleCnt="0"/>
      <dgm:spPr/>
    </dgm:pt>
    <dgm:pt modelId="{C8735369-FB4E-4878-B794-CC4ED03DA0DB}" type="pres">
      <dgm:prSet presAssocID="{4DEB76C8-910F-4C07-A5EB-F65A732EEE2B}" presName="Parent1" presStyleLbl="node1" presStyleIdx="0" presStyleCnt="6">
        <dgm:presLayoutVars>
          <dgm:chMax val="1"/>
          <dgm:chPref val="1"/>
          <dgm:bulletEnabled val="1"/>
        </dgm:presLayoutVars>
      </dgm:prSet>
      <dgm:spPr/>
      <dgm:t>
        <a:bodyPr/>
        <a:lstStyle/>
        <a:p>
          <a:endParaRPr lang="en-US"/>
        </a:p>
      </dgm:t>
    </dgm:pt>
    <dgm:pt modelId="{BF66C18A-A067-436B-AF3B-49EB4D3F60C4}" type="pres">
      <dgm:prSet presAssocID="{4DEB76C8-910F-4C07-A5EB-F65A732EEE2B}" presName="Childtext1" presStyleLbl="revTx" presStyleIdx="0" presStyleCnt="3">
        <dgm:presLayoutVars>
          <dgm:chMax val="0"/>
          <dgm:chPref val="0"/>
          <dgm:bulletEnabled val="1"/>
        </dgm:presLayoutVars>
      </dgm:prSet>
      <dgm:spPr/>
      <dgm:t>
        <a:bodyPr/>
        <a:lstStyle/>
        <a:p>
          <a:endParaRPr lang="en-US"/>
        </a:p>
      </dgm:t>
    </dgm:pt>
    <dgm:pt modelId="{1BEC9A1B-5B52-48FB-B973-DEAEDE0EF968}" type="pres">
      <dgm:prSet presAssocID="{4DEB76C8-910F-4C07-A5EB-F65A732EEE2B}" presName="BalanceSpacing" presStyleCnt="0"/>
      <dgm:spPr/>
    </dgm:pt>
    <dgm:pt modelId="{C1283655-CDE6-4368-B022-8298FEA05EE4}" type="pres">
      <dgm:prSet presAssocID="{4DEB76C8-910F-4C07-A5EB-F65A732EEE2B}" presName="BalanceSpacing1" presStyleCnt="0"/>
      <dgm:spPr/>
    </dgm:pt>
    <dgm:pt modelId="{1EE44798-7181-457F-9CA7-6BE4A5CA2506}" type="pres">
      <dgm:prSet presAssocID="{1B6B8C86-F5E9-4E31-87B4-A801CECD4A9C}" presName="Accent1Text" presStyleLbl="node1" presStyleIdx="1" presStyleCnt="6"/>
      <dgm:spPr/>
      <dgm:t>
        <a:bodyPr/>
        <a:lstStyle/>
        <a:p>
          <a:endParaRPr lang="en-US"/>
        </a:p>
      </dgm:t>
    </dgm:pt>
    <dgm:pt modelId="{A51B555E-D6CC-4266-BBA4-E02FFBDF90F1}" type="pres">
      <dgm:prSet presAssocID="{1B6B8C86-F5E9-4E31-87B4-A801CECD4A9C}" presName="spaceBetweenRectangles" presStyleCnt="0"/>
      <dgm:spPr/>
    </dgm:pt>
    <dgm:pt modelId="{E5647198-BFB2-426F-8439-5E12159CD1B6}" type="pres">
      <dgm:prSet presAssocID="{040DB0D4-E770-4EF6-A284-D6B57CF9D9E6}" presName="composite" presStyleCnt="0"/>
      <dgm:spPr/>
    </dgm:pt>
    <dgm:pt modelId="{AD45A402-37E3-4080-B477-1AB52E40155B}" type="pres">
      <dgm:prSet presAssocID="{040DB0D4-E770-4EF6-A284-D6B57CF9D9E6}" presName="Parent1" presStyleLbl="node1" presStyleIdx="2" presStyleCnt="6">
        <dgm:presLayoutVars>
          <dgm:chMax val="1"/>
          <dgm:chPref val="1"/>
          <dgm:bulletEnabled val="1"/>
        </dgm:presLayoutVars>
      </dgm:prSet>
      <dgm:spPr/>
      <dgm:t>
        <a:bodyPr/>
        <a:lstStyle/>
        <a:p>
          <a:endParaRPr lang="en-US"/>
        </a:p>
      </dgm:t>
    </dgm:pt>
    <dgm:pt modelId="{58825442-C15D-4625-A843-57BBC85C20F0}" type="pres">
      <dgm:prSet presAssocID="{040DB0D4-E770-4EF6-A284-D6B57CF9D9E6}" presName="Childtext1" presStyleLbl="revTx" presStyleIdx="1" presStyleCnt="3">
        <dgm:presLayoutVars>
          <dgm:chMax val="0"/>
          <dgm:chPref val="0"/>
          <dgm:bulletEnabled val="1"/>
        </dgm:presLayoutVars>
      </dgm:prSet>
      <dgm:spPr/>
      <dgm:t>
        <a:bodyPr/>
        <a:lstStyle/>
        <a:p>
          <a:endParaRPr lang="en-US"/>
        </a:p>
      </dgm:t>
    </dgm:pt>
    <dgm:pt modelId="{CF0C54E4-890B-4C2A-8661-993B52C88D43}" type="pres">
      <dgm:prSet presAssocID="{040DB0D4-E770-4EF6-A284-D6B57CF9D9E6}" presName="BalanceSpacing" presStyleCnt="0"/>
      <dgm:spPr/>
    </dgm:pt>
    <dgm:pt modelId="{9393CBC5-F948-4D46-B456-B264AE3383A4}" type="pres">
      <dgm:prSet presAssocID="{040DB0D4-E770-4EF6-A284-D6B57CF9D9E6}" presName="BalanceSpacing1" presStyleCnt="0"/>
      <dgm:spPr/>
    </dgm:pt>
    <dgm:pt modelId="{E0016447-9D59-413F-A494-456E4C2E10BD}" type="pres">
      <dgm:prSet presAssocID="{EF5F32AB-DA9B-4B84-BEFF-C29D23837AC0}" presName="Accent1Text" presStyleLbl="node1" presStyleIdx="3" presStyleCnt="6"/>
      <dgm:spPr/>
      <dgm:t>
        <a:bodyPr/>
        <a:lstStyle/>
        <a:p>
          <a:endParaRPr lang="en-US"/>
        </a:p>
      </dgm:t>
    </dgm:pt>
    <dgm:pt modelId="{8C3D8AD9-761D-4487-BE34-76FC24807E86}" type="pres">
      <dgm:prSet presAssocID="{EF5F32AB-DA9B-4B84-BEFF-C29D23837AC0}" presName="spaceBetweenRectangles" presStyleCnt="0"/>
      <dgm:spPr/>
    </dgm:pt>
    <dgm:pt modelId="{9263EFED-20E4-49A2-8C1B-2C7850FF5FEF}" type="pres">
      <dgm:prSet presAssocID="{A0421F07-9378-4204-8742-BDF1488CDC64}" presName="composite" presStyleCnt="0"/>
      <dgm:spPr/>
    </dgm:pt>
    <dgm:pt modelId="{42EE895B-A0DF-4EAB-83F2-57CA02D058DD}" type="pres">
      <dgm:prSet presAssocID="{A0421F07-9378-4204-8742-BDF1488CDC64}" presName="Parent1" presStyleLbl="node1" presStyleIdx="4" presStyleCnt="6">
        <dgm:presLayoutVars>
          <dgm:chMax val="1"/>
          <dgm:chPref val="1"/>
          <dgm:bulletEnabled val="1"/>
        </dgm:presLayoutVars>
      </dgm:prSet>
      <dgm:spPr/>
      <dgm:t>
        <a:bodyPr/>
        <a:lstStyle/>
        <a:p>
          <a:endParaRPr lang="en-US"/>
        </a:p>
      </dgm:t>
    </dgm:pt>
    <dgm:pt modelId="{F0C90199-30CA-4DFE-977D-712F20DE1597}" type="pres">
      <dgm:prSet presAssocID="{A0421F07-9378-4204-8742-BDF1488CDC64}" presName="Childtext1" presStyleLbl="revTx" presStyleIdx="2" presStyleCnt="3">
        <dgm:presLayoutVars>
          <dgm:chMax val="0"/>
          <dgm:chPref val="0"/>
          <dgm:bulletEnabled val="1"/>
        </dgm:presLayoutVars>
      </dgm:prSet>
      <dgm:spPr/>
      <dgm:t>
        <a:bodyPr/>
        <a:lstStyle/>
        <a:p>
          <a:endParaRPr lang="en-US"/>
        </a:p>
      </dgm:t>
    </dgm:pt>
    <dgm:pt modelId="{EEAF8239-22E9-4F8B-8FC6-7C5D3CE67889}" type="pres">
      <dgm:prSet presAssocID="{A0421F07-9378-4204-8742-BDF1488CDC64}" presName="BalanceSpacing" presStyleCnt="0"/>
      <dgm:spPr/>
    </dgm:pt>
    <dgm:pt modelId="{9238CC8B-1AFD-4779-AA82-7923C7D97B79}" type="pres">
      <dgm:prSet presAssocID="{A0421F07-9378-4204-8742-BDF1488CDC64}" presName="BalanceSpacing1" presStyleCnt="0"/>
      <dgm:spPr/>
    </dgm:pt>
    <dgm:pt modelId="{1B4DCF5B-6EAD-46FA-B6F9-18A27365D26C}" type="pres">
      <dgm:prSet presAssocID="{DE9F9CA9-06F3-4505-BBBC-20A0D5A5E935}" presName="Accent1Text" presStyleLbl="node1" presStyleIdx="5" presStyleCnt="6"/>
      <dgm:spPr/>
      <dgm:t>
        <a:bodyPr/>
        <a:lstStyle/>
        <a:p>
          <a:endParaRPr lang="en-US"/>
        </a:p>
      </dgm:t>
    </dgm:pt>
  </dgm:ptLst>
  <dgm:cxnLst>
    <dgm:cxn modelId="{8B5F1D40-6918-4693-9A49-2D23DAF8BEB8}" type="presOf" srcId="{EF5F32AB-DA9B-4B84-BEFF-C29D23837AC0}" destId="{E0016447-9D59-413F-A494-456E4C2E10BD}" srcOrd="0" destOrd="0" presId="urn:microsoft.com/office/officeart/2008/layout/AlternatingHexagons"/>
    <dgm:cxn modelId="{B93C71D8-2765-4F3D-8090-B75A2421AF4F}" srcId="{040DB0D4-E770-4EF6-A284-D6B57CF9D9E6}" destId="{CC582479-98A6-4DBC-A877-5790545E34C7}" srcOrd="0" destOrd="0" parTransId="{CBDF0D37-AEE1-43D6-9846-9D7941D24AB0}" sibTransId="{3E6A100B-B98F-434E-B6C8-3B185E97AAEF}"/>
    <dgm:cxn modelId="{5A2D4D08-C1CD-4E0E-986D-299DB954F212}" type="presOf" srcId="{817F05CD-1685-4769-BB55-BD70A8741FDA}" destId="{4CD7FE2E-6070-465F-9C61-33F12BC67BF7}" srcOrd="0" destOrd="0" presId="urn:microsoft.com/office/officeart/2008/layout/AlternatingHexagons"/>
    <dgm:cxn modelId="{8FB43DC7-A652-4649-ABA1-5ACA3E9664C6}" srcId="{817F05CD-1685-4769-BB55-BD70A8741FDA}" destId="{A0421F07-9378-4204-8742-BDF1488CDC64}" srcOrd="2" destOrd="0" parTransId="{C45B544A-1DBD-4092-8E53-9D556F85ABE7}" sibTransId="{DE9F9CA9-06F3-4505-BBBC-20A0D5A5E935}"/>
    <dgm:cxn modelId="{2B1EB81B-8CD2-40E5-BA2F-72B332F624E3}" srcId="{817F05CD-1685-4769-BB55-BD70A8741FDA}" destId="{040DB0D4-E770-4EF6-A284-D6B57CF9D9E6}" srcOrd="1" destOrd="0" parTransId="{C4FAF4C4-0228-4178-98CB-276CB96FCB7A}" sibTransId="{EF5F32AB-DA9B-4B84-BEFF-C29D23837AC0}"/>
    <dgm:cxn modelId="{AEB7C284-F7D8-4C29-9F4E-316DC9C13129}" type="presOf" srcId="{040DB0D4-E770-4EF6-A284-D6B57CF9D9E6}" destId="{AD45A402-37E3-4080-B477-1AB52E40155B}" srcOrd="0" destOrd="0" presId="urn:microsoft.com/office/officeart/2008/layout/AlternatingHexagons"/>
    <dgm:cxn modelId="{3D61397E-9658-4E09-BB30-B398C1C90F8B}" type="presOf" srcId="{D686315C-C5A0-42EF-BEA4-10C2C4F84E4D}" destId="{BF66C18A-A067-436B-AF3B-49EB4D3F60C4}" srcOrd="0" destOrd="0" presId="urn:microsoft.com/office/officeart/2008/layout/AlternatingHexagons"/>
    <dgm:cxn modelId="{392886CE-A112-478A-B8DE-8C98B925EF5C}" type="presOf" srcId="{DE9F9CA9-06F3-4505-BBBC-20A0D5A5E935}" destId="{1B4DCF5B-6EAD-46FA-B6F9-18A27365D26C}" srcOrd="0" destOrd="0" presId="urn:microsoft.com/office/officeart/2008/layout/AlternatingHexagons"/>
    <dgm:cxn modelId="{C9606FCA-63DE-44A1-8EA8-E4D95EA79725}" srcId="{A0421F07-9378-4204-8742-BDF1488CDC64}" destId="{5CC94298-9015-4332-BEC3-48C729327F28}" srcOrd="0" destOrd="0" parTransId="{6876695A-3C4D-4CA9-A30A-F99A3AF3D603}" sibTransId="{DDF3A930-8607-4EB1-A0A8-455BFAC5496E}"/>
    <dgm:cxn modelId="{0C88BAE6-50A3-444A-91C8-D501041C8F08}" type="presOf" srcId="{A0421F07-9378-4204-8742-BDF1488CDC64}" destId="{42EE895B-A0DF-4EAB-83F2-57CA02D058DD}" srcOrd="0" destOrd="0" presId="urn:microsoft.com/office/officeart/2008/layout/AlternatingHexagons"/>
    <dgm:cxn modelId="{FE1EED0B-B6F0-46A3-82DC-A6A2EE9AACCC}" srcId="{817F05CD-1685-4769-BB55-BD70A8741FDA}" destId="{4DEB76C8-910F-4C07-A5EB-F65A732EEE2B}" srcOrd="0" destOrd="0" parTransId="{846B9325-B377-4397-9CC9-861A72BC9DC8}" sibTransId="{1B6B8C86-F5E9-4E31-87B4-A801CECD4A9C}"/>
    <dgm:cxn modelId="{FB2FE0D4-3E9C-4E77-8927-428B60F18B13}" type="presOf" srcId="{CC582479-98A6-4DBC-A877-5790545E34C7}" destId="{58825442-C15D-4625-A843-57BBC85C20F0}" srcOrd="0" destOrd="0" presId="urn:microsoft.com/office/officeart/2008/layout/AlternatingHexagons"/>
    <dgm:cxn modelId="{066D413E-25A4-4ED2-835F-B606BB48C997}" type="presOf" srcId="{4DEB76C8-910F-4C07-A5EB-F65A732EEE2B}" destId="{C8735369-FB4E-4878-B794-CC4ED03DA0DB}" srcOrd="0" destOrd="0" presId="urn:microsoft.com/office/officeart/2008/layout/AlternatingHexagons"/>
    <dgm:cxn modelId="{5432F2F6-83C9-4CDC-9748-F80250869C1F}" srcId="{4DEB76C8-910F-4C07-A5EB-F65A732EEE2B}" destId="{D686315C-C5A0-42EF-BEA4-10C2C4F84E4D}" srcOrd="0" destOrd="0" parTransId="{6136BA38-36EE-4A86-936D-C6C91CE36117}" sibTransId="{BE4BA10B-1913-42B9-9C42-C3370482E278}"/>
    <dgm:cxn modelId="{4C1A4C33-4742-4ECA-805E-738A6FCC6618}" type="presOf" srcId="{5CC94298-9015-4332-BEC3-48C729327F28}" destId="{F0C90199-30CA-4DFE-977D-712F20DE1597}" srcOrd="0" destOrd="0" presId="urn:microsoft.com/office/officeart/2008/layout/AlternatingHexagons"/>
    <dgm:cxn modelId="{6649C81D-2847-4AC0-80D5-16881E3CF306}" type="presOf" srcId="{1B6B8C86-F5E9-4E31-87B4-A801CECD4A9C}" destId="{1EE44798-7181-457F-9CA7-6BE4A5CA2506}" srcOrd="0" destOrd="0" presId="urn:microsoft.com/office/officeart/2008/layout/AlternatingHexagons"/>
    <dgm:cxn modelId="{73C4BC17-7C27-4817-B002-BA5497F207C7}" type="presParOf" srcId="{4CD7FE2E-6070-465F-9C61-33F12BC67BF7}" destId="{37779ADE-1A8B-469E-BB32-FAB52FE27009}" srcOrd="0" destOrd="0" presId="urn:microsoft.com/office/officeart/2008/layout/AlternatingHexagons"/>
    <dgm:cxn modelId="{415B3190-B3A2-48A5-B11D-75D768A53C9F}" type="presParOf" srcId="{37779ADE-1A8B-469E-BB32-FAB52FE27009}" destId="{C8735369-FB4E-4878-B794-CC4ED03DA0DB}" srcOrd="0" destOrd="0" presId="urn:microsoft.com/office/officeart/2008/layout/AlternatingHexagons"/>
    <dgm:cxn modelId="{BC403404-7504-4477-8EF0-F83F086C992F}" type="presParOf" srcId="{37779ADE-1A8B-469E-BB32-FAB52FE27009}" destId="{BF66C18A-A067-436B-AF3B-49EB4D3F60C4}" srcOrd="1" destOrd="0" presId="urn:microsoft.com/office/officeart/2008/layout/AlternatingHexagons"/>
    <dgm:cxn modelId="{C02E77E9-8C4A-4D18-968A-4BDC0446D2DF}" type="presParOf" srcId="{37779ADE-1A8B-469E-BB32-FAB52FE27009}" destId="{1BEC9A1B-5B52-48FB-B973-DEAEDE0EF968}" srcOrd="2" destOrd="0" presId="urn:microsoft.com/office/officeart/2008/layout/AlternatingHexagons"/>
    <dgm:cxn modelId="{AB8C7FFF-7ECD-4707-BAD0-9463E6BF0E5F}" type="presParOf" srcId="{37779ADE-1A8B-469E-BB32-FAB52FE27009}" destId="{C1283655-CDE6-4368-B022-8298FEA05EE4}" srcOrd="3" destOrd="0" presId="urn:microsoft.com/office/officeart/2008/layout/AlternatingHexagons"/>
    <dgm:cxn modelId="{6A48E2CD-A994-4CC8-8AC1-3BDEE3701C3D}" type="presParOf" srcId="{37779ADE-1A8B-469E-BB32-FAB52FE27009}" destId="{1EE44798-7181-457F-9CA7-6BE4A5CA2506}" srcOrd="4" destOrd="0" presId="urn:microsoft.com/office/officeart/2008/layout/AlternatingHexagons"/>
    <dgm:cxn modelId="{1FF6A3B1-AAAC-4E47-9ABC-11A1BC357FC0}" type="presParOf" srcId="{4CD7FE2E-6070-465F-9C61-33F12BC67BF7}" destId="{A51B555E-D6CC-4266-BBA4-E02FFBDF90F1}" srcOrd="1" destOrd="0" presId="urn:microsoft.com/office/officeart/2008/layout/AlternatingHexagons"/>
    <dgm:cxn modelId="{89DE9799-5ABA-4A1C-B504-3BBF87236564}" type="presParOf" srcId="{4CD7FE2E-6070-465F-9C61-33F12BC67BF7}" destId="{E5647198-BFB2-426F-8439-5E12159CD1B6}" srcOrd="2" destOrd="0" presId="urn:microsoft.com/office/officeart/2008/layout/AlternatingHexagons"/>
    <dgm:cxn modelId="{CAF04A53-C40D-4389-8E6E-7833193E7EC7}" type="presParOf" srcId="{E5647198-BFB2-426F-8439-5E12159CD1B6}" destId="{AD45A402-37E3-4080-B477-1AB52E40155B}" srcOrd="0" destOrd="0" presId="urn:microsoft.com/office/officeart/2008/layout/AlternatingHexagons"/>
    <dgm:cxn modelId="{6E3EE69A-4882-4E43-86DB-BCE217902F30}" type="presParOf" srcId="{E5647198-BFB2-426F-8439-5E12159CD1B6}" destId="{58825442-C15D-4625-A843-57BBC85C20F0}" srcOrd="1" destOrd="0" presId="urn:microsoft.com/office/officeart/2008/layout/AlternatingHexagons"/>
    <dgm:cxn modelId="{1EDD7066-E0C2-410C-B59A-EE4CF301641A}" type="presParOf" srcId="{E5647198-BFB2-426F-8439-5E12159CD1B6}" destId="{CF0C54E4-890B-4C2A-8661-993B52C88D43}" srcOrd="2" destOrd="0" presId="urn:microsoft.com/office/officeart/2008/layout/AlternatingHexagons"/>
    <dgm:cxn modelId="{BCF9D3B8-8295-44CB-8493-02DE660D677C}" type="presParOf" srcId="{E5647198-BFB2-426F-8439-5E12159CD1B6}" destId="{9393CBC5-F948-4D46-B456-B264AE3383A4}" srcOrd="3" destOrd="0" presId="urn:microsoft.com/office/officeart/2008/layout/AlternatingHexagons"/>
    <dgm:cxn modelId="{D3689163-CAA7-4A54-928E-96DBBB748913}" type="presParOf" srcId="{E5647198-BFB2-426F-8439-5E12159CD1B6}" destId="{E0016447-9D59-413F-A494-456E4C2E10BD}" srcOrd="4" destOrd="0" presId="urn:microsoft.com/office/officeart/2008/layout/AlternatingHexagons"/>
    <dgm:cxn modelId="{15CC8824-94B3-4EF5-B25C-B2833EDDFFD0}" type="presParOf" srcId="{4CD7FE2E-6070-465F-9C61-33F12BC67BF7}" destId="{8C3D8AD9-761D-4487-BE34-76FC24807E86}" srcOrd="3" destOrd="0" presId="urn:microsoft.com/office/officeart/2008/layout/AlternatingHexagons"/>
    <dgm:cxn modelId="{C9EF6E0F-CC48-49AC-81CA-DB7D4CEB7051}" type="presParOf" srcId="{4CD7FE2E-6070-465F-9C61-33F12BC67BF7}" destId="{9263EFED-20E4-49A2-8C1B-2C7850FF5FEF}" srcOrd="4" destOrd="0" presId="urn:microsoft.com/office/officeart/2008/layout/AlternatingHexagons"/>
    <dgm:cxn modelId="{75D85577-391A-4FF2-98C9-40E31D983EC7}" type="presParOf" srcId="{9263EFED-20E4-49A2-8C1B-2C7850FF5FEF}" destId="{42EE895B-A0DF-4EAB-83F2-57CA02D058DD}" srcOrd="0" destOrd="0" presId="urn:microsoft.com/office/officeart/2008/layout/AlternatingHexagons"/>
    <dgm:cxn modelId="{A45A96E4-8CCF-4C82-897A-A213239473B8}" type="presParOf" srcId="{9263EFED-20E4-49A2-8C1B-2C7850FF5FEF}" destId="{F0C90199-30CA-4DFE-977D-712F20DE1597}" srcOrd="1" destOrd="0" presId="urn:microsoft.com/office/officeart/2008/layout/AlternatingHexagons"/>
    <dgm:cxn modelId="{FCDE4EC8-D002-49C2-9BC4-3E8040679124}" type="presParOf" srcId="{9263EFED-20E4-49A2-8C1B-2C7850FF5FEF}" destId="{EEAF8239-22E9-4F8B-8FC6-7C5D3CE67889}" srcOrd="2" destOrd="0" presId="urn:microsoft.com/office/officeart/2008/layout/AlternatingHexagons"/>
    <dgm:cxn modelId="{ACE6C310-6761-4BFD-86F4-31D396544813}" type="presParOf" srcId="{9263EFED-20E4-49A2-8C1B-2C7850FF5FEF}" destId="{9238CC8B-1AFD-4779-AA82-7923C7D97B79}" srcOrd="3" destOrd="0" presId="urn:microsoft.com/office/officeart/2008/layout/AlternatingHexagons"/>
    <dgm:cxn modelId="{5F69D896-D99A-46B7-BC7E-FA5C72196AFE}" type="presParOf" srcId="{9263EFED-20E4-49A2-8C1B-2C7850FF5FEF}" destId="{1B4DCF5B-6EAD-46FA-B6F9-18A27365D26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7F05CD-1685-4769-BB55-BD70A8741FD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4DEB76C8-910F-4C07-A5EB-F65A732EEE2B}">
      <dgm:prSet phldrT="[Text]" custT="1"/>
      <dgm:spPr>
        <a:solidFill>
          <a:srgbClr val="800000"/>
        </a:solidFill>
      </dgm:spPr>
      <dgm:t>
        <a:bodyPr/>
        <a:lstStyle/>
        <a:p>
          <a:r>
            <a:rPr lang="en-US" sz="1600" dirty="0" smtClean="0">
              <a:latin typeface="PT Sans" panose="020B0503020203020204" pitchFamily="34" charset="0"/>
            </a:rPr>
            <a:t>185,000 HOSA Members</a:t>
          </a:r>
          <a:endParaRPr lang="en-US" sz="1600" dirty="0">
            <a:latin typeface="PT Sans" panose="020B0503020203020204" pitchFamily="34" charset="0"/>
          </a:endParaRPr>
        </a:p>
      </dgm:t>
    </dgm:pt>
    <dgm:pt modelId="{846B9325-B377-4397-9CC9-861A72BC9DC8}" type="parTrans" cxnId="{FE1EED0B-B6F0-46A3-82DC-A6A2EE9AACCC}">
      <dgm:prSet/>
      <dgm:spPr/>
      <dgm:t>
        <a:bodyPr/>
        <a:lstStyle/>
        <a:p>
          <a:endParaRPr lang="en-US"/>
        </a:p>
      </dgm:t>
    </dgm:pt>
    <dgm:pt modelId="{1B6B8C86-F5E9-4E31-87B4-A801CECD4A9C}" type="sibTrans" cxnId="{FE1EED0B-B6F0-46A3-82DC-A6A2EE9AACCC}">
      <dgm:prSet/>
      <dgm:spPr>
        <a:solidFill>
          <a:srgbClr val="800000"/>
        </a:solidFill>
      </dgm:spPr>
      <dgm:t>
        <a:bodyPr/>
        <a:lstStyle/>
        <a:p>
          <a:endParaRPr lang="en-US"/>
        </a:p>
      </dgm:t>
    </dgm:pt>
    <dgm:pt modelId="{D686315C-C5A0-42EF-BEA4-10C2C4F84E4D}">
      <dgm:prSet phldrT="[Text]" custT="1"/>
      <dgm:spPr>
        <a:solidFill>
          <a:srgbClr val="D0BBA6">
            <a:alpha val="90000"/>
          </a:srgbClr>
        </a:solidFill>
      </dgm:spPr>
      <dgm:t>
        <a:bodyPr/>
        <a:lstStyle/>
        <a:p>
          <a:r>
            <a:rPr lang="en-US" sz="1600" dirty="0" smtClean="0">
              <a:latin typeface="PT Sans" panose="020B0503020203020204" pitchFamily="34" charset="0"/>
            </a:rPr>
            <a:t>Enrolled in Health Science, PLTW Biomedical Sciences and Postsecondary Programs</a:t>
          </a:r>
          <a:endParaRPr lang="en-US" sz="1600" dirty="0">
            <a:latin typeface="PT Sans" panose="020B0503020203020204" pitchFamily="34" charset="0"/>
          </a:endParaRPr>
        </a:p>
      </dgm:t>
    </dgm:pt>
    <dgm:pt modelId="{6136BA38-36EE-4A86-936D-C6C91CE36117}" type="parTrans" cxnId="{5432F2F6-83C9-4CDC-9748-F80250869C1F}">
      <dgm:prSet/>
      <dgm:spPr/>
      <dgm:t>
        <a:bodyPr/>
        <a:lstStyle/>
        <a:p>
          <a:endParaRPr lang="en-US"/>
        </a:p>
      </dgm:t>
    </dgm:pt>
    <dgm:pt modelId="{BE4BA10B-1913-42B9-9C42-C3370482E278}" type="sibTrans" cxnId="{5432F2F6-83C9-4CDC-9748-F80250869C1F}">
      <dgm:prSet/>
      <dgm:spPr/>
      <dgm:t>
        <a:bodyPr/>
        <a:lstStyle/>
        <a:p>
          <a:endParaRPr lang="en-US"/>
        </a:p>
      </dgm:t>
    </dgm:pt>
    <dgm:pt modelId="{040DB0D4-E770-4EF6-A284-D6B57CF9D9E6}">
      <dgm:prSet phldrT="[Text]" custT="1"/>
      <dgm:spPr>
        <a:solidFill>
          <a:srgbClr val="800000"/>
        </a:solidFill>
      </dgm:spPr>
      <dgm:t>
        <a:bodyPr/>
        <a:lstStyle/>
        <a:p>
          <a:r>
            <a:rPr lang="en-US" sz="1600" dirty="0" smtClean="0">
              <a:latin typeface="PT Sans" panose="020B0503020203020204" pitchFamily="34" charset="0"/>
            </a:rPr>
            <a:t>4,000 Health Science Classrooms &amp; HOSA Chapters</a:t>
          </a:r>
          <a:endParaRPr lang="en-US" sz="1600" dirty="0">
            <a:latin typeface="PT Sans" panose="020B0503020203020204" pitchFamily="34" charset="0"/>
          </a:endParaRPr>
        </a:p>
      </dgm:t>
    </dgm:pt>
    <dgm:pt modelId="{C4FAF4C4-0228-4178-98CB-276CB96FCB7A}" type="parTrans" cxnId="{2B1EB81B-8CD2-40E5-BA2F-72B332F624E3}">
      <dgm:prSet/>
      <dgm:spPr/>
      <dgm:t>
        <a:bodyPr/>
        <a:lstStyle/>
        <a:p>
          <a:endParaRPr lang="en-US"/>
        </a:p>
      </dgm:t>
    </dgm:pt>
    <dgm:pt modelId="{EF5F32AB-DA9B-4B84-BEFF-C29D23837AC0}" type="sibTrans" cxnId="{2B1EB81B-8CD2-40E5-BA2F-72B332F624E3}">
      <dgm:prSet/>
      <dgm:spPr>
        <a:solidFill>
          <a:srgbClr val="800000"/>
        </a:solidFill>
      </dgm:spPr>
      <dgm:t>
        <a:bodyPr/>
        <a:lstStyle/>
        <a:p>
          <a:endParaRPr lang="en-US"/>
        </a:p>
      </dgm:t>
    </dgm:pt>
    <dgm:pt modelId="{CC582479-98A6-4DBC-A877-5790545E34C7}">
      <dgm:prSet phldrT="[Text]" custT="1"/>
      <dgm:spPr>
        <a:solidFill>
          <a:srgbClr val="D0BBA6">
            <a:alpha val="90000"/>
          </a:srgbClr>
        </a:solidFill>
      </dgm:spPr>
      <dgm:t>
        <a:bodyPr/>
        <a:lstStyle/>
        <a:p>
          <a:r>
            <a:rPr lang="en-US" sz="1600" dirty="0" smtClean="0">
              <a:latin typeface="PT Sans" panose="020B0503020203020204" pitchFamily="34" charset="0"/>
            </a:rPr>
            <a:t>Led by Instructors – HOSA Advisors</a:t>
          </a:r>
          <a:endParaRPr lang="en-US" sz="1600" dirty="0">
            <a:latin typeface="PT Sans" panose="020B0503020203020204" pitchFamily="34" charset="0"/>
          </a:endParaRPr>
        </a:p>
      </dgm:t>
    </dgm:pt>
    <dgm:pt modelId="{CBDF0D37-AEE1-43D6-9846-9D7941D24AB0}" type="parTrans" cxnId="{B93C71D8-2765-4F3D-8090-B75A2421AF4F}">
      <dgm:prSet/>
      <dgm:spPr/>
      <dgm:t>
        <a:bodyPr/>
        <a:lstStyle/>
        <a:p>
          <a:endParaRPr lang="en-US"/>
        </a:p>
      </dgm:t>
    </dgm:pt>
    <dgm:pt modelId="{3E6A100B-B98F-434E-B6C8-3B185E97AAEF}" type="sibTrans" cxnId="{B93C71D8-2765-4F3D-8090-B75A2421AF4F}">
      <dgm:prSet/>
      <dgm:spPr/>
      <dgm:t>
        <a:bodyPr/>
        <a:lstStyle/>
        <a:p>
          <a:endParaRPr lang="en-US"/>
        </a:p>
      </dgm:t>
    </dgm:pt>
    <dgm:pt modelId="{A0421F07-9378-4204-8742-BDF1488CDC64}">
      <dgm:prSet phldrT="[Text]" custT="1"/>
      <dgm:spPr>
        <a:solidFill>
          <a:srgbClr val="800000"/>
        </a:solidFill>
      </dgm:spPr>
      <dgm:t>
        <a:bodyPr/>
        <a:lstStyle/>
        <a:p>
          <a:r>
            <a:rPr lang="en-US" sz="1600" dirty="0" smtClean="0">
              <a:latin typeface="PT Sans" panose="020B0503020203020204" pitchFamily="34" charset="0"/>
            </a:rPr>
            <a:t>48 HOSA State Associations + International Presence</a:t>
          </a:r>
          <a:endParaRPr lang="en-US" sz="1600" dirty="0">
            <a:latin typeface="PT Sans" panose="020B0503020203020204" pitchFamily="34" charset="0"/>
          </a:endParaRPr>
        </a:p>
      </dgm:t>
    </dgm:pt>
    <dgm:pt modelId="{C45B544A-1DBD-4092-8E53-9D556F85ABE7}" type="parTrans" cxnId="{8FB43DC7-A652-4649-ABA1-5ACA3E9664C6}">
      <dgm:prSet/>
      <dgm:spPr/>
      <dgm:t>
        <a:bodyPr/>
        <a:lstStyle/>
        <a:p>
          <a:endParaRPr lang="en-US"/>
        </a:p>
      </dgm:t>
    </dgm:pt>
    <dgm:pt modelId="{DE9F9CA9-06F3-4505-BBBC-20A0D5A5E935}" type="sibTrans" cxnId="{8FB43DC7-A652-4649-ABA1-5ACA3E9664C6}">
      <dgm:prSet/>
      <dgm:spPr>
        <a:solidFill>
          <a:srgbClr val="800000"/>
        </a:solidFill>
      </dgm:spPr>
      <dgm:t>
        <a:bodyPr/>
        <a:lstStyle/>
        <a:p>
          <a:endParaRPr lang="en-US"/>
        </a:p>
      </dgm:t>
    </dgm:pt>
    <dgm:pt modelId="{5CC94298-9015-4332-BEC3-48C729327F28}">
      <dgm:prSet phldrT="[Text]" custT="1"/>
      <dgm:spPr>
        <a:solidFill>
          <a:srgbClr val="D0BBA6">
            <a:alpha val="90000"/>
          </a:srgbClr>
        </a:solidFill>
      </dgm:spPr>
      <dgm:t>
        <a:bodyPr/>
        <a:lstStyle/>
        <a:p>
          <a:r>
            <a:rPr lang="en-US" sz="1600" dirty="0" smtClean="0">
              <a:latin typeface="PT Sans" panose="020B0503020203020204" pitchFamily="34" charset="0"/>
            </a:rPr>
            <a:t>HOSA, Inc. Board of Directors – Headquarters Staff – National Executive Council</a:t>
          </a:r>
          <a:endParaRPr lang="en-US" sz="1600" dirty="0">
            <a:latin typeface="PT Sans" panose="020B0503020203020204" pitchFamily="34" charset="0"/>
          </a:endParaRPr>
        </a:p>
      </dgm:t>
    </dgm:pt>
    <dgm:pt modelId="{6876695A-3C4D-4CA9-A30A-F99A3AF3D603}" type="parTrans" cxnId="{C9606FCA-63DE-44A1-8EA8-E4D95EA79725}">
      <dgm:prSet/>
      <dgm:spPr/>
      <dgm:t>
        <a:bodyPr/>
        <a:lstStyle/>
        <a:p>
          <a:endParaRPr lang="en-US"/>
        </a:p>
      </dgm:t>
    </dgm:pt>
    <dgm:pt modelId="{DDF3A930-8607-4EB1-A0A8-455BFAC5496E}" type="sibTrans" cxnId="{C9606FCA-63DE-44A1-8EA8-E4D95EA79725}">
      <dgm:prSet/>
      <dgm:spPr/>
      <dgm:t>
        <a:bodyPr/>
        <a:lstStyle/>
        <a:p>
          <a:endParaRPr lang="en-US"/>
        </a:p>
      </dgm:t>
    </dgm:pt>
    <dgm:pt modelId="{C714EFA4-0EF9-48F8-83DE-268DA9FA6AC4}">
      <dgm:prSet phldrT="[Text]" custT="1"/>
      <dgm:spPr>
        <a:solidFill>
          <a:srgbClr val="800000"/>
        </a:solidFill>
      </dgm:spPr>
      <dgm:t>
        <a:bodyPr/>
        <a:lstStyle/>
        <a:p>
          <a:r>
            <a:rPr lang="en-US" sz="1600" dirty="0" smtClean="0">
              <a:latin typeface="PT Sans" panose="020B0503020203020204" pitchFamily="34" charset="0"/>
            </a:rPr>
            <a:t>State Education Agencies</a:t>
          </a:r>
          <a:endParaRPr lang="en-US" sz="1600" dirty="0">
            <a:latin typeface="PT Sans" panose="020B0503020203020204" pitchFamily="34" charset="0"/>
          </a:endParaRPr>
        </a:p>
      </dgm:t>
    </dgm:pt>
    <dgm:pt modelId="{E6EC8AC8-77EC-41AD-8B50-DDC369FF7E87}" type="parTrans" cxnId="{34B4A032-A16E-4692-B8EB-40A3BE34ED23}">
      <dgm:prSet/>
      <dgm:spPr/>
      <dgm:t>
        <a:bodyPr/>
        <a:lstStyle/>
        <a:p>
          <a:endParaRPr lang="en-US"/>
        </a:p>
      </dgm:t>
    </dgm:pt>
    <dgm:pt modelId="{E6E71150-E68A-40FC-964B-B70FD2E660D2}" type="sibTrans" cxnId="{34B4A032-A16E-4692-B8EB-40A3BE34ED23}">
      <dgm:prSet/>
      <dgm:spPr/>
      <dgm:t>
        <a:bodyPr/>
        <a:lstStyle/>
        <a:p>
          <a:endParaRPr lang="en-US"/>
        </a:p>
      </dgm:t>
    </dgm:pt>
    <dgm:pt modelId="{A4246320-8C28-4F12-B5CD-601D18D4079B}">
      <dgm:prSet phldrT="[Text]" custT="1"/>
      <dgm:spPr>
        <a:solidFill>
          <a:srgbClr val="800000"/>
        </a:solidFill>
      </dgm:spPr>
      <dgm:t>
        <a:bodyPr/>
        <a:lstStyle/>
        <a:p>
          <a:r>
            <a:rPr lang="en-US" sz="1600" dirty="0" smtClean="0">
              <a:latin typeface="PT Sans" panose="020B0503020203020204" pitchFamily="34" charset="0"/>
            </a:rPr>
            <a:t>National HOSA</a:t>
          </a:r>
          <a:endParaRPr lang="en-US" sz="1600" dirty="0">
            <a:latin typeface="PT Sans" panose="020B0503020203020204" pitchFamily="34" charset="0"/>
          </a:endParaRPr>
        </a:p>
      </dgm:t>
    </dgm:pt>
    <dgm:pt modelId="{97580920-72C7-402E-BDEF-E65E2EA9B07B}" type="parTrans" cxnId="{C4FF42A4-2670-4604-9C14-D6CEF7DB7F3C}">
      <dgm:prSet/>
      <dgm:spPr/>
      <dgm:t>
        <a:bodyPr/>
        <a:lstStyle/>
        <a:p>
          <a:endParaRPr lang="en-US"/>
        </a:p>
      </dgm:t>
    </dgm:pt>
    <dgm:pt modelId="{299702D6-EAE8-4272-96B0-D1B7D409BCA7}" type="sibTrans" cxnId="{C4FF42A4-2670-4604-9C14-D6CEF7DB7F3C}">
      <dgm:prSet/>
      <dgm:spPr/>
      <dgm:t>
        <a:bodyPr/>
        <a:lstStyle/>
        <a:p>
          <a:endParaRPr lang="en-US"/>
        </a:p>
      </dgm:t>
    </dgm:pt>
    <dgm:pt modelId="{5490F85D-40F8-45E4-8CA7-C12E87805F7A}">
      <dgm:prSet phldrT="[Text]" custT="1"/>
      <dgm:spPr>
        <a:solidFill>
          <a:srgbClr val="D0BBA6">
            <a:alpha val="90000"/>
          </a:srgbClr>
        </a:solidFill>
      </dgm:spPr>
      <dgm:t>
        <a:bodyPr/>
        <a:lstStyle/>
        <a:p>
          <a:r>
            <a:rPr lang="en-US" sz="1600" dirty="0" smtClean="0">
              <a:latin typeface="PT Sans" panose="020B0503020203020204" pitchFamily="34" charset="0"/>
            </a:rPr>
            <a:t>HOSA State Association Charter Holders</a:t>
          </a:r>
          <a:endParaRPr lang="en-US" sz="1600" dirty="0">
            <a:latin typeface="PT Sans" panose="020B0503020203020204" pitchFamily="34" charset="0"/>
          </a:endParaRPr>
        </a:p>
      </dgm:t>
    </dgm:pt>
    <dgm:pt modelId="{015DBEF8-3CC2-49CE-B484-8031E9981242}" type="parTrans" cxnId="{F91D0B4A-7FC4-4A91-8F86-AE33CC6C5506}">
      <dgm:prSet/>
      <dgm:spPr/>
      <dgm:t>
        <a:bodyPr/>
        <a:lstStyle/>
        <a:p>
          <a:endParaRPr lang="en-US"/>
        </a:p>
      </dgm:t>
    </dgm:pt>
    <dgm:pt modelId="{CE7A880C-9322-4DAA-871C-F5A40B5E9101}" type="sibTrans" cxnId="{F91D0B4A-7FC4-4A91-8F86-AE33CC6C5506}">
      <dgm:prSet/>
      <dgm:spPr/>
      <dgm:t>
        <a:bodyPr/>
        <a:lstStyle/>
        <a:p>
          <a:endParaRPr lang="en-US"/>
        </a:p>
      </dgm:t>
    </dgm:pt>
    <dgm:pt modelId="{9CE6D81C-431E-46C4-96AA-378C1BC429F0}">
      <dgm:prSet phldrT="[Text]" custT="1"/>
      <dgm:spPr>
        <a:solidFill>
          <a:srgbClr val="D0BBA6">
            <a:alpha val="90000"/>
          </a:srgbClr>
        </a:solidFill>
      </dgm:spPr>
      <dgm:t>
        <a:bodyPr/>
        <a:lstStyle/>
        <a:p>
          <a:r>
            <a:rPr lang="en-US" sz="1600" dirty="0" smtClean="0">
              <a:latin typeface="PT Sans" panose="020B0503020203020204" pitchFamily="34" charset="0"/>
            </a:rPr>
            <a:t>State Boards – State Advisors – Executive Councils</a:t>
          </a:r>
          <a:endParaRPr lang="en-US" sz="1600" dirty="0">
            <a:latin typeface="PT Sans" panose="020B0503020203020204" pitchFamily="34" charset="0"/>
          </a:endParaRPr>
        </a:p>
      </dgm:t>
    </dgm:pt>
    <dgm:pt modelId="{A5712974-4C55-4ACE-9504-137CE8A49856}" type="parTrans" cxnId="{51F75707-B23C-4CCA-8BA9-D22314A71433}">
      <dgm:prSet/>
      <dgm:spPr/>
      <dgm:t>
        <a:bodyPr/>
        <a:lstStyle/>
        <a:p>
          <a:endParaRPr lang="en-US"/>
        </a:p>
      </dgm:t>
    </dgm:pt>
    <dgm:pt modelId="{6C05079A-BC21-4A33-AD56-8906D95489F1}" type="sibTrans" cxnId="{51F75707-B23C-4CCA-8BA9-D22314A71433}">
      <dgm:prSet/>
      <dgm:spPr/>
      <dgm:t>
        <a:bodyPr/>
        <a:lstStyle/>
        <a:p>
          <a:endParaRPr lang="en-US"/>
        </a:p>
      </dgm:t>
    </dgm:pt>
    <dgm:pt modelId="{DFC0B457-0771-4A65-9D0E-9C07DD2532F7}" type="pres">
      <dgm:prSet presAssocID="{817F05CD-1685-4769-BB55-BD70A8741FDA}" presName="Name0" presStyleCnt="0">
        <dgm:presLayoutVars>
          <dgm:dir/>
          <dgm:animLvl val="lvl"/>
          <dgm:resizeHandles val="exact"/>
        </dgm:presLayoutVars>
      </dgm:prSet>
      <dgm:spPr/>
      <dgm:t>
        <a:bodyPr/>
        <a:lstStyle/>
        <a:p>
          <a:endParaRPr lang="en-US"/>
        </a:p>
      </dgm:t>
    </dgm:pt>
    <dgm:pt modelId="{7FAD8ED3-6003-47A1-96FE-E9C6E6A6003A}" type="pres">
      <dgm:prSet presAssocID="{A4246320-8C28-4F12-B5CD-601D18D4079B}" presName="boxAndChildren" presStyleCnt="0"/>
      <dgm:spPr/>
    </dgm:pt>
    <dgm:pt modelId="{148657D5-650E-480C-8065-E362D5D187EC}" type="pres">
      <dgm:prSet presAssocID="{A4246320-8C28-4F12-B5CD-601D18D4079B}" presName="parentTextBox" presStyleLbl="node1" presStyleIdx="0" presStyleCnt="5"/>
      <dgm:spPr/>
      <dgm:t>
        <a:bodyPr/>
        <a:lstStyle/>
        <a:p>
          <a:endParaRPr lang="en-US"/>
        </a:p>
      </dgm:t>
    </dgm:pt>
    <dgm:pt modelId="{F6476A7B-50E4-4DF9-8FFD-20C8E039FEA8}" type="pres">
      <dgm:prSet presAssocID="{A4246320-8C28-4F12-B5CD-601D18D4079B}" presName="entireBox" presStyleLbl="node1" presStyleIdx="0" presStyleCnt="5"/>
      <dgm:spPr/>
      <dgm:t>
        <a:bodyPr/>
        <a:lstStyle/>
        <a:p>
          <a:endParaRPr lang="en-US"/>
        </a:p>
      </dgm:t>
    </dgm:pt>
    <dgm:pt modelId="{15D85DDF-0804-429C-84E9-FA0E578832EF}" type="pres">
      <dgm:prSet presAssocID="{A4246320-8C28-4F12-B5CD-601D18D4079B}" presName="descendantBox" presStyleCnt="0"/>
      <dgm:spPr/>
    </dgm:pt>
    <dgm:pt modelId="{3E0BCEB9-2BBB-43DA-9E5A-6F9B851E75ED}" type="pres">
      <dgm:prSet presAssocID="{5CC94298-9015-4332-BEC3-48C729327F28}" presName="childTextBox" presStyleLbl="fgAccFollowNode1" presStyleIdx="0" presStyleCnt="5">
        <dgm:presLayoutVars>
          <dgm:bulletEnabled val="1"/>
        </dgm:presLayoutVars>
      </dgm:prSet>
      <dgm:spPr/>
      <dgm:t>
        <a:bodyPr/>
        <a:lstStyle/>
        <a:p>
          <a:endParaRPr lang="en-US"/>
        </a:p>
      </dgm:t>
    </dgm:pt>
    <dgm:pt modelId="{D4ADE997-604C-4CB5-B7CF-80A14CF4C86B}" type="pres">
      <dgm:prSet presAssocID="{E6E71150-E68A-40FC-964B-B70FD2E660D2}" presName="sp" presStyleCnt="0"/>
      <dgm:spPr/>
    </dgm:pt>
    <dgm:pt modelId="{08D2B2D8-685C-4DE3-9250-454AAE244246}" type="pres">
      <dgm:prSet presAssocID="{C714EFA4-0EF9-48F8-83DE-268DA9FA6AC4}" presName="arrowAndChildren" presStyleCnt="0"/>
      <dgm:spPr/>
    </dgm:pt>
    <dgm:pt modelId="{B4B9BC6F-D9F4-4766-836B-C9434B401470}" type="pres">
      <dgm:prSet presAssocID="{C714EFA4-0EF9-48F8-83DE-268DA9FA6AC4}" presName="parentTextArrow" presStyleLbl="node1" presStyleIdx="0" presStyleCnt="5"/>
      <dgm:spPr/>
      <dgm:t>
        <a:bodyPr/>
        <a:lstStyle/>
        <a:p>
          <a:endParaRPr lang="en-US"/>
        </a:p>
      </dgm:t>
    </dgm:pt>
    <dgm:pt modelId="{04DBFFF0-8A17-43AF-BE38-D2210BB0FAA0}" type="pres">
      <dgm:prSet presAssocID="{C714EFA4-0EF9-48F8-83DE-268DA9FA6AC4}" presName="arrow" presStyleLbl="node1" presStyleIdx="1" presStyleCnt="5"/>
      <dgm:spPr/>
      <dgm:t>
        <a:bodyPr/>
        <a:lstStyle/>
        <a:p>
          <a:endParaRPr lang="en-US"/>
        </a:p>
      </dgm:t>
    </dgm:pt>
    <dgm:pt modelId="{4EF54D57-164B-41E8-9BEC-582F94B68FA3}" type="pres">
      <dgm:prSet presAssocID="{C714EFA4-0EF9-48F8-83DE-268DA9FA6AC4}" presName="descendantArrow" presStyleCnt="0"/>
      <dgm:spPr/>
    </dgm:pt>
    <dgm:pt modelId="{18919848-F54E-4E73-A531-7446E5EAE723}" type="pres">
      <dgm:prSet presAssocID="{5490F85D-40F8-45E4-8CA7-C12E87805F7A}" presName="childTextArrow" presStyleLbl="fgAccFollowNode1" presStyleIdx="1" presStyleCnt="5">
        <dgm:presLayoutVars>
          <dgm:bulletEnabled val="1"/>
        </dgm:presLayoutVars>
      </dgm:prSet>
      <dgm:spPr/>
      <dgm:t>
        <a:bodyPr/>
        <a:lstStyle/>
        <a:p>
          <a:endParaRPr lang="en-US"/>
        </a:p>
      </dgm:t>
    </dgm:pt>
    <dgm:pt modelId="{A7F5407A-3FC5-46CE-B919-68B8C71D78E3}" type="pres">
      <dgm:prSet presAssocID="{DE9F9CA9-06F3-4505-BBBC-20A0D5A5E935}" presName="sp" presStyleCnt="0"/>
      <dgm:spPr/>
    </dgm:pt>
    <dgm:pt modelId="{638C57B9-2477-4398-9B74-003463F7D18A}" type="pres">
      <dgm:prSet presAssocID="{A0421F07-9378-4204-8742-BDF1488CDC64}" presName="arrowAndChildren" presStyleCnt="0"/>
      <dgm:spPr/>
    </dgm:pt>
    <dgm:pt modelId="{326936CD-9E2B-46A2-9120-551F1E326587}" type="pres">
      <dgm:prSet presAssocID="{A0421F07-9378-4204-8742-BDF1488CDC64}" presName="parentTextArrow" presStyleLbl="node1" presStyleIdx="1" presStyleCnt="5"/>
      <dgm:spPr/>
      <dgm:t>
        <a:bodyPr/>
        <a:lstStyle/>
        <a:p>
          <a:endParaRPr lang="en-US"/>
        </a:p>
      </dgm:t>
    </dgm:pt>
    <dgm:pt modelId="{E3704617-B37D-44CD-B699-63D7396628E3}" type="pres">
      <dgm:prSet presAssocID="{A0421F07-9378-4204-8742-BDF1488CDC64}" presName="arrow" presStyleLbl="node1" presStyleIdx="2" presStyleCnt="5"/>
      <dgm:spPr/>
      <dgm:t>
        <a:bodyPr/>
        <a:lstStyle/>
        <a:p>
          <a:endParaRPr lang="en-US"/>
        </a:p>
      </dgm:t>
    </dgm:pt>
    <dgm:pt modelId="{F5A66E33-0E35-4B6F-8E90-A145B8B5AFCC}" type="pres">
      <dgm:prSet presAssocID="{A0421F07-9378-4204-8742-BDF1488CDC64}" presName="descendantArrow" presStyleCnt="0"/>
      <dgm:spPr/>
    </dgm:pt>
    <dgm:pt modelId="{8226A7C7-8383-4C80-ADF2-30CC5A04C1AE}" type="pres">
      <dgm:prSet presAssocID="{9CE6D81C-431E-46C4-96AA-378C1BC429F0}" presName="childTextArrow" presStyleLbl="fgAccFollowNode1" presStyleIdx="2" presStyleCnt="5">
        <dgm:presLayoutVars>
          <dgm:bulletEnabled val="1"/>
        </dgm:presLayoutVars>
      </dgm:prSet>
      <dgm:spPr/>
      <dgm:t>
        <a:bodyPr/>
        <a:lstStyle/>
        <a:p>
          <a:endParaRPr lang="en-US"/>
        </a:p>
      </dgm:t>
    </dgm:pt>
    <dgm:pt modelId="{9ED5F8FA-1FC1-4533-BB41-E453CBFF30C1}" type="pres">
      <dgm:prSet presAssocID="{EF5F32AB-DA9B-4B84-BEFF-C29D23837AC0}" presName="sp" presStyleCnt="0"/>
      <dgm:spPr/>
    </dgm:pt>
    <dgm:pt modelId="{DDEFAEE0-BDB4-4F8F-AF5E-8D28E0E86B43}" type="pres">
      <dgm:prSet presAssocID="{040DB0D4-E770-4EF6-A284-D6B57CF9D9E6}" presName="arrowAndChildren" presStyleCnt="0"/>
      <dgm:spPr/>
    </dgm:pt>
    <dgm:pt modelId="{58FCB9D1-C1D4-4133-8C7D-BEFE07DB6E1E}" type="pres">
      <dgm:prSet presAssocID="{040DB0D4-E770-4EF6-A284-D6B57CF9D9E6}" presName="parentTextArrow" presStyleLbl="node1" presStyleIdx="2" presStyleCnt="5"/>
      <dgm:spPr/>
      <dgm:t>
        <a:bodyPr/>
        <a:lstStyle/>
        <a:p>
          <a:endParaRPr lang="en-US"/>
        </a:p>
      </dgm:t>
    </dgm:pt>
    <dgm:pt modelId="{6717398B-926D-48F9-9AA2-82867937C5EC}" type="pres">
      <dgm:prSet presAssocID="{040DB0D4-E770-4EF6-A284-D6B57CF9D9E6}" presName="arrow" presStyleLbl="node1" presStyleIdx="3" presStyleCnt="5"/>
      <dgm:spPr/>
      <dgm:t>
        <a:bodyPr/>
        <a:lstStyle/>
        <a:p>
          <a:endParaRPr lang="en-US"/>
        </a:p>
      </dgm:t>
    </dgm:pt>
    <dgm:pt modelId="{DA34CBAE-5F81-49B0-BB86-19DB2BDB556A}" type="pres">
      <dgm:prSet presAssocID="{040DB0D4-E770-4EF6-A284-D6B57CF9D9E6}" presName="descendantArrow" presStyleCnt="0"/>
      <dgm:spPr/>
    </dgm:pt>
    <dgm:pt modelId="{795EDE12-B4F5-429D-95A5-5459DBFC3315}" type="pres">
      <dgm:prSet presAssocID="{CC582479-98A6-4DBC-A877-5790545E34C7}" presName="childTextArrow" presStyleLbl="fgAccFollowNode1" presStyleIdx="3" presStyleCnt="5">
        <dgm:presLayoutVars>
          <dgm:bulletEnabled val="1"/>
        </dgm:presLayoutVars>
      </dgm:prSet>
      <dgm:spPr/>
      <dgm:t>
        <a:bodyPr/>
        <a:lstStyle/>
        <a:p>
          <a:endParaRPr lang="en-US"/>
        </a:p>
      </dgm:t>
    </dgm:pt>
    <dgm:pt modelId="{D23DDBCB-6821-4327-8ABC-84B0D832B879}" type="pres">
      <dgm:prSet presAssocID="{1B6B8C86-F5E9-4E31-87B4-A801CECD4A9C}" presName="sp" presStyleCnt="0"/>
      <dgm:spPr/>
    </dgm:pt>
    <dgm:pt modelId="{D97FA4A7-BF94-4624-91DD-D9BEB012F009}" type="pres">
      <dgm:prSet presAssocID="{4DEB76C8-910F-4C07-A5EB-F65A732EEE2B}" presName="arrowAndChildren" presStyleCnt="0"/>
      <dgm:spPr/>
    </dgm:pt>
    <dgm:pt modelId="{21F5E169-1305-4D43-8692-524C3D2B6B9B}" type="pres">
      <dgm:prSet presAssocID="{4DEB76C8-910F-4C07-A5EB-F65A732EEE2B}" presName="parentTextArrow" presStyleLbl="node1" presStyleIdx="3" presStyleCnt="5"/>
      <dgm:spPr/>
      <dgm:t>
        <a:bodyPr/>
        <a:lstStyle/>
        <a:p>
          <a:endParaRPr lang="en-US"/>
        </a:p>
      </dgm:t>
    </dgm:pt>
    <dgm:pt modelId="{B9C0A081-495D-4702-A2B0-CB5FAF70E5A2}" type="pres">
      <dgm:prSet presAssocID="{4DEB76C8-910F-4C07-A5EB-F65A732EEE2B}" presName="arrow" presStyleLbl="node1" presStyleIdx="4" presStyleCnt="5"/>
      <dgm:spPr/>
      <dgm:t>
        <a:bodyPr/>
        <a:lstStyle/>
        <a:p>
          <a:endParaRPr lang="en-US"/>
        </a:p>
      </dgm:t>
    </dgm:pt>
    <dgm:pt modelId="{A1DDC146-581C-4C00-9570-E204FD6D1EB3}" type="pres">
      <dgm:prSet presAssocID="{4DEB76C8-910F-4C07-A5EB-F65A732EEE2B}" presName="descendantArrow" presStyleCnt="0"/>
      <dgm:spPr/>
    </dgm:pt>
    <dgm:pt modelId="{54347031-6581-4318-94F2-673E283EDB36}" type="pres">
      <dgm:prSet presAssocID="{D686315C-C5A0-42EF-BEA4-10C2C4F84E4D}" presName="childTextArrow" presStyleLbl="fgAccFollowNode1" presStyleIdx="4" presStyleCnt="5">
        <dgm:presLayoutVars>
          <dgm:bulletEnabled val="1"/>
        </dgm:presLayoutVars>
      </dgm:prSet>
      <dgm:spPr/>
      <dgm:t>
        <a:bodyPr/>
        <a:lstStyle/>
        <a:p>
          <a:endParaRPr lang="en-US"/>
        </a:p>
      </dgm:t>
    </dgm:pt>
  </dgm:ptLst>
  <dgm:cxnLst>
    <dgm:cxn modelId="{A564A8A5-BB01-466D-9148-82B32E6774F2}" type="presOf" srcId="{C714EFA4-0EF9-48F8-83DE-268DA9FA6AC4}" destId="{B4B9BC6F-D9F4-4766-836B-C9434B401470}" srcOrd="0" destOrd="0" presId="urn:microsoft.com/office/officeart/2005/8/layout/process4"/>
    <dgm:cxn modelId="{3EA53DB5-278E-48F2-9265-90265B9788F0}" type="presOf" srcId="{A0421F07-9378-4204-8742-BDF1488CDC64}" destId="{E3704617-B37D-44CD-B699-63D7396628E3}" srcOrd="1" destOrd="0" presId="urn:microsoft.com/office/officeart/2005/8/layout/process4"/>
    <dgm:cxn modelId="{BD904085-C096-4E23-AAC6-ECDE90D248D8}" type="presOf" srcId="{5CC94298-9015-4332-BEC3-48C729327F28}" destId="{3E0BCEB9-2BBB-43DA-9E5A-6F9B851E75ED}" srcOrd="0" destOrd="0" presId="urn:microsoft.com/office/officeart/2005/8/layout/process4"/>
    <dgm:cxn modelId="{3E4EED2F-BBC4-4586-B2AB-8E543893459A}" type="presOf" srcId="{C714EFA4-0EF9-48F8-83DE-268DA9FA6AC4}" destId="{04DBFFF0-8A17-43AF-BE38-D2210BB0FAA0}" srcOrd="1" destOrd="0" presId="urn:microsoft.com/office/officeart/2005/8/layout/process4"/>
    <dgm:cxn modelId="{8627672E-8ED0-463D-B34C-7A96B961089B}" type="presOf" srcId="{A4246320-8C28-4F12-B5CD-601D18D4079B}" destId="{F6476A7B-50E4-4DF9-8FFD-20C8E039FEA8}" srcOrd="1" destOrd="0" presId="urn:microsoft.com/office/officeart/2005/8/layout/process4"/>
    <dgm:cxn modelId="{B93C71D8-2765-4F3D-8090-B75A2421AF4F}" srcId="{040DB0D4-E770-4EF6-A284-D6B57CF9D9E6}" destId="{CC582479-98A6-4DBC-A877-5790545E34C7}" srcOrd="0" destOrd="0" parTransId="{CBDF0D37-AEE1-43D6-9846-9D7941D24AB0}" sibTransId="{3E6A100B-B98F-434E-B6C8-3B185E97AAEF}"/>
    <dgm:cxn modelId="{C4FF42A4-2670-4604-9C14-D6CEF7DB7F3C}" srcId="{817F05CD-1685-4769-BB55-BD70A8741FDA}" destId="{A4246320-8C28-4F12-B5CD-601D18D4079B}" srcOrd="4" destOrd="0" parTransId="{97580920-72C7-402E-BDEF-E65E2EA9B07B}" sibTransId="{299702D6-EAE8-4272-96B0-D1B7D409BCA7}"/>
    <dgm:cxn modelId="{8FB43DC7-A652-4649-ABA1-5ACA3E9664C6}" srcId="{817F05CD-1685-4769-BB55-BD70A8741FDA}" destId="{A0421F07-9378-4204-8742-BDF1488CDC64}" srcOrd="2" destOrd="0" parTransId="{C45B544A-1DBD-4092-8E53-9D556F85ABE7}" sibTransId="{DE9F9CA9-06F3-4505-BBBC-20A0D5A5E935}"/>
    <dgm:cxn modelId="{9C1AD2F6-2B94-4E31-A787-D9A74724D03F}" type="presOf" srcId="{CC582479-98A6-4DBC-A877-5790545E34C7}" destId="{795EDE12-B4F5-429D-95A5-5459DBFC3315}" srcOrd="0" destOrd="0" presId="urn:microsoft.com/office/officeart/2005/8/layout/process4"/>
    <dgm:cxn modelId="{2B1EB81B-8CD2-40E5-BA2F-72B332F624E3}" srcId="{817F05CD-1685-4769-BB55-BD70A8741FDA}" destId="{040DB0D4-E770-4EF6-A284-D6B57CF9D9E6}" srcOrd="1" destOrd="0" parTransId="{C4FAF4C4-0228-4178-98CB-276CB96FCB7A}" sibTransId="{EF5F32AB-DA9B-4B84-BEFF-C29D23837AC0}"/>
    <dgm:cxn modelId="{C3FB1CF4-9B95-46B1-B4AC-5A43C2D11ACA}" type="presOf" srcId="{040DB0D4-E770-4EF6-A284-D6B57CF9D9E6}" destId="{6717398B-926D-48F9-9AA2-82867937C5EC}" srcOrd="1" destOrd="0" presId="urn:microsoft.com/office/officeart/2005/8/layout/process4"/>
    <dgm:cxn modelId="{C9606FCA-63DE-44A1-8EA8-E4D95EA79725}" srcId="{A4246320-8C28-4F12-B5CD-601D18D4079B}" destId="{5CC94298-9015-4332-BEC3-48C729327F28}" srcOrd="0" destOrd="0" parTransId="{6876695A-3C4D-4CA9-A30A-F99A3AF3D603}" sibTransId="{DDF3A930-8607-4EB1-A0A8-455BFAC5496E}"/>
    <dgm:cxn modelId="{BCC5FD0E-8734-4F39-BEF5-8C0F5BD0DEBA}" type="presOf" srcId="{A0421F07-9378-4204-8742-BDF1488CDC64}" destId="{326936CD-9E2B-46A2-9120-551F1E326587}" srcOrd="0" destOrd="0" presId="urn:microsoft.com/office/officeart/2005/8/layout/process4"/>
    <dgm:cxn modelId="{85F8C84D-68F0-45EE-9F83-276AA5790C30}" type="presOf" srcId="{A4246320-8C28-4F12-B5CD-601D18D4079B}" destId="{148657D5-650E-480C-8065-E362D5D187EC}" srcOrd="0" destOrd="0" presId="urn:microsoft.com/office/officeart/2005/8/layout/process4"/>
    <dgm:cxn modelId="{F91D0B4A-7FC4-4A91-8F86-AE33CC6C5506}" srcId="{C714EFA4-0EF9-48F8-83DE-268DA9FA6AC4}" destId="{5490F85D-40F8-45E4-8CA7-C12E87805F7A}" srcOrd="0" destOrd="0" parTransId="{015DBEF8-3CC2-49CE-B484-8031E9981242}" sibTransId="{CE7A880C-9322-4DAA-871C-F5A40B5E9101}"/>
    <dgm:cxn modelId="{51F75707-B23C-4CCA-8BA9-D22314A71433}" srcId="{A0421F07-9378-4204-8742-BDF1488CDC64}" destId="{9CE6D81C-431E-46C4-96AA-378C1BC429F0}" srcOrd="0" destOrd="0" parTransId="{A5712974-4C55-4ACE-9504-137CE8A49856}" sibTransId="{6C05079A-BC21-4A33-AD56-8906D95489F1}"/>
    <dgm:cxn modelId="{FE1EED0B-B6F0-46A3-82DC-A6A2EE9AACCC}" srcId="{817F05CD-1685-4769-BB55-BD70A8741FDA}" destId="{4DEB76C8-910F-4C07-A5EB-F65A732EEE2B}" srcOrd="0" destOrd="0" parTransId="{846B9325-B377-4397-9CC9-861A72BC9DC8}" sibTransId="{1B6B8C86-F5E9-4E31-87B4-A801CECD4A9C}"/>
    <dgm:cxn modelId="{FD3F9C78-00F2-4CA9-921A-B373696E6E85}" type="presOf" srcId="{9CE6D81C-431E-46C4-96AA-378C1BC429F0}" destId="{8226A7C7-8383-4C80-ADF2-30CC5A04C1AE}" srcOrd="0" destOrd="0" presId="urn:microsoft.com/office/officeart/2005/8/layout/process4"/>
    <dgm:cxn modelId="{119680C4-87B2-4D64-92CF-CE078E3A483F}" type="presOf" srcId="{040DB0D4-E770-4EF6-A284-D6B57CF9D9E6}" destId="{58FCB9D1-C1D4-4133-8C7D-BEFE07DB6E1E}" srcOrd="0" destOrd="0" presId="urn:microsoft.com/office/officeart/2005/8/layout/process4"/>
    <dgm:cxn modelId="{131B0A86-DF47-40D7-9E59-7D65A5706F58}" type="presOf" srcId="{4DEB76C8-910F-4C07-A5EB-F65A732EEE2B}" destId="{21F5E169-1305-4D43-8692-524C3D2B6B9B}" srcOrd="0" destOrd="0" presId="urn:microsoft.com/office/officeart/2005/8/layout/process4"/>
    <dgm:cxn modelId="{34B4A032-A16E-4692-B8EB-40A3BE34ED23}" srcId="{817F05CD-1685-4769-BB55-BD70A8741FDA}" destId="{C714EFA4-0EF9-48F8-83DE-268DA9FA6AC4}" srcOrd="3" destOrd="0" parTransId="{E6EC8AC8-77EC-41AD-8B50-DDC369FF7E87}" sibTransId="{E6E71150-E68A-40FC-964B-B70FD2E660D2}"/>
    <dgm:cxn modelId="{1B5CEA07-B1DF-40A6-955D-0DD9039B0298}" type="presOf" srcId="{D686315C-C5A0-42EF-BEA4-10C2C4F84E4D}" destId="{54347031-6581-4318-94F2-673E283EDB36}" srcOrd="0" destOrd="0" presId="urn:microsoft.com/office/officeart/2005/8/layout/process4"/>
    <dgm:cxn modelId="{5432F2F6-83C9-4CDC-9748-F80250869C1F}" srcId="{4DEB76C8-910F-4C07-A5EB-F65A732EEE2B}" destId="{D686315C-C5A0-42EF-BEA4-10C2C4F84E4D}" srcOrd="0" destOrd="0" parTransId="{6136BA38-36EE-4A86-936D-C6C91CE36117}" sibTransId="{BE4BA10B-1913-42B9-9C42-C3370482E278}"/>
    <dgm:cxn modelId="{B4AF9052-80F2-461A-BFF4-869DED61006F}" type="presOf" srcId="{4DEB76C8-910F-4C07-A5EB-F65A732EEE2B}" destId="{B9C0A081-495D-4702-A2B0-CB5FAF70E5A2}" srcOrd="1" destOrd="0" presId="urn:microsoft.com/office/officeart/2005/8/layout/process4"/>
    <dgm:cxn modelId="{DDDDBE43-C07A-4756-AD28-7595AE999924}" type="presOf" srcId="{817F05CD-1685-4769-BB55-BD70A8741FDA}" destId="{DFC0B457-0771-4A65-9D0E-9C07DD2532F7}" srcOrd="0" destOrd="0" presId="urn:microsoft.com/office/officeart/2005/8/layout/process4"/>
    <dgm:cxn modelId="{24E92132-83FC-4D10-A48F-47E4675F4CCE}" type="presOf" srcId="{5490F85D-40F8-45E4-8CA7-C12E87805F7A}" destId="{18919848-F54E-4E73-A531-7446E5EAE723}" srcOrd="0" destOrd="0" presId="urn:microsoft.com/office/officeart/2005/8/layout/process4"/>
    <dgm:cxn modelId="{500CC803-A69D-4A58-9180-B362660E828C}" type="presParOf" srcId="{DFC0B457-0771-4A65-9D0E-9C07DD2532F7}" destId="{7FAD8ED3-6003-47A1-96FE-E9C6E6A6003A}" srcOrd="0" destOrd="0" presId="urn:microsoft.com/office/officeart/2005/8/layout/process4"/>
    <dgm:cxn modelId="{51FCFFF8-F81C-4AA5-81AA-220BB183C236}" type="presParOf" srcId="{7FAD8ED3-6003-47A1-96FE-E9C6E6A6003A}" destId="{148657D5-650E-480C-8065-E362D5D187EC}" srcOrd="0" destOrd="0" presId="urn:microsoft.com/office/officeart/2005/8/layout/process4"/>
    <dgm:cxn modelId="{0D2C9C80-20F9-46B6-B3DE-96C8B506156A}" type="presParOf" srcId="{7FAD8ED3-6003-47A1-96FE-E9C6E6A6003A}" destId="{F6476A7B-50E4-4DF9-8FFD-20C8E039FEA8}" srcOrd="1" destOrd="0" presId="urn:microsoft.com/office/officeart/2005/8/layout/process4"/>
    <dgm:cxn modelId="{F14EE600-8086-4E33-883E-AD88E215C3DB}" type="presParOf" srcId="{7FAD8ED3-6003-47A1-96FE-E9C6E6A6003A}" destId="{15D85DDF-0804-429C-84E9-FA0E578832EF}" srcOrd="2" destOrd="0" presId="urn:microsoft.com/office/officeart/2005/8/layout/process4"/>
    <dgm:cxn modelId="{B49BE580-5D35-4493-9F23-DCC50707A16E}" type="presParOf" srcId="{15D85DDF-0804-429C-84E9-FA0E578832EF}" destId="{3E0BCEB9-2BBB-43DA-9E5A-6F9B851E75ED}" srcOrd="0" destOrd="0" presId="urn:microsoft.com/office/officeart/2005/8/layout/process4"/>
    <dgm:cxn modelId="{9B60BE22-20B9-411E-B705-01C90F9B5FF5}" type="presParOf" srcId="{DFC0B457-0771-4A65-9D0E-9C07DD2532F7}" destId="{D4ADE997-604C-4CB5-B7CF-80A14CF4C86B}" srcOrd="1" destOrd="0" presId="urn:microsoft.com/office/officeart/2005/8/layout/process4"/>
    <dgm:cxn modelId="{75120D8F-0138-40E9-9840-DD22B390366C}" type="presParOf" srcId="{DFC0B457-0771-4A65-9D0E-9C07DD2532F7}" destId="{08D2B2D8-685C-4DE3-9250-454AAE244246}" srcOrd="2" destOrd="0" presId="urn:microsoft.com/office/officeart/2005/8/layout/process4"/>
    <dgm:cxn modelId="{FBE025C6-A242-4BAE-8E2C-AFB0BAA6DFA1}" type="presParOf" srcId="{08D2B2D8-685C-4DE3-9250-454AAE244246}" destId="{B4B9BC6F-D9F4-4766-836B-C9434B401470}" srcOrd="0" destOrd="0" presId="urn:microsoft.com/office/officeart/2005/8/layout/process4"/>
    <dgm:cxn modelId="{00BDAAF0-FE05-4797-ACF6-5545F3C225E1}" type="presParOf" srcId="{08D2B2D8-685C-4DE3-9250-454AAE244246}" destId="{04DBFFF0-8A17-43AF-BE38-D2210BB0FAA0}" srcOrd="1" destOrd="0" presId="urn:microsoft.com/office/officeart/2005/8/layout/process4"/>
    <dgm:cxn modelId="{9D72AC7A-F1B3-4A1F-ABA2-E341F5A3F3D5}" type="presParOf" srcId="{08D2B2D8-685C-4DE3-9250-454AAE244246}" destId="{4EF54D57-164B-41E8-9BEC-582F94B68FA3}" srcOrd="2" destOrd="0" presId="urn:microsoft.com/office/officeart/2005/8/layout/process4"/>
    <dgm:cxn modelId="{596B18B7-2334-4D6A-AA17-9DA8E323370B}" type="presParOf" srcId="{4EF54D57-164B-41E8-9BEC-582F94B68FA3}" destId="{18919848-F54E-4E73-A531-7446E5EAE723}" srcOrd="0" destOrd="0" presId="urn:microsoft.com/office/officeart/2005/8/layout/process4"/>
    <dgm:cxn modelId="{B01E5F37-49DF-4C2B-907F-C16FB47CA3F9}" type="presParOf" srcId="{DFC0B457-0771-4A65-9D0E-9C07DD2532F7}" destId="{A7F5407A-3FC5-46CE-B919-68B8C71D78E3}" srcOrd="3" destOrd="0" presId="urn:microsoft.com/office/officeart/2005/8/layout/process4"/>
    <dgm:cxn modelId="{75B348BD-80B4-4512-B2B6-6C2FD658B63C}" type="presParOf" srcId="{DFC0B457-0771-4A65-9D0E-9C07DD2532F7}" destId="{638C57B9-2477-4398-9B74-003463F7D18A}" srcOrd="4" destOrd="0" presId="urn:microsoft.com/office/officeart/2005/8/layout/process4"/>
    <dgm:cxn modelId="{EEC6AAC2-5A85-4DC2-AF1A-D0B652A968B4}" type="presParOf" srcId="{638C57B9-2477-4398-9B74-003463F7D18A}" destId="{326936CD-9E2B-46A2-9120-551F1E326587}" srcOrd="0" destOrd="0" presId="urn:microsoft.com/office/officeart/2005/8/layout/process4"/>
    <dgm:cxn modelId="{7E28A447-4A62-4438-B623-39BC0D9F62D0}" type="presParOf" srcId="{638C57B9-2477-4398-9B74-003463F7D18A}" destId="{E3704617-B37D-44CD-B699-63D7396628E3}" srcOrd="1" destOrd="0" presId="urn:microsoft.com/office/officeart/2005/8/layout/process4"/>
    <dgm:cxn modelId="{A7FCBBD9-FFC1-4584-8E33-523836ECCE4C}" type="presParOf" srcId="{638C57B9-2477-4398-9B74-003463F7D18A}" destId="{F5A66E33-0E35-4B6F-8E90-A145B8B5AFCC}" srcOrd="2" destOrd="0" presId="urn:microsoft.com/office/officeart/2005/8/layout/process4"/>
    <dgm:cxn modelId="{474EEC17-2394-4B38-B5FA-743F4CF3B844}" type="presParOf" srcId="{F5A66E33-0E35-4B6F-8E90-A145B8B5AFCC}" destId="{8226A7C7-8383-4C80-ADF2-30CC5A04C1AE}" srcOrd="0" destOrd="0" presId="urn:microsoft.com/office/officeart/2005/8/layout/process4"/>
    <dgm:cxn modelId="{4F0454E1-72AE-4558-9D23-C1EF5BECC94C}" type="presParOf" srcId="{DFC0B457-0771-4A65-9D0E-9C07DD2532F7}" destId="{9ED5F8FA-1FC1-4533-BB41-E453CBFF30C1}" srcOrd="5" destOrd="0" presId="urn:microsoft.com/office/officeart/2005/8/layout/process4"/>
    <dgm:cxn modelId="{B32F1236-DD6C-4FC0-99BD-6A5382710170}" type="presParOf" srcId="{DFC0B457-0771-4A65-9D0E-9C07DD2532F7}" destId="{DDEFAEE0-BDB4-4F8F-AF5E-8D28E0E86B43}" srcOrd="6" destOrd="0" presId="urn:microsoft.com/office/officeart/2005/8/layout/process4"/>
    <dgm:cxn modelId="{671F302F-23FC-4EC9-B964-EA59DA1D4853}" type="presParOf" srcId="{DDEFAEE0-BDB4-4F8F-AF5E-8D28E0E86B43}" destId="{58FCB9D1-C1D4-4133-8C7D-BEFE07DB6E1E}" srcOrd="0" destOrd="0" presId="urn:microsoft.com/office/officeart/2005/8/layout/process4"/>
    <dgm:cxn modelId="{CF83F04F-878C-4A53-B521-02449BD3DF06}" type="presParOf" srcId="{DDEFAEE0-BDB4-4F8F-AF5E-8D28E0E86B43}" destId="{6717398B-926D-48F9-9AA2-82867937C5EC}" srcOrd="1" destOrd="0" presId="urn:microsoft.com/office/officeart/2005/8/layout/process4"/>
    <dgm:cxn modelId="{B668449A-6359-4DD9-8DFB-7A31685FE01A}" type="presParOf" srcId="{DDEFAEE0-BDB4-4F8F-AF5E-8D28E0E86B43}" destId="{DA34CBAE-5F81-49B0-BB86-19DB2BDB556A}" srcOrd="2" destOrd="0" presId="urn:microsoft.com/office/officeart/2005/8/layout/process4"/>
    <dgm:cxn modelId="{6D90C9A0-FCB5-4C0A-8826-A8CC13447CF9}" type="presParOf" srcId="{DA34CBAE-5F81-49B0-BB86-19DB2BDB556A}" destId="{795EDE12-B4F5-429D-95A5-5459DBFC3315}" srcOrd="0" destOrd="0" presId="urn:microsoft.com/office/officeart/2005/8/layout/process4"/>
    <dgm:cxn modelId="{54F5048A-6BDE-4A2F-995A-095B124306F0}" type="presParOf" srcId="{DFC0B457-0771-4A65-9D0E-9C07DD2532F7}" destId="{D23DDBCB-6821-4327-8ABC-84B0D832B879}" srcOrd="7" destOrd="0" presId="urn:microsoft.com/office/officeart/2005/8/layout/process4"/>
    <dgm:cxn modelId="{44427CC1-754A-4F05-AC2E-03E1F1619FA0}" type="presParOf" srcId="{DFC0B457-0771-4A65-9D0E-9C07DD2532F7}" destId="{D97FA4A7-BF94-4624-91DD-D9BEB012F009}" srcOrd="8" destOrd="0" presId="urn:microsoft.com/office/officeart/2005/8/layout/process4"/>
    <dgm:cxn modelId="{7809A8DA-2A53-46AD-B918-516EB9A3F848}" type="presParOf" srcId="{D97FA4A7-BF94-4624-91DD-D9BEB012F009}" destId="{21F5E169-1305-4D43-8692-524C3D2B6B9B}" srcOrd="0" destOrd="0" presId="urn:microsoft.com/office/officeart/2005/8/layout/process4"/>
    <dgm:cxn modelId="{1AD7A138-3E08-41D5-AF84-8EAC2B244EB7}" type="presParOf" srcId="{D97FA4A7-BF94-4624-91DD-D9BEB012F009}" destId="{B9C0A081-495D-4702-A2B0-CB5FAF70E5A2}" srcOrd="1" destOrd="0" presId="urn:microsoft.com/office/officeart/2005/8/layout/process4"/>
    <dgm:cxn modelId="{66D3C4B9-8183-475C-A66E-F175B240D10B}" type="presParOf" srcId="{D97FA4A7-BF94-4624-91DD-D9BEB012F009}" destId="{A1DDC146-581C-4C00-9570-E204FD6D1EB3}" srcOrd="2" destOrd="0" presId="urn:microsoft.com/office/officeart/2005/8/layout/process4"/>
    <dgm:cxn modelId="{6EB4E71E-6A36-40E4-A564-464B5F57FDCA}" type="presParOf" srcId="{A1DDC146-581C-4C00-9570-E204FD6D1EB3}" destId="{54347031-6581-4318-94F2-673E283EDB3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35369-FB4E-4878-B794-CC4ED03DA0DB}">
      <dsp:nvSpPr>
        <dsp:cNvPr id="0" name=""/>
        <dsp:cNvSpPr/>
      </dsp:nvSpPr>
      <dsp:spPr>
        <a:xfrm rot="5400000">
          <a:off x="3698687" y="89143"/>
          <a:ext cx="1328363" cy="1155676"/>
        </a:xfrm>
        <a:prstGeom prst="hexagon">
          <a:avLst>
            <a:gd name="adj" fmla="val 25000"/>
            <a:gd name="vf" fmla="val 115470"/>
          </a:avLst>
        </a:prstGeom>
        <a:solidFill>
          <a:srgbClr val="0160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PT Sans" panose="020B0503020203020204" pitchFamily="34" charset="0"/>
            </a:rPr>
            <a:t>48</a:t>
          </a:r>
          <a:endParaRPr lang="en-US" sz="2000" kern="1200" dirty="0">
            <a:latin typeface="PT Sans" panose="020B0503020203020204" pitchFamily="34" charset="0"/>
          </a:endParaRPr>
        </a:p>
      </dsp:txBody>
      <dsp:txXfrm rot="-5400000">
        <a:off x="3965123" y="209803"/>
        <a:ext cx="795490" cy="914357"/>
      </dsp:txXfrm>
    </dsp:sp>
    <dsp:sp modelId="{BF66C18A-A067-436B-AF3B-49EB4D3F60C4}">
      <dsp:nvSpPr>
        <dsp:cNvPr id="0" name=""/>
        <dsp:cNvSpPr/>
      </dsp:nvSpPr>
      <dsp:spPr>
        <a:xfrm>
          <a:off x="4975775" y="268472"/>
          <a:ext cx="1482453" cy="797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PT Sans" panose="020B0503020203020204" pitchFamily="34" charset="0"/>
            </a:rPr>
            <a:t>States</a:t>
          </a:r>
          <a:endParaRPr lang="en-US" sz="2000" kern="1200" dirty="0">
            <a:latin typeface="PT Sans" panose="020B0503020203020204" pitchFamily="34" charset="0"/>
          </a:endParaRPr>
        </a:p>
      </dsp:txBody>
      <dsp:txXfrm>
        <a:off x="4975775" y="268472"/>
        <a:ext cx="1482453" cy="797018"/>
      </dsp:txXfrm>
    </dsp:sp>
    <dsp:sp modelId="{1EE44798-7181-457F-9CA7-6BE4A5CA2506}">
      <dsp:nvSpPr>
        <dsp:cNvPr id="0" name=""/>
        <dsp:cNvSpPr/>
      </dsp:nvSpPr>
      <dsp:spPr>
        <a:xfrm rot="5400000">
          <a:off x="2450556" y="89143"/>
          <a:ext cx="1328363" cy="1155676"/>
        </a:xfrm>
        <a:prstGeom prst="hexagon">
          <a:avLst>
            <a:gd name="adj" fmla="val 25000"/>
            <a:gd name="vf" fmla="val 115470"/>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716992" y="209803"/>
        <a:ext cx="795490" cy="914357"/>
      </dsp:txXfrm>
    </dsp:sp>
    <dsp:sp modelId="{AD45A402-37E3-4080-B477-1AB52E40155B}">
      <dsp:nvSpPr>
        <dsp:cNvPr id="0" name=""/>
        <dsp:cNvSpPr/>
      </dsp:nvSpPr>
      <dsp:spPr>
        <a:xfrm rot="5400000">
          <a:off x="3072230" y="1216657"/>
          <a:ext cx="1328363" cy="1155676"/>
        </a:xfrm>
        <a:prstGeom prst="hexagon">
          <a:avLst>
            <a:gd name="adj" fmla="val 25000"/>
            <a:gd name="vf" fmla="val 115470"/>
          </a:avLst>
        </a:prstGeom>
        <a:solidFill>
          <a:srgbClr val="0160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PT Sans" panose="020B0503020203020204" pitchFamily="34" charset="0"/>
            </a:rPr>
            <a:t>4,000</a:t>
          </a:r>
          <a:endParaRPr lang="en-US" sz="2000" kern="1200" dirty="0">
            <a:latin typeface="PT Sans" panose="020B0503020203020204" pitchFamily="34" charset="0"/>
          </a:endParaRPr>
        </a:p>
      </dsp:txBody>
      <dsp:txXfrm rot="-5400000">
        <a:off x="3338666" y="1337317"/>
        <a:ext cx="795490" cy="914357"/>
      </dsp:txXfrm>
    </dsp:sp>
    <dsp:sp modelId="{58825442-C15D-4625-A843-57BBC85C20F0}">
      <dsp:nvSpPr>
        <dsp:cNvPr id="0" name=""/>
        <dsp:cNvSpPr/>
      </dsp:nvSpPr>
      <dsp:spPr>
        <a:xfrm>
          <a:off x="1676120" y="1395986"/>
          <a:ext cx="1434632" cy="797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en-US" sz="2000" kern="1200" dirty="0" smtClean="0">
              <a:latin typeface="PT Sans" panose="020B0503020203020204" pitchFamily="34" charset="0"/>
            </a:rPr>
            <a:t>Chapters</a:t>
          </a:r>
          <a:endParaRPr lang="en-US" sz="2000" kern="1200" dirty="0">
            <a:latin typeface="PT Sans" panose="020B0503020203020204" pitchFamily="34" charset="0"/>
          </a:endParaRPr>
        </a:p>
      </dsp:txBody>
      <dsp:txXfrm>
        <a:off x="1676120" y="1395986"/>
        <a:ext cx="1434632" cy="797018"/>
      </dsp:txXfrm>
    </dsp:sp>
    <dsp:sp modelId="{E0016447-9D59-413F-A494-456E4C2E10BD}">
      <dsp:nvSpPr>
        <dsp:cNvPr id="0" name=""/>
        <dsp:cNvSpPr/>
      </dsp:nvSpPr>
      <dsp:spPr>
        <a:xfrm rot="5400000">
          <a:off x="4320361" y="1216657"/>
          <a:ext cx="1328363" cy="1155676"/>
        </a:xfrm>
        <a:prstGeom prst="hexagon">
          <a:avLst>
            <a:gd name="adj" fmla="val 25000"/>
            <a:gd name="vf" fmla="val 115470"/>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4586797" y="1337317"/>
        <a:ext cx="795490" cy="914357"/>
      </dsp:txXfrm>
    </dsp:sp>
    <dsp:sp modelId="{42EE895B-A0DF-4EAB-83F2-57CA02D058DD}">
      <dsp:nvSpPr>
        <dsp:cNvPr id="0" name=""/>
        <dsp:cNvSpPr/>
      </dsp:nvSpPr>
      <dsp:spPr>
        <a:xfrm rot="5400000">
          <a:off x="3698687" y="2344172"/>
          <a:ext cx="1328363" cy="1155676"/>
        </a:xfrm>
        <a:prstGeom prst="hexagon">
          <a:avLst>
            <a:gd name="adj" fmla="val 25000"/>
            <a:gd name="vf" fmla="val 115470"/>
          </a:avLst>
        </a:prstGeom>
        <a:solidFill>
          <a:srgbClr val="0160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PT Sans" panose="020B0503020203020204" pitchFamily="34" charset="0"/>
            </a:rPr>
            <a:t>48%</a:t>
          </a:r>
          <a:endParaRPr lang="en-US" sz="2000" kern="1200" dirty="0">
            <a:latin typeface="PT Sans" panose="020B0503020203020204" pitchFamily="34" charset="0"/>
          </a:endParaRPr>
        </a:p>
      </dsp:txBody>
      <dsp:txXfrm rot="-5400000">
        <a:off x="3965123" y="2464832"/>
        <a:ext cx="795490" cy="914357"/>
      </dsp:txXfrm>
    </dsp:sp>
    <dsp:sp modelId="{F0C90199-30CA-4DFE-977D-712F20DE1597}">
      <dsp:nvSpPr>
        <dsp:cNvPr id="0" name=""/>
        <dsp:cNvSpPr/>
      </dsp:nvSpPr>
      <dsp:spPr>
        <a:xfrm>
          <a:off x="4975775" y="2523501"/>
          <a:ext cx="1482453" cy="797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PT Sans" panose="020B0503020203020204" pitchFamily="34" charset="0"/>
            </a:rPr>
            <a:t>Ethnic Diversity</a:t>
          </a:r>
          <a:endParaRPr lang="en-US" sz="2000" kern="1200" dirty="0">
            <a:latin typeface="PT Sans" panose="020B0503020203020204" pitchFamily="34" charset="0"/>
          </a:endParaRPr>
        </a:p>
      </dsp:txBody>
      <dsp:txXfrm>
        <a:off x="4975775" y="2523501"/>
        <a:ext cx="1482453" cy="797018"/>
      </dsp:txXfrm>
    </dsp:sp>
    <dsp:sp modelId="{1B4DCF5B-6EAD-46FA-B6F9-18A27365D26C}">
      <dsp:nvSpPr>
        <dsp:cNvPr id="0" name=""/>
        <dsp:cNvSpPr/>
      </dsp:nvSpPr>
      <dsp:spPr>
        <a:xfrm rot="5400000">
          <a:off x="2450556" y="2344172"/>
          <a:ext cx="1328363" cy="1155676"/>
        </a:xfrm>
        <a:prstGeom prst="hexagon">
          <a:avLst>
            <a:gd name="adj" fmla="val 25000"/>
            <a:gd name="vf" fmla="val 115470"/>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716992" y="2464832"/>
        <a:ext cx="795490" cy="914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76A7B-50E4-4DF9-8FFD-20C8E039FEA8}">
      <dsp:nvSpPr>
        <dsp:cNvPr id="0" name=""/>
        <dsp:cNvSpPr/>
      </dsp:nvSpPr>
      <dsp:spPr>
        <a:xfrm>
          <a:off x="0" y="3081698"/>
          <a:ext cx="7991962" cy="505578"/>
        </a:xfrm>
        <a:prstGeom prst="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National HOSA</a:t>
          </a:r>
          <a:endParaRPr lang="en-US" sz="1600" kern="1200" dirty="0">
            <a:latin typeface="PT Sans" panose="020B0503020203020204" pitchFamily="34" charset="0"/>
          </a:endParaRPr>
        </a:p>
      </dsp:txBody>
      <dsp:txXfrm>
        <a:off x="0" y="3081698"/>
        <a:ext cx="7991962" cy="273012"/>
      </dsp:txXfrm>
    </dsp:sp>
    <dsp:sp modelId="{3E0BCEB9-2BBB-43DA-9E5A-6F9B851E75ED}">
      <dsp:nvSpPr>
        <dsp:cNvPr id="0" name=""/>
        <dsp:cNvSpPr/>
      </dsp:nvSpPr>
      <dsp:spPr>
        <a:xfrm>
          <a:off x="0" y="3344598"/>
          <a:ext cx="7991962" cy="232565"/>
        </a:xfrm>
        <a:prstGeom prst="rect">
          <a:avLst/>
        </a:prstGeom>
        <a:solidFill>
          <a:srgbClr val="D0BBA6">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HOSA, Inc. Board of Directors – Headquarters Staff – National Executive Council</a:t>
          </a:r>
          <a:endParaRPr lang="en-US" sz="1600" kern="1200" dirty="0">
            <a:latin typeface="PT Sans" panose="020B0503020203020204" pitchFamily="34" charset="0"/>
          </a:endParaRPr>
        </a:p>
      </dsp:txBody>
      <dsp:txXfrm>
        <a:off x="0" y="3344598"/>
        <a:ext cx="7991962" cy="232565"/>
      </dsp:txXfrm>
    </dsp:sp>
    <dsp:sp modelId="{04DBFFF0-8A17-43AF-BE38-D2210BB0FAA0}">
      <dsp:nvSpPr>
        <dsp:cNvPr id="0" name=""/>
        <dsp:cNvSpPr/>
      </dsp:nvSpPr>
      <dsp:spPr>
        <a:xfrm rot="10800000">
          <a:off x="0" y="2311702"/>
          <a:ext cx="7991962" cy="777579"/>
        </a:xfrm>
        <a:prstGeom prst="upArrowCallou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State Education Agencies</a:t>
          </a:r>
          <a:endParaRPr lang="en-US" sz="1600" kern="1200" dirty="0">
            <a:latin typeface="PT Sans" panose="020B0503020203020204" pitchFamily="34" charset="0"/>
          </a:endParaRPr>
        </a:p>
      </dsp:txBody>
      <dsp:txXfrm rot="-10800000">
        <a:off x="0" y="2311702"/>
        <a:ext cx="7991962" cy="272930"/>
      </dsp:txXfrm>
    </dsp:sp>
    <dsp:sp modelId="{18919848-F54E-4E73-A531-7446E5EAE723}">
      <dsp:nvSpPr>
        <dsp:cNvPr id="0" name=""/>
        <dsp:cNvSpPr/>
      </dsp:nvSpPr>
      <dsp:spPr>
        <a:xfrm>
          <a:off x="0" y="2584632"/>
          <a:ext cx="7991962" cy="232496"/>
        </a:xfrm>
        <a:prstGeom prst="rect">
          <a:avLst/>
        </a:prstGeom>
        <a:solidFill>
          <a:srgbClr val="D0BBA6">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HOSA State Association Charter Holders</a:t>
          </a:r>
          <a:endParaRPr lang="en-US" sz="1600" kern="1200" dirty="0">
            <a:latin typeface="PT Sans" panose="020B0503020203020204" pitchFamily="34" charset="0"/>
          </a:endParaRPr>
        </a:p>
      </dsp:txBody>
      <dsp:txXfrm>
        <a:off x="0" y="2584632"/>
        <a:ext cx="7991962" cy="232496"/>
      </dsp:txXfrm>
    </dsp:sp>
    <dsp:sp modelId="{E3704617-B37D-44CD-B699-63D7396628E3}">
      <dsp:nvSpPr>
        <dsp:cNvPr id="0" name=""/>
        <dsp:cNvSpPr/>
      </dsp:nvSpPr>
      <dsp:spPr>
        <a:xfrm rot="10800000">
          <a:off x="0" y="1541706"/>
          <a:ext cx="7991962" cy="777579"/>
        </a:xfrm>
        <a:prstGeom prst="upArrowCallou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48 HOSA State Associations + International Presence</a:t>
          </a:r>
          <a:endParaRPr lang="en-US" sz="1600" kern="1200" dirty="0">
            <a:latin typeface="PT Sans" panose="020B0503020203020204" pitchFamily="34" charset="0"/>
          </a:endParaRPr>
        </a:p>
      </dsp:txBody>
      <dsp:txXfrm rot="-10800000">
        <a:off x="0" y="1541706"/>
        <a:ext cx="7991962" cy="272930"/>
      </dsp:txXfrm>
    </dsp:sp>
    <dsp:sp modelId="{8226A7C7-8383-4C80-ADF2-30CC5A04C1AE}">
      <dsp:nvSpPr>
        <dsp:cNvPr id="0" name=""/>
        <dsp:cNvSpPr/>
      </dsp:nvSpPr>
      <dsp:spPr>
        <a:xfrm>
          <a:off x="0" y="1814637"/>
          <a:ext cx="7991962" cy="232496"/>
        </a:xfrm>
        <a:prstGeom prst="rect">
          <a:avLst/>
        </a:prstGeom>
        <a:solidFill>
          <a:srgbClr val="D0BBA6">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State Boards – State Advisors – Executive Councils</a:t>
          </a:r>
          <a:endParaRPr lang="en-US" sz="1600" kern="1200" dirty="0">
            <a:latin typeface="PT Sans" panose="020B0503020203020204" pitchFamily="34" charset="0"/>
          </a:endParaRPr>
        </a:p>
      </dsp:txBody>
      <dsp:txXfrm>
        <a:off x="0" y="1814637"/>
        <a:ext cx="7991962" cy="232496"/>
      </dsp:txXfrm>
    </dsp:sp>
    <dsp:sp modelId="{6717398B-926D-48F9-9AA2-82867937C5EC}">
      <dsp:nvSpPr>
        <dsp:cNvPr id="0" name=""/>
        <dsp:cNvSpPr/>
      </dsp:nvSpPr>
      <dsp:spPr>
        <a:xfrm rot="10800000">
          <a:off x="0" y="771711"/>
          <a:ext cx="7991962" cy="777579"/>
        </a:xfrm>
        <a:prstGeom prst="upArrowCallou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4,000 Health Science Classrooms &amp; HOSA Chapters</a:t>
          </a:r>
          <a:endParaRPr lang="en-US" sz="1600" kern="1200" dirty="0">
            <a:latin typeface="PT Sans" panose="020B0503020203020204" pitchFamily="34" charset="0"/>
          </a:endParaRPr>
        </a:p>
      </dsp:txBody>
      <dsp:txXfrm rot="-10800000">
        <a:off x="0" y="771711"/>
        <a:ext cx="7991962" cy="272930"/>
      </dsp:txXfrm>
    </dsp:sp>
    <dsp:sp modelId="{795EDE12-B4F5-429D-95A5-5459DBFC3315}">
      <dsp:nvSpPr>
        <dsp:cNvPr id="0" name=""/>
        <dsp:cNvSpPr/>
      </dsp:nvSpPr>
      <dsp:spPr>
        <a:xfrm>
          <a:off x="0" y="1044641"/>
          <a:ext cx="7991962" cy="232496"/>
        </a:xfrm>
        <a:prstGeom prst="rect">
          <a:avLst/>
        </a:prstGeom>
        <a:solidFill>
          <a:srgbClr val="D0BBA6">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Led by Instructors – HOSA Advisors</a:t>
          </a:r>
          <a:endParaRPr lang="en-US" sz="1600" kern="1200" dirty="0">
            <a:latin typeface="PT Sans" panose="020B0503020203020204" pitchFamily="34" charset="0"/>
          </a:endParaRPr>
        </a:p>
      </dsp:txBody>
      <dsp:txXfrm>
        <a:off x="0" y="1044641"/>
        <a:ext cx="7991962" cy="232496"/>
      </dsp:txXfrm>
    </dsp:sp>
    <dsp:sp modelId="{B9C0A081-495D-4702-A2B0-CB5FAF70E5A2}">
      <dsp:nvSpPr>
        <dsp:cNvPr id="0" name=""/>
        <dsp:cNvSpPr/>
      </dsp:nvSpPr>
      <dsp:spPr>
        <a:xfrm rot="10800000">
          <a:off x="0" y="1715"/>
          <a:ext cx="7991962" cy="777579"/>
        </a:xfrm>
        <a:prstGeom prst="upArrowCallou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185,000 HOSA Members</a:t>
          </a:r>
          <a:endParaRPr lang="en-US" sz="1600" kern="1200" dirty="0">
            <a:latin typeface="PT Sans" panose="020B0503020203020204" pitchFamily="34" charset="0"/>
          </a:endParaRPr>
        </a:p>
      </dsp:txBody>
      <dsp:txXfrm rot="-10800000">
        <a:off x="0" y="1715"/>
        <a:ext cx="7991962" cy="272930"/>
      </dsp:txXfrm>
    </dsp:sp>
    <dsp:sp modelId="{54347031-6581-4318-94F2-673E283EDB36}">
      <dsp:nvSpPr>
        <dsp:cNvPr id="0" name=""/>
        <dsp:cNvSpPr/>
      </dsp:nvSpPr>
      <dsp:spPr>
        <a:xfrm>
          <a:off x="0" y="274645"/>
          <a:ext cx="7991962" cy="232496"/>
        </a:xfrm>
        <a:prstGeom prst="rect">
          <a:avLst/>
        </a:prstGeom>
        <a:solidFill>
          <a:srgbClr val="D0BBA6">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latin typeface="PT Sans" panose="020B0503020203020204" pitchFamily="34" charset="0"/>
            </a:rPr>
            <a:t>Enrolled in Health Science, PLTW Biomedical Sciences and Postsecondary Programs</a:t>
          </a:r>
          <a:endParaRPr lang="en-US" sz="1600" kern="1200" dirty="0">
            <a:latin typeface="PT Sans" panose="020B0503020203020204" pitchFamily="34" charset="0"/>
          </a:endParaRPr>
        </a:p>
      </dsp:txBody>
      <dsp:txXfrm>
        <a:off x="0" y="274645"/>
        <a:ext cx="7991962" cy="23249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581D7-AC0D-4A80-B0CF-3B15AF2CE225}"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2ED1-0318-4985-ADC9-D9ECEEFBA1D5}" type="slidenum">
              <a:rPr lang="en-US" smtClean="0"/>
              <a:t>‹#›</a:t>
            </a:fld>
            <a:endParaRPr lang="en-US"/>
          </a:p>
        </p:txBody>
      </p:sp>
    </p:spTree>
    <p:extLst>
      <p:ext uri="{BB962C8B-B14F-4D97-AF65-F5344CB8AC3E}">
        <p14:creationId xmlns:p14="http://schemas.microsoft.com/office/powerpoint/2010/main" val="335832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 million members over 38 membership years</a:t>
            </a:r>
          </a:p>
          <a:p>
            <a:r>
              <a:rPr lang="en-US" dirty="0" smtClean="0"/>
              <a:t>2014-2015 membership</a:t>
            </a:r>
            <a:r>
              <a:rPr lang="en-US" baseline="0" dirty="0" smtClean="0"/>
              <a:t> projection: 185,000 members</a:t>
            </a:r>
          </a:p>
          <a:p>
            <a:r>
              <a:rPr lang="en-US" baseline="0" dirty="0" smtClean="0"/>
              <a:t>15,000 affiliation alumni members</a:t>
            </a:r>
            <a:endParaRPr lang="en-US" dirty="0"/>
          </a:p>
        </p:txBody>
      </p:sp>
      <p:sp>
        <p:nvSpPr>
          <p:cNvPr id="4" name="Slide Number Placeholder 3"/>
          <p:cNvSpPr>
            <a:spLocks noGrp="1"/>
          </p:cNvSpPr>
          <p:nvPr>
            <p:ph type="sldNum" sz="quarter" idx="10"/>
          </p:nvPr>
        </p:nvSpPr>
        <p:spPr/>
        <p:txBody>
          <a:bodyPr/>
          <a:lstStyle/>
          <a:p>
            <a:fld id="{4B722ED1-0318-4985-ADC9-D9ECEEFBA1D5}" type="slidenum">
              <a:rPr lang="en-US" smtClean="0"/>
              <a:t>5</a:t>
            </a:fld>
            <a:endParaRPr lang="en-US"/>
          </a:p>
        </p:txBody>
      </p:sp>
    </p:spTree>
    <p:extLst>
      <p:ext uri="{BB962C8B-B14F-4D97-AF65-F5344CB8AC3E}">
        <p14:creationId xmlns:p14="http://schemas.microsoft.com/office/powerpoint/2010/main" val="356153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 million members over 38 membership years</a:t>
            </a:r>
          </a:p>
          <a:p>
            <a:r>
              <a:rPr lang="en-US" dirty="0" smtClean="0"/>
              <a:t>2014-2015 membership</a:t>
            </a:r>
            <a:r>
              <a:rPr lang="en-US" baseline="0" dirty="0" smtClean="0"/>
              <a:t> projection: 185,000 members</a:t>
            </a:r>
          </a:p>
          <a:p>
            <a:r>
              <a:rPr lang="en-US" baseline="0" dirty="0" smtClean="0"/>
              <a:t>15,000 affiliation </a:t>
            </a:r>
            <a:r>
              <a:rPr lang="en-US" baseline="0" smtClean="0"/>
              <a:t>alumni members</a:t>
            </a:r>
            <a:endParaRPr lang="en-US" dirty="0"/>
          </a:p>
        </p:txBody>
      </p:sp>
      <p:sp>
        <p:nvSpPr>
          <p:cNvPr id="4" name="Slide Number Placeholder 3"/>
          <p:cNvSpPr>
            <a:spLocks noGrp="1"/>
          </p:cNvSpPr>
          <p:nvPr>
            <p:ph type="sldNum" sz="quarter" idx="10"/>
          </p:nvPr>
        </p:nvSpPr>
        <p:spPr/>
        <p:txBody>
          <a:bodyPr/>
          <a:lstStyle/>
          <a:p>
            <a:fld id="{4B722ED1-0318-4985-ADC9-D9ECEEFBA1D5}" type="slidenum">
              <a:rPr lang="en-US" smtClean="0"/>
              <a:t>6</a:t>
            </a:fld>
            <a:endParaRPr lang="en-US"/>
          </a:p>
        </p:txBody>
      </p:sp>
    </p:spTree>
    <p:extLst>
      <p:ext uri="{BB962C8B-B14F-4D97-AF65-F5344CB8AC3E}">
        <p14:creationId xmlns:p14="http://schemas.microsoft.com/office/powerpoint/2010/main" val="363848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a:ln/>
        </p:spPr>
      </p:sp>
      <p:sp>
        <p:nvSpPr>
          <p:cNvPr id="3584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Hands on course work such as medical and surgical technology, diagnostic services, patient care, medical administrative procedures, dental science, clinical rotations and other kinds of courses which are important for future health professionals are offered to those at the high school level. </a:t>
            </a:r>
          </a:p>
        </p:txBody>
      </p:sp>
      <p:sp>
        <p:nvSpPr>
          <p:cNvPr id="35843" name="Rectangl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fld id="{5BAA6EB9-4AEA-4E32-8847-0A2D87098E8F}" type="slidenum">
              <a:rPr lang="en-US" altLang="en-US" sz="1200">
                <a:latin typeface="Arial" panose="020B0604020202020204" pitchFamily="34" charset="0"/>
              </a:rPr>
              <a:pPr eaLnBrk="1" hangingPunct="1"/>
              <a:t>7</a:t>
            </a:fld>
            <a:endParaRPr lang="en-US" altLang="en-US" sz="1200">
              <a:latin typeface="Arial" panose="020B0604020202020204" pitchFamily="34" charset="0"/>
            </a:endParaRPr>
          </a:p>
        </p:txBody>
      </p:sp>
    </p:spTree>
    <p:extLst>
      <p:ext uri="{BB962C8B-B14F-4D97-AF65-F5344CB8AC3E}">
        <p14:creationId xmlns:p14="http://schemas.microsoft.com/office/powerpoint/2010/main" val="2906826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a:ln/>
        </p:spPr>
      </p:sp>
      <p:sp>
        <p:nvSpPr>
          <p:cNvPr id="36867" name="Rectangle 3"/>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a typeface="ＭＳ Ｐゴシック" pitchFamily="34" charset="-128"/>
                <a:cs typeface="+mn-cs"/>
              </a:rPr>
              <a:t>HOSA helps members to:</a:t>
            </a:r>
          </a:p>
          <a:p>
            <a:pPr marL="228600" indent="-228600">
              <a:buFont typeface="+mj-lt"/>
              <a:buAutoNum type="arabicPeriod"/>
              <a:defRPr/>
            </a:pPr>
            <a:r>
              <a:rPr lang="en-US" dirty="0" smtClean="0">
                <a:ea typeface="ＭＳ Ｐゴシック" pitchFamily="34" charset="-128"/>
                <a:cs typeface="+mn-cs"/>
              </a:rPr>
              <a:t>Develop effective leadership qualities &amp; skills</a:t>
            </a:r>
          </a:p>
          <a:p>
            <a:pPr marL="228600" indent="-228600">
              <a:buFont typeface="+mj-lt"/>
              <a:buAutoNum type="arabicPeriod"/>
              <a:defRPr/>
            </a:pPr>
            <a:r>
              <a:rPr lang="en-US" dirty="0" smtClean="0">
                <a:ea typeface="ＭＳ Ｐゴシック" pitchFamily="34" charset="-128"/>
                <a:cs typeface="+mn-cs"/>
              </a:rPr>
              <a:t>Build self-confidence, motivation &amp; enthusiasm</a:t>
            </a:r>
          </a:p>
          <a:p>
            <a:pPr marL="228600" indent="-228600">
              <a:buFont typeface="+mj-lt"/>
              <a:buAutoNum type="arabicPeriod"/>
              <a:defRPr/>
            </a:pPr>
            <a:r>
              <a:rPr lang="en-US" dirty="0" smtClean="0">
                <a:ea typeface="ＭＳ Ｐゴシック" pitchFamily="34" charset="-128"/>
                <a:cs typeface="+mn-cs"/>
              </a:rPr>
              <a:t>Strengthen academic &amp; technical skills</a:t>
            </a:r>
          </a:p>
          <a:p>
            <a:pPr marL="228600" indent="-228600">
              <a:buFont typeface="+mj-lt"/>
              <a:buAutoNum type="arabicPeriod"/>
              <a:defRPr/>
            </a:pPr>
            <a:r>
              <a:rPr lang="en-US" dirty="0" smtClean="0">
                <a:ea typeface="ＭＳ Ｐゴシック" pitchFamily="34" charset="-128"/>
                <a:cs typeface="+mn-cs"/>
              </a:rPr>
              <a:t>Create friendships &amp; social networks</a:t>
            </a:r>
          </a:p>
          <a:p>
            <a:pPr marL="228600" indent="-228600">
              <a:buFont typeface="+mj-lt"/>
              <a:buAutoNum type="arabicPeriod"/>
              <a:defRPr/>
            </a:pPr>
            <a:r>
              <a:rPr lang="en-US" dirty="0" smtClean="0">
                <a:ea typeface="ＭＳ Ｐゴシック" pitchFamily="34" charset="-128"/>
                <a:cs typeface="+mn-cs"/>
              </a:rPr>
              <a:t>Participate in community service activities</a:t>
            </a:r>
          </a:p>
          <a:p>
            <a:pPr marL="228600" indent="-228600">
              <a:buFont typeface="+mj-lt"/>
              <a:buAutoNum type="arabicPeriod"/>
              <a:defRPr/>
            </a:pPr>
            <a:r>
              <a:rPr lang="en-US" dirty="0" smtClean="0">
                <a:ea typeface="ＭＳ Ｐゴシック" pitchFamily="34" charset="-128"/>
                <a:cs typeface="+mn-cs"/>
              </a:rPr>
              <a:t>Set realistic career &amp; educational goals</a:t>
            </a:r>
          </a:p>
          <a:p>
            <a:pPr marL="228600" indent="-228600">
              <a:buFont typeface="+mj-lt"/>
              <a:buAutoNum type="arabicPeriod"/>
              <a:defRPr/>
            </a:pPr>
            <a:r>
              <a:rPr lang="en-US" dirty="0" smtClean="0">
                <a:ea typeface="ＭＳ Ｐゴシック" pitchFamily="34" charset="-128"/>
                <a:cs typeface="+mn-cs"/>
              </a:rPr>
              <a:t>Expand communication &amp; teamwork skills</a:t>
            </a:r>
          </a:p>
          <a:p>
            <a:pPr marL="228600" indent="-228600">
              <a:buFont typeface="+mj-lt"/>
              <a:buAutoNum type="arabicPeriod"/>
              <a:defRPr/>
            </a:pPr>
            <a:r>
              <a:rPr lang="en-US" dirty="0" smtClean="0">
                <a:ea typeface="ＭＳ Ｐゴシック" pitchFamily="34" charset="-128"/>
                <a:cs typeface="+mn-cs"/>
              </a:rPr>
              <a:t>Develop workplace readiness skills</a:t>
            </a:r>
          </a:p>
          <a:p>
            <a:pPr marL="228600" indent="-228600">
              <a:buFont typeface="+mj-lt"/>
              <a:buAutoNum type="arabicPeriod"/>
              <a:defRPr/>
            </a:pPr>
            <a:r>
              <a:rPr lang="en-US" dirty="0" smtClean="0">
                <a:ea typeface="ＭＳ Ｐゴシック" pitchFamily="34" charset="-128"/>
                <a:cs typeface="+mn-cs"/>
              </a:rPr>
              <a:t>Understand current health issues</a:t>
            </a:r>
          </a:p>
          <a:p>
            <a:pPr marL="228600" indent="-228600">
              <a:buFont typeface="+mj-lt"/>
              <a:buAutoNum type="arabicPeriod"/>
              <a:defRPr/>
            </a:pPr>
            <a:r>
              <a:rPr lang="en-US" dirty="0" smtClean="0">
                <a:ea typeface="ＭＳ Ｐゴシック" pitchFamily="34" charset="-128"/>
                <a:cs typeface="+mn-cs"/>
              </a:rPr>
              <a:t>Meet health professionals</a:t>
            </a:r>
          </a:p>
          <a:p>
            <a:pPr>
              <a:defRPr/>
            </a:pPr>
            <a:endParaRPr lang="en-US" dirty="0" smtClean="0">
              <a:ea typeface="ＭＳ Ｐゴシック" pitchFamily="34" charset="-128"/>
              <a:cs typeface="+mn-cs"/>
            </a:endParaRPr>
          </a:p>
        </p:txBody>
      </p:sp>
      <p:sp>
        <p:nvSpPr>
          <p:cNvPr id="37891" name="Rectangl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fld id="{DC0AE540-97FF-40E0-BF4C-436334AB8FE7}" type="slidenum">
              <a:rPr lang="en-US" altLang="en-US" sz="1200">
                <a:latin typeface="Arial" panose="020B0604020202020204" pitchFamily="34" charset="0"/>
              </a:rPr>
              <a:pPr eaLnBrk="1" hangingPunct="1"/>
              <a:t>8</a:t>
            </a:fld>
            <a:endParaRPr lang="en-US" altLang="en-US" sz="1200">
              <a:latin typeface="Arial" panose="020B0604020202020204" pitchFamily="34" charset="0"/>
            </a:endParaRPr>
          </a:p>
        </p:txBody>
      </p:sp>
    </p:spTree>
    <p:extLst>
      <p:ext uri="{BB962C8B-B14F-4D97-AF65-F5344CB8AC3E}">
        <p14:creationId xmlns:p14="http://schemas.microsoft.com/office/powerpoint/2010/main" val="76428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a:ln/>
        </p:spPr>
      </p:sp>
      <p:sp>
        <p:nvSpPr>
          <p:cNvPr id="37891" name="Rectangle 3"/>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a typeface="ＭＳ Ｐゴシック" pitchFamily="34" charset="-128"/>
                <a:cs typeface="+mn-cs"/>
              </a:rPr>
              <a:t>HOSA members have opportunities to:</a:t>
            </a:r>
          </a:p>
          <a:p>
            <a:pPr marL="228600" indent="-228600">
              <a:buFont typeface="+mj-lt"/>
              <a:buAutoNum type="arabicPeriod"/>
              <a:defRPr/>
            </a:pPr>
            <a:r>
              <a:rPr lang="en-US" dirty="0" smtClean="0">
                <a:ea typeface="ＭＳ Ｐゴシック" pitchFamily="34" charset="-128"/>
                <a:cs typeface="+mn-cs"/>
              </a:rPr>
              <a:t>Celebrate competitive events program accomplishments</a:t>
            </a:r>
          </a:p>
          <a:p>
            <a:pPr marL="228600" indent="-228600">
              <a:buFont typeface="+mj-lt"/>
              <a:buAutoNum type="arabicPeriod"/>
              <a:defRPr/>
            </a:pPr>
            <a:r>
              <a:rPr lang="en-US" dirty="0" smtClean="0">
                <a:ea typeface="ＭＳ Ｐゴシック" pitchFamily="34" charset="-128"/>
                <a:cs typeface="+mn-cs"/>
              </a:rPr>
              <a:t>Apply for HOSA scholarships and recognitions</a:t>
            </a:r>
          </a:p>
          <a:p>
            <a:pPr marL="228600" indent="-228600">
              <a:buFont typeface="+mj-lt"/>
              <a:buAutoNum type="arabicPeriod"/>
              <a:defRPr/>
            </a:pPr>
            <a:r>
              <a:rPr lang="en-US" dirty="0" smtClean="0">
                <a:ea typeface="ＭＳ Ｐゴシック" pitchFamily="34" charset="-128"/>
                <a:cs typeface="+mn-cs"/>
              </a:rPr>
              <a:t>Travel to regional, state, and national conferences</a:t>
            </a:r>
          </a:p>
          <a:p>
            <a:pPr marL="228600" indent="-228600">
              <a:buFont typeface="+mj-lt"/>
              <a:buAutoNum type="arabicPeriod"/>
              <a:defRPr/>
            </a:pPr>
            <a:r>
              <a:rPr lang="en-US" dirty="0" smtClean="0">
                <a:ea typeface="ＭＳ Ｐゴシック" pitchFamily="34" charset="-128"/>
                <a:cs typeface="+mn-cs"/>
              </a:rPr>
              <a:t>Serve as local, regional, state, and national officers</a:t>
            </a:r>
          </a:p>
          <a:p>
            <a:pPr marL="228600" indent="-228600">
              <a:buFont typeface="+mj-lt"/>
              <a:buAutoNum type="arabicPeriod"/>
              <a:defRPr/>
            </a:pPr>
            <a:r>
              <a:rPr lang="en-US" dirty="0" smtClean="0">
                <a:ea typeface="ＭＳ Ｐゴシック" pitchFamily="34" charset="-128"/>
                <a:cs typeface="+mn-cs"/>
              </a:rPr>
              <a:t>Build their resume</a:t>
            </a:r>
          </a:p>
          <a:p>
            <a:pPr marL="228600" indent="-228600">
              <a:buFont typeface="+mj-lt"/>
              <a:buAutoNum type="arabicPeriod"/>
              <a:defRPr/>
            </a:pPr>
            <a:r>
              <a:rPr lang="en-US" dirty="0" smtClean="0">
                <a:ea typeface="ＭＳ Ｐゴシック" pitchFamily="34" charset="-128"/>
                <a:cs typeface="+mn-cs"/>
              </a:rPr>
              <a:t>Collaborate with health professionals and future health industry employers</a:t>
            </a:r>
          </a:p>
          <a:p>
            <a:pPr marL="228600" indent="-228600">
              <a:buFont typeface="+mj-lt"/>
              <a:buAutoNum type="arabicPeriod"/>
              <a:defRPr/>
            </a:pPr>
            <a:r>
              <a:rPr lang="en-US" dirty="0" smtClean="0">
                <a:ea typeface="ＭＳ Ｐゴシック" pitchFamily="34" charset="-128"/>
                <a:cs typeface="+mn-cs"/>
              </a:rPr>
              <a:t>Seek an experiential service opportunities in the U.S. Office of the Surgeon General and with other HOSA partners</a:t>
            </a:r>
          </a:p>
          <a:p>
            <a:pPr>
              <a:defRPr/>
            </a:pPr>
            <a:endParaRPr lang="en-US" dirty="0" smtClean="0">
              <a:ea typeface="ＭＳ Ｐゴシック" pitchFamily="34" charset="-128"/>
              <a:cs typeface="+mn-cs"/>
            </a:endParaRPr>
          </a:p>
        </p:txBody>
      </p:sp>
      <p:sp>
        <p:nvSpPr>
          <p:cNvPr id="39939" name="Rectangl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fld id="{EE9F8B0D-FDEE-4C2F-A907-8D49E1D13C64}" type="slidenum">
              <a:rPr lang="en-US" altLang="en-US" sz="1200">
                <a:latin typeface="Arial" panose="020B0604020202020204" pitchFamily="34" charset="0"/>
              </a:rPr>
              <a:pPr eaLnBrk="1" hangingPunct="1"/>
              <a:t>9</a:t>
            </a:fld>
            <a:endParaRPr lang="en-US" altLang="en-US" sz="1200">
              <a:latin typeface="Arial" panose="020B0604020202020204" pitchFamily="34" charset="0"/>
            </a:endParaRPr>
          </a:p>
        </p:txBody>
      </p:sp>
    </p:spTree>
    <p:extLst>
      <p:ext uri="{BB962C8B-B14F-4D97-AF65-F5344CB8AC3E}">
        <p14:creationId xmlns:p14="http://schemas.microsoft.com/office/powerpoint/2010/main" val="349408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a:ln/>
        </p:spPr>
      </p:sp>
      <p:sp>
        <p:nvSpPr>
          <p:cNvPr id="4198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Activities are offered year-round.</a:t>
            </a:r>
          </a:p>
        </p:txBody>
      </p:sp>
      <p:sp>
        <p:nvSpPr>
          <p:cNvPr id="41987" name="Rectangl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fld id="{6E7C3F16-0966-47C7-843C-8F7189840CA8}" type="slidenum">
              <a:rPr lang="en-US" altLang="en-US" sz="1200">
                <a:latin typeface="Arial" panose="020B0604020202020204" pitchFamily="34" charset="0"/>
              </a:rPr>
              <a:pPr eaLnBrk="1" hangingPunct="1"/>
              <a:t>10</a:t>
            </a:fld>
            <a:endParaRPr lang="en-US" altLang="en-US" sz="1200">
              <a:latin typeface="Arial" panose="020B0604020202020204" pitchFamily="34" charset="0"/>
            </a:endParaRPr>
          </a:p>
        </p:txBody>
      </p:sp>
    </p:spTree>
    <p:extLst>
      <p:ext uri="{BB962C8B-B14F-4D97-AF65-F5344CB8AC3E}">
        <p14:creationId xmlns:p14="http://schemas.microsoft.com/office/powerpoint/2010/main" val="2921713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407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19" y="469287"/>
            <a:ext cx="2298512" cy="3582023"/>
          </a:xfrm>
          <a:prstGeom prst="rect">
            <a:avLst/>
          </a:prstGeom>
        </p:spPr>
        <p:txBody>
          <a:bodyPr/>
          <a:lstStyle>
            <a:lvl1pPr algn="r">
              <a:lnSpc>
                <a:spcPct val="70000"/>
              </a:lnSpc>
              <a:spcAft>
                <a:spcPts val="1800"/>
              </a:spcAft>
              <a:defRPr b="1" cap="all">
                <a:solidFill>
                  <a:schemeClr val="bg1"/>
                </a:solidFill>
                <a:latin typeface="Aldo SemiBold"/>
                <a:cs typeface="Aldo SemiBold"/>
              </a:defRPr>
            </a:lvl1pPr>
          </a:lstStyle>
          <a:p>
            <a:r>
              <a:rPr lang="en-US" dirty="0" smtClean="0"/>
              <a:t>Click </a:t>
            </a:r>
            <a:br>
              <a:rPr lang="en-US" dirty="0" smtClean="0"/>
            </a:br>
            <a:r>
              <a:rPr lang="en-US" dirty="0" smtClean="0"/>
              <a:t>to </a:t>
            </a:r>
            <a:br>
              <a:rPr lang="en-US" dirty="0" smtClean="0"/>
            </a:br>
            <a:r>
              <a:rPr lang="en-US" dirty="0" smtClean="0"/>
              <a:t>edit </a:t>
            </a:r>
            <a:br>
              <a:rPr lang="en-US" dirty="0" smtClean="0"/>
            </a:br>
            <a:r>
              <a:rPr lang="en-US" dirty="0" smtClean="0"/>
              <a:t>Master </a:t>
            </a:r>
            <a:br>
              <a:rPr lang="en-US" dirty="0" smtClean="0"/>
            </a:br>
            <a:r>
              <a:rPr lang="en-US" dirty="0" smtClean="0"/>
              <a:t>title </a:t>
            </a:r>
            <a:br>
              <a:rPr lang="en-US" dirty="0" smtClean="0"/>
            </a:br>
            <a:r>
              <a:rPr lang="en-US" dirty="0" smtClean="0"/>
              <a:t>style</a:t>
            </a:r>
            <a:endParaRPr lang="en-US" dirty="0"/>
          </a:p>
        </p:txBody>
      </p:sp>
      <p:sp>
        <p:nvSpPr>
          <p:cNvPr id="3" name="Subtitle 2"/>
          <p:cNvSpPr>
            <a:spLocks noGrp="1"/>
          </p:cNvSpPr>
          <p:nvPr>
            <p:ph type="subTitle" idx="1"/>
          </p:nvPr>
        </p:nvSpPr>
        <p:spPr>
          <a:xfrm>
            <a:off x="2448379" y="469287"/>
            <a:ext cx="6400800" cy="1314450"/>
          </a:xfrm>
          <a:prstGeom prst="rect">
            <a:avLst/>
          </a:prstGeom>
        </p:spPr>
        <p:txBody>
          <a:bodyPr/>
          <a:lstStyle>
            <a:lvl1pPr marL="0" indent="0" algn="l">
              <a:buNone/>
              <a:defRPr sz="2200">
                <a:solidFill>
                  <a:srgbClr val="01608E"/>
                </a:solidFill>
                <a:latin typeface="PT Sans"/>
                <a:cs typeface="PT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96593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60290" y="2781014"/>
            <a:ext cx="4113851" cy="552898"/>
          </a:xfrm>
          <a:prstGeom prst="rect">
            <a:avLst/>
          </a:prstGeom>
        </p:spPr>
        <p:txBody>
          <a:bodyPr/>
          <a:lstStyle>
            <a:lvl1pPr>
              <a:defRPr>
                <a:solidFill>
                  <a:srgbClr val="01608E"/>
                </a:solidFill>
                <a:latin typeface="PT Sans"/>
                <a:cs typeface="PT Sans"/>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301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0405" y="246143"/>
            <a:ext cx="5618154" cy="623963"/>
          </a:xfrm>
          <a:prstGeom prst="rect">
            <a:avLst/>
          </a:prstGeom>
        </p:spPr>
        <p:txBody>
          <a:bodyPr/>
          <a:lstStyle>
            <a:lvl1pPr algn="l">
              <a:defRPr b="1" cap="all">
                <a:solidFill>
                  <a:schemeClr val="bg1"/>
                </a:solidFill>
                <a:latin typeface="Aldo SemiBold"/>
                <a:cs typeface="Aldo SemiBol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0403" y="1106401"/>
            <a:ext cx="7645229" cy="1314450"/>
          </a:xfrm>
          <a:prstGeom prst="rect">
            <a:avLst/>
          </a:prstGeom>
        </p:spPr>
        <p:txBody>
          <a:bodyPr>
            <a:normAutofit/>
          </a:bodyPr>
          <a:lstStyle>
            <a:lvl1pPr marL="0" indent="0" algn="l">
              <a:buNone/>
              <a:defRPr sz="1700">
                <a:solidFill>
                  <a:srgbClr val="800000"/>
                </a:solidFill>
                <a:latin typeface="PT Sans"/>
                <a:cs typeface="PT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Cybis-HOSA-Rebrand-Logo-On-Red-we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8558" y="83497"/>
            <a:ext cx="2438481" cy="932719"/>
          </a:xfrm>
          <a:prstGeom prst="rect">
            <a:avLst/>
          </a:prstGeom>
        </p:spPr>
      </p:pic>
    </p:spTree>
    <p:extLst>
      <p:ext uri="{BB962C8B-B14F-4D97-AF65-F5344CB8AC3E}">
        <p14:creationId xmlns:p14="http://schemas.microsoft.com/office/powerpoint/2010/main" val="30719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4883" y="158063"/>
            <a:ext cx="7715282" cy="857250"/>
          </a:xfrm>
          <a:prstGeom prst="rect">
            <a:avLst/>
          </a:prstGeom>
        </p:spPr>
        <p:txBody>
          <a:bodyPr/>
          <a:lstStyle>
            <a:lvl1pPr algn="l">
              <a:defRPr b="1" cap="all">
                <a:solidFill>
                  <a:srgbClr val="800000"/>
                </a:solidFill>
                <a:latin typeface="Aldo SemiBold"/>
                <a:cs typeface="Aldo SemiBold"/>
              </a:defRPr>
            </a:lvl1pPr>
          </a:lstStyle>
          <a:p>
            <a:r>
              <a:rPr lang="en-US" dirty="0" smtClean="0"/>
              <a:t>Click to edit Master title style</a:t>
            </a:r>
            <a:endParaRPr lang="en-US" dirty="0"/>
          </a:p>
        </p:txBody>
      </p:sp>
      <p:sp>
        <p:nvSpPr>
          <p:cNvPr id="7" name="TextBox 6"/>
          <p:cNvSpPr txBox="1"/>
          <p:nvPr userDrawn="1"/>
        </p:nvSpPr>
        <p:spPr>
          <a:xfrm>
            <a:off x="1877462" y="4831198"/>
            <a:ext cx="184666" cy="369332"/>
          </a:xfrm>
          <a:prstGeom prst="rect">
            <a:avLst/>
          </a:prstGeom>
          <a:noFill/>
        </p:spPr>
        <p:txBody>
          <a:bodyPr wrap="none" rtlCol="0">
            <a:spAutoFit/>
          </a:bodyPr>
          <a:lstStyle/>
          <a:p>
            <a:endParaRPr lang="en-US" dirty="0"/>
          </a:p>
        </p:txBody>
      </p:sp>
      <p:sp>
        <p:nvSpPr>
          <p:cNvPr id="13" name="Content Placeholder 2"/>
          <p:cNvSpPr>
            <a:spLocks noGrp="1"/>
          </p:cNvSpPr>
          <p:nvPr>
            <p:ph idx="10"/>
          </p:nvPr>
        </p:nvSpPr>
        <p:spPr>
          <a:xfrm>
            <a:off x="974883" y="1096623"/>
            <a:ext cx="7715282" cy="2871861"/>
          </a:xfrm>
          <a:prstGeom prst="rect">
            <a:avLst/>
          </a:prstGeom>
        </p:spPr>
        <p:txBody>
          <a:bodyPr/>
          <a:lstStyle>
            <a:lvl1pPr marL="342900" indent="-342900">
              <a:buSzPct val="55000"/>
              <a:buFont typeface="Lucida Grande"/>
              <a:buChar char="▲"/>
              <a:defRPr sz="2800">
                <a:solidFill>
                  <a:srgbClr val="01608E"/>
                </a:solidFill>
                <a:latin typeface="PT Sans"/>
                <a:cs typeface="PT Sans"/>
              </a:defRPr>
            </a:lvl1pPr>
            <a:lvl2pPr marL="742950" indent="-285750">
              <a:buSzPct val="55000"/>
              <a:buFont typeface="Lucida Grande"/>
              <a:buChar char="▲"/>
              <a:defRPr sz="1800">
                <a:solidFill>
                  <a:srgbClr val="800000"/>
                </a:solidFill>
                <a:latin typeface="PT Sans"/>
                <a:cs typeface="PT Sans"/>
              </a:defRPr>
            </a:lvl2pPr>
            <a:lvl3pPr marL="1143000" indent="-228600">
              <a:buSzPct val="55000"/>
              <a:buFont typeface="Lucida Grande"/>
              <a:buChar char="▲"/>
              <a:defRPr sz="1600">
                <a:solidFill>
                  <a:srgbClr val="800000"/>
                </a:solidFill>
                <a:latin typeface="PT Sans"/>
                <a:cs typeface="PT Sans"/>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4799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2571750"/>
            <a:ext cx="2070154" cy="234315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257175" indent="-257175" algn="ctr" rtl="0" latinLnBrk="0">
              <a:spcBef>
                <a:spcPct val="20000"/>
              </a:spcBef>
              <a:defRPr lang="en-US" sz="15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2" name="Picture Placeholder 11"/>
          <p:cNvSpPr>
            <a:spLocks noGrp="1"/>
          </p:cNvSpPr>
          <p:nvPr>
            <p:ph type="pic" sz="quarter" idx="17"/>
          </p:nvPr>
        </p:nvSpPr>
        <p:spPr>
          <a:xfrm>
            <a:off x="2438400" y="171450"/>
            <a:ext cx="5562600" cy="3128963"/>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257175" indent="-257175" algn="ctr" rtl="0" latinLnBrk="0">
              <a:spcBef>
                <a:spcPct val="20000"/>
              </a:spcBef>
              <a:defRPr lang="en-US" sz="15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5" name="Picture Placeholder 14"/>
          <p:cNvSpPr>
            <a:spLocks noGrp="1"/>
          </p:cNvSpPr>
          <p:nvPr>
            <p:ph type="pic" sz="quarter" idx="26"/>
          </p:nvPr>
        </p:nvSpPr>
        <p:spPr>
          <a:xfrm>
            <a:off x="228600" y="171450"/>
            <a:ext cx="2070154" cy="234315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257175" indent="-257175" algn="ctr" rtl="0" latinLnBrk="0">
              <a:spcBef>
                <a:spcPct val="20000"/>
              </a:spcBef>
              <a:defRPr lang="en-US" sz="15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31" name="Picture Placeholder 30"/>
          <p:cNvSpPr>
            <a:spLocks noGrp="1"/>
          </p:cNvSpPr>
          <p:nvPr>
            <p:ph type="pic" sz="quarter" idx="27"/>
          </p:nvPr>
        </p:nvSpPr>
        <p:spPr>
          <a:xfrm>
            <a:off x="5257800" y="3371850"/>
            <a:ext cx="2743200" cy="154305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257175" indent="-257175" algn="ctr" rtl="0" latinLnBrk="0">
              <a:spcBef>
                <a:spcPct val="20000"/>
              </a:spcBef>
              <a:defRPr lang="en-US" sz="15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7" name="Picture Placeholder 16"/>
          <p:cNvSpPr>
            <a:spLocks noGrp="1"/>
          </p:cNvSpPr>
          <p:nvPr>
            <p:ph type="pic" sz="quarter" idx="28"/>
          </p:nvPr>
        </p:nvSpPr>
        <p:spPr>
          <a:xfrm>
            <a:off x="2438400" y="3371850"/>
            <a:ext cx="2743200" cy="154305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257175" indent="-257175" algn="ctr" rtl="0" latinLnBrk="0">
              <a:spcBef>
                <a:spcPct val="20000"/>
              </a:spcBef>
              <a:defRPr lang="en-US" sz="15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7" name="Date Placeholder 6"/>
          <p:cNvSpPr>
            <a:spLocks noGrp="1"/>
          </p:cNvSpPr>
          <p:nvPr>
            <p:ph type="dt" sz="half" idx="29"/>
          </p:nvPr>
        </p:nvSpPr>
        <p:spPr>
          <a:xfrm>
            <a:off x="457200" y="4767263"/>
            <a:ext cx="2133600" cy="273844"/>
          </a:xfrm>
          <a:prstGeom prst="rect">
            <a:avLst/>
          </a:prstGeom>
        </p:spPr>
        <p:txBody>
          <a:bodyPr wrap="square" numCol="1" anchorCtr="0" compatLnSpc="1">
            <a:prstTxWarp prst="textNoShape">
              <a:avLst/>
            </a:prstTxWarp>
          </a:bodyPr>
          <a:lstStyle>
            <a:lvl1pPr algn="r">
              <a:defRPr smtClean="0">
                <a:solidFill>
                  <a:schemeClr val="bg1"/>
                </a:solidFill>
                <a:latin typeface="Tahoma" panose="020B0604030504040204" pitchFamily="34" charset="0"/>
                <a:ea typeface="MS PGothic" panose="020B0600070205080204" pitchFamily="34" charset="-128"/>
              </a:defRPr>
            </a:lvl1pPr>
          </a:lstStyle>
          <a:p>
            <a:fld id="{95222787-5119-40A5-A2C5-C6EF669A2D78}" type="datetime1">
              <a:rPr lang="en-US" altLang="en-US"/>
              <a:pPr/>
              <a:t>1/19/2018</a:t>
            </a:fld>
            <a:endParaRPr lang="en-US" altLang="en-US">
              <a:solidFill>
                <a:schemeClr val="tx1"/>
              </a:solidFill>
            </a:endParaRPr>
          </a:p>
        </p:txBody>
      </p:sp>
      <p:sp>
        <p:nvSpPr>
          <p:cNvPr id="8" name="Slide Number Placeholder 7"/>
          <p:cNvSpPr>
            <a:spLocks noGrp="1"/>
          </p:cNvSpPr>
          <p:nvPr>
            <p:ph type="sldNum" sz="quarter" idx="30"/>
          </p:nvPr>
        </p:nvSpPr>
        <p:spPr>
          <a:xfrm>
            <a:off x="4305300" y="4767263"/>
            <a:ext cx="533400" cy="273844"/>
          </a:xfrm>
          <a:prstGeom prst="rect">
            <a:avLst/>
          </a:prstGeom>
        </p:spPr>
        <p:txBody>
          <a:bodyPr/>
          <a:lstStyle>
            <a:lvl1pPr>
              <a:defRPr>
                <a:solidFill>
                  <a:srgbClr val="FFFFFF"/>
                </a:solidFill>
              </a:defRPr>
            </a:lvl1pPr>
          </a:lstStyle>
          <a:p>
            <a:fld id="{D3AB9DB8-634E-4FFA-A207-C65259162D2D}" type="slidenum">
              <a:rPr lang="en-US" altLang="en-US"/>
              <a:pPr/>
              <a:t>‹#›</a:t>
            </a:fld>
            <a:endParaRPr lang="en-US" altLang="en-US">
              <a:solidFill>
                <a:schemeClr val="tx1"/>
              </a:solidFill>
            </a:endParaRPr>
          </a:p>
        </p:txBody>
      </p:sp>
      <p:sp>
        <p:nvSpPr>
          <p:cNvPr id="9" name="Footer Placeholder 8"/>
          <p:cNvSpPr>
            <a:spLocks noGrp="1"/>
          </p:cNvSpPr>
          <p:nvPr>
            <p:ph type="ftr" sz="quarter" idx="31"/>
          </p:nvPr>
        </p:nvSpPr>
        <p:spPr>
          <a:xfrm>
            <a:off x="5789613" y="4767263"/>
            <a:ext cx="2895600" cy="273844"/>
          </a:xfrm>
          <a:prstGeom prst="rect">
            <a:avLst/>
          </a:prstGeom>
        </p:spPr>
        <p:txBody>
          <a:bodyPr/>
          <a:lstStyle>
            <a:lvl1pPr>
              <a:defRPr/>
            </a:lvl1pPr>
            <a:extLst/>
          </a:lstStyle>
          <a:p>
            <a:pPr>
              <a:defRPr/>
            </a:pPr>
            <a:endParaRPr lang="en-US"/>
          </a:p>
        </p:txBody>
      </p:sp>
    </p:spTree>
    <p:extLst>
      <p:ext uri="{BB962C8B-B14F-4D97-AF65-F5344CB8AC3E}">
        <p14:creationId xmlns:p14="http://schemas.microsoft.com/office/powerpoint/2010/main" val="28259028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171450"/>
            <a:ext cx="4754880" cy="47434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0" indent="0" algn="ctr" rtl="0" latinLnBrk="0">
              <a:spcBef>
                <a:spcPct val="20000"/>
              </a:spcBef>
              <a:defRPr lang="en-US" sz="15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5" name="Text Placeholder 24"/>
          <p:cNvSpPr>
            <a:spLocks noGrp="1"/>
          </p:cNvSpPr>
          <p:nvPr>
            <p:ph type="body" sz="quarter" idx="11"/>
          </p:nvPr>
        </p:nvSpPr>
        <p:spPr>
          <a:xfrm>
            <a:off x="5105400" y="171450"/>
            <a:ext cx="3200400" cy="2857500"/>
          </a:xfrm>
          <a:prstGeom prst="rect">
            <a:avLst/>
          </a:prstGeom>
        </p:spPr>
        <p:txBody>
          <a:bodyPr tIns="91440" bIns="91440"/>
          <a:lstStyle>
            <a:lvl1pPr marL="0" marR="0" indent="0" algn="l">
              <a:buFontTx/>
              <a:buNone/>
              <a:defRPr sz="1500" i="0"/>
            </a:lvl1pPr>
            <a:extLst/>
          </a:lstStyle>
          <a:p>
            <a:pPr lvl="0"/>
            <a:r>
              <a:rPr lang="en-US" smtClean="0"/>
              <a:t>Click to edit Master text styles</a:t>
            </a:r>
          </a:p>
        </p:txBody>
      </p:sp>
      <p:sp>
        <p:nvSpPr>
          <p:cNvPr id="4" name="Date Placeholder 3"/>
          <p:cNvSpPr>
            <a:spLocks noGrp="1"/>
          </p:cNvSpPr>
          <p:nvPr>
            <p:ph type="dt" sz="half" idx="12"/>
          </p:nvPr>
        </p:nvSpPr>
        <p:spPr>
          <a:xfrm>
            <a:off x="457200" y="4767263"/>
            <a:ext cx="2133600" cy="273844"/>
          </a:xfrm>
          <a:prstGeom prst="rect">
            <a:avLst/>
          </a:prstGeom>
        </p:spPr>
        <p:txBody>
          <a:bodyPr wrap="square" numCol="1" anchorCtr="0" compatLnSpc="1">
            <a:prstTxWarp prst="textNoShape">
              <a:avLst/>
            </a:prstTxWarp>
          </a:bodyPr>
          <a:lstStyle>
            <a:lvl1pPr algn="r">
              <a:defRPr smtClean="0">
                <a:solidFill>
                  <a:schemeClr val="bg1"/>
                </a:solidFill>
                <a:latin typeface="Tahoma" panose="020B0604030504040204" pitchFamily="34" charset="0"/>
                <a:ea typeface="MS PGothic" panose="020B0600070205080204" pitchFamily="34" charset="-128"/>
              </a:defRPr>
            </a:lvl1pPr>
          </a:lstStyle>
          <a:p>
            <a:fld id="{3A8E7E09-43AA-40E0-914A-1F8F81A6A6BE}" type="datetime1">
              <a:rPr lang="en-US" altLang="en-US"/>
              <a:pPr/>
              <a:t>1/19/2018</a:t>
            </a:fld>
            <a:endParaRPr lang="en-US" altLang="en-US">
              <a:solidFill>
                <a:schemeClr val="tx1"/>
              </a:solidFill>
            </a:endParaRPr>
          </a:p>
        </p:txBody>
      </p:sp>
      <p:sp>
        <p:nvSpPr>
          <p:cNvPr id="5" name="Slide Number Placeholder 4"/>
          <p:cNvSpPr>
            <a:spLocks noGrp="1"/>
          </p:cNvSpPr>
          <p:nvPr>
            <p:ph type="sldNum" sz="quarter" idx="13"/>
          </p:nvPr>
        </p:nvSpPr>
        <p:spPr>
          <a:xfrm>
            <a:off x="4305300" y="4767263"/>
            <a:ext cx="533400" cy="273844"/>
          </a:xfrm>
          <a:prstGeom prst="rect">
            <a:avLst/>
          </a:prstGeom>
        </p:spPr>
        <p:txBody>
          <a:bodyPr/>
          <a:lstStyle>
            <a:lvl1pPr>
              <a:defRPr>
                <a:solidFill>
                  <a:srgbClr val="FFFFFF"/>
                </a:solidFill>
              </a:defRPr>
            </a:lvl1pPr>
          </a:lstStyle>
          <a:p>
            <a:fld id="{62EAEB3D-15DC-4F47-A68C-91E35D39F576}" type="slidenum">
              <a:rPr lang="en-US" altLang="en-US"/>
              <a:pPr/>
              <a:t>‹#›</a:t>
            </a:fld>
            <a:endParaRPr lang="en-US" altLang="en-US">
              <a:solidFill>
                <a:schemeClr val="tx1"/>
              </a:solidFill>
            </a:endParaRPr>
          </a:p>
        </p:txBody>
      </p:sp>
      <p:sp>
        <p:nvSpPr>
          <p:cNvPr id="6" name="Footer Placeholder 5"/>
          <p:cNvSpPr>
            <a:spLocks noGrp="1"/>
          </p:cNvSpPr>
          <p:nvPr>
            <p:ph type="ftr" sz="quarter" idx="14"/>
          </p:nvPr>
        </p:nvSpPr>
        <p:spPr>
          <a:xfrm>
            <a:off x="5789613" y="4767263"/>
            <a:ext cx="2895600" cy="273844"/>
          </a:xfrm>
          <a:prstGeom prst="rect">
            <a:avLst/>
          </a:prstGeom>
        </p:spPr>
        <p:txBody>
          <a:bodyPr/>
          <a:lstStyle>
            <a:lvl1pPr>
              <a:defRPr/>
            </a:lvl1pPr>
            <a:extLst/>
          </a:lstStyle>
          <a:p>
            <a:pPr>
              <a:defRPr/>
            </a:pPr>
            <a:endParaRPr lang="en-US"/>
          </a:p>
        </p:txBody>
      </p:sp>
    </p:spTree>
    <p:extLst>
      <p:ext uri="{BB962C8B-B14F-4D97-AF65-F5344CB8AC3E}">
        <p14:creationId xmlns:p14="http://schemas.microsoft.com/office/powerpoint/2010/main" val="20480812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9393" y="369832"/>
            <a:ext cx="6024186" cy="857250"/>
          </a:xfrm>
          <a:prstGeom prst="rect">
            <a:avLst/>
          </a:prstGeom>
        </p:spPr>
        <p:txBody>
          <a:bodyPr/>
          <a:lstStyle>
            <a:lvl1pPr algn="l">
              <a:lnSpc>
                <a:spcPct val="70000"/>
              </a:lnSpc>
              <a:defRPr b="1" cap="all">
                <a:solidFill>
                  <a:srgbClr val="FFFFFF"/>
                </a:solidFill>
                <a:latin typeface="Aldo SemiBold"/>
                <a:cs typeface="Aldo SemiBold"/>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a:xfrm>
            <a:off x="1009393" y="1469316"/>
            <a:ext cx="7715282" cy="3394075"/>
          </a:xfrm>
          <a:prstGeom prst="rect">
            <a:avLst/>
          </a:prstGeom>
        </p:spPr>
        <p:txBody>
          <a:bodyPr/>
          <a:lstStyle>
            <a:lvl1pPr marL="342900" indent="-342900">
              <a:buSzPct val="55000"/>
              <a:buFont typeface="Lucida Grande"/>
              <a:buChar char="▲"/>
              <a:defRPr sz="2800">
                <a:solidFill>
                  <a:srgbClr val="01608E"/>
                </a:solidFill>
                <a:latin typeface="PT Sans"/>
                <a:cs typeface="PT Sans"/>
              </a:defRPr>
            </a:lvl1pPr>
            <a:lvl2pPr marL="742950" indent="-285750">
              <a:buSzPct val="55000"/>
              <a:buFont typeface="Lucida Grande"/>
              <a:buChar char="▲"/>
              <a:defRPr sz="1800">
                <a:solidFill>
                  <a:srgbClr val="800000"/>
                </a:solidFill>
                <a:latin typeface="PT Sans"/>
                <a:cs typeface="PT Sans"/>
              </a:defRPr>
            </a:lvl2pPr>
            <a:lvl3pPr marL="1143000" indent="-228600">
              <a:buSzPct val="55000"/>
              <a:buFont typeface="Lucida Grande"/>
              <a:buChar char="▲"/>
              <a:defRPr sz="1600">
                <a:solidFill>
                  <a:srgbClr val="800000"/>
                </a:solidFill>
                <a:latin typeface="PT Sans"/>
                <a:cs typeface="PT Sans"/>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9427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1588"/>
            <a:ext cx="8229600" cy="857250"/>
          </a:xfrm>
          <a:prstGeom prst="rect">
            <a:avLst/>
          </a:prstGeom>
        </p:spPr>
        <p:txBody>
          <a:bodyPr/>
          <a:lstStyle>
            <a:lvl1pPr algn="l">
              <a:defRPr sz="4500" b="1" cap="all">
                <a:solidFill>
                  <a:schemeClr val="bg1"/>
                </a:solidFill>
                <a:latin typeface="Aldo SemiBold"/>
                <a:cs typeface="Aldo SemiBold"/>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9594"/>
            <a:ext cx="4038600" cy="3394075"/>
          </a:xfrm>
          <a:prstGeom prst="rect">
            <a:avLst/>
          </a:prstGeom>
        </p:spPr>
        <p:txBody>
          <a:bodyPr/>
          <a:lstStyle>
            <a:lvl1pPr marL="342900" indent="-342900">
              <a:buSzPct val="55000"/>
              <a:buFont typeface="Lucida Grande"/>
              <a:buChar char="▲"/>
              <a:defRPr sz="2100">
                <a:solidFill>
                  <a:srgbClr val="D99695"/>
                </a:solidFill>
                <a:latin typeface="PT Sans"/>
                <a:cs typeface="PT San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648200" y="1379594"/>
            <a:ext cx="4038600" cy="3394075"/>
          </a:xfrm>
          <a:prstGeom prst="rect">
            <a:avLst/>
          </a:prstGeom>
        </p:spPr>
        <p:txBody>
          <a:bodyPr/>
          <a:lstStyle>
            <a:lvl1pPr marL="342900" indent="-342900">
              <a:buSzPct val="55000"/>
              <a:buFont typeface="Lucida Grande"/>
              <a:buChar char="▲"/>
              <a:defRPr sz="2100">
                <a:solidFill>
                  <a:srgbClr val="D99695"/>
                </a:solidFill>
                <a:latin typeface="PT Sans"/>
                <a:cs typeface="PT San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Tree>
    <p:extLst>
      <p:ext uri="{BB962C8B-B14F-4D97-AF65-F5344CB8AC3E}">
        <p14:creationId xmlns:p14="http://schemas.microsoft.com/office/powerpoint/2010/main" val="232637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1588"/>
            <a:ext cx="8229600" cy="857250"/>
          </a:xfrm>
          <a:prstGeom prst="rect">
            <a:avLst/>
          </a:prstGeom>
        </p:spPr>
        <p:txBody>
          <a:bodyPr/>
          <a:lstStyle>
            <a:lvl1pPr algn="l">
              <a:defRPr sz="4500" b="1" cap="all">
                <a:solidFill>
                  <a:schemeClr val="bg1"/>
                </a:solidFill>
                <a:latin typeface="Aldo SemiBold"/>
                <a:cs typeface="Aldo SemiBold"/>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9594"/>
            <a:ext cx="4038600" cy="3394075"/>
          </a:xfrm>
          <a:prstGeom prst="rect">
            <a:avLst/>
          </a:prstGeom>
        </p:spPr>
        <p:txBody>
          <a:bodyPr/>
          <a:lstStyle>
            <a:lvl1pPr marL="342900" indent="-342900">
              <a:buSzPct val="55000"/>
              <a:buFont typeface="Lucida Grande"/>
              <a:buChar char="▲"/>
              <a:defRPr sz="2100">
                <a:solidFill>
                  <a:srgbClr val="D99695"/>
                </a:solidFill>
                <a:latin typeface="PT Sans"/>
                <a:cs typeface="PT San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648200" y="1379594"/>
            <a:ext cx="4038600" cy="3394075"/>
          </a:xfrm>
          <a:prstGeom prst="rect">
            <a:avLst/>
          </a:prstGeom>
        </p:spPr>
        <p:txBody>
          <a:bodyPr/>
          <a:lstStyle>
            <a:lvl1pPr marL="342900" indent="-342900">
              <a:buSzPct val="55000"/>
              <a:buFont typeface="Lucida Grande"/>
              <a:buChar char="▲"/>
              <a:defRPr sz="2100">
                <a:solidFill>
                  <a:srgbClr val="D99695"/>
                </a:solidFill>
                <a:latin typeface="PT Sans"/>
                <a:cs typeface="PT San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Tree>
    <p:extLst>
      <p:ext uri="{BB962C8B-B14F-4D97-AF65-F5344CB8AC3E}">
        <p14:creationId xmlns:p14="http://schemas.microsoft.com/office/powerpoint/2010/main" val="1059708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9.xml"/><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7.xml"/><Relationship Id="rId1" Type="http://schemas.openxmlformats.org/officeDocument/2006/relationships/slideLayout" Target="../slideLayouts/slideLayout10.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Cybis-HOSA-Rebrand-Logo-On-Blue-we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9630" y="1299030"/>
            <a:ext cx="6531426" cy="2481942"/>
          </a:xfrm>
          <a:prstGeom prst="rect">
            <a:avLst/>
          </a:prstGeom>
        </p:spPr>
      </p:pic>
    </p:spTree>
    <p:extLst>
      <p:ext uri="{BB962C8B-B14F-4D97-AF65-F5344CB8AC3E}">
        <p14:creationId xmlns:p14="http://schemas.microsoft.com/office/powerpoint/2010/main" val="386508758"/>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Cybis-HOSA-Rebrand-Logo-On-Blue-we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1818" y="21884"/>
            <a:ext cx="6932184" cy="2634230"/>
          </a:xfrm>
          <a:prstGeom prst="rect">
            <a:avLst/>
          </a:prstGeom>
        </p:spPr>
      </p:pic>
    </p:spTree>
    <p:extLst>
      <p:ext uri="{BB962C8B-B14F-4D97-AF65-F5344CB8AC3E}">
        <p14:creationId xmlns:p14="http://schemas.microsoft.com/office/powerpoint/2010/main" val="2847959276"/>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457200" rtl="0" eaLnBrk="1" latinLnBrk="0" hangingPunct="1">
        <a:spcBef>
          <a:spcPct val="0"/>
        </a:spcBef>
        <a:buNone/>
        <a:defRPr sz="1600" kern="1200">
          <a:solidFill>
            <a:schemeClr val="accent5">
              <a:lumMod val="75000"/>
            </a:schemeClr>
          </a:solidFill>
          <a:latin typeface="DIN-Bold"/>
          <a:ea typeface="+mj-ea"/>
          <a:cs typeface="DIN-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251388"/>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7" name="Picture 6" descr="Logo-Alone.psd"/>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31062" y="4211195"/>
            <a:ext cx="1542019" cy="829753"/>
          </a:xfrm>
          <a:prstGeom prst="rect">
            <a:avLst/>
          </a:prstGeom>
        </p:spPr>
      </p:pic>
    </p:spTree>
    <p:extLst>
      <p:ext uri="{BB962C8B-B14F-4D97-AF65-F5344CB8AC3E}">
        <p14:creationId xmlns:p14="http://schemas.microsoft.com/office/powerpoint/2010/main" val="1697469358"/>
      </p:ext>
    </p:extLst>
  </p:cSld>
  <p:clrMap bg1="lt1" tx1="dk1" bg2="lt2" tx2="dk2" accent1="accent1" accent2="accent2" accent3="accent3" accent4="accent4" accent5="accent5" accent6="accent6" hlink="hlink" folHlink="folHlink"/>
  <p:sldLayoutIdLst>
    <p:sldLayoutId id="2147483661" r:id="rId1"/>
    <p:sldLayoutId id="2147483706" r:id="rId2"/>
    <p:sldLayoutId id="2147483707" r:id="rId3"/>
  </p:sldLayoutIdLst>
  <p:txStyles>
    <p:titleStyle>
      <a:lvl1pPr algn="l"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3" name="Picture 2" descr="LogoRedLinesTanTraingle.ps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17178" y="187872"/>
            <a:ext cx="1501942" cy="828344"/>
          </a:xfrm>
          <a:prstGeom prst="rect">
            <a:avLst/>
          </a:prstGeom>
        </p:spPr>
      </p:pic>
    </p:spTree>
    <p:extLst>
      <p:ext uri="{BB962C8B-B14F-4D97-AF65-F5344CB8AC3E}">
        <p14:creationId xmlns:p14="http://schemas.microsoft.com/office/powerpoint/2010/main" val="3437060142"/>
      </p:ext>
    </p:extLst>
  </p:cSld>
  <p:clrMap bg1="lt1" tx1="dk1" bg2="lt2" tx2="dk2" accent1="accent1" accent2="accent2" accent3="accent3" accent4="accent4" accent5="accent5" accent6="accent6" hlink="hlink" folHlink="folHlink"/>
  <p:sldLayoutIdLst>
    <p:sldLayoutId id="2147483664" r:id="rId1"/>
    <p:sldLayoutId id="214748370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LogoRedLinesTanTraingle.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17178" y="187872"/>
            <a:ext cx="1501942" cy="828344"/>
          </a:xfrm>
          <a:prstGeom prst="rect">
            <a:avLst/>
          </a:prstGeom>
        </p:spPr>
      </p:pic>
    </p:spTree>
    <p:extLst>
      <p:ext uri="{BB962C8B-B14F-4D97-AF65-F5344CB8AC3E}">
        <p14:creationId xmlns:p14="http://schemas.microsoft.com/office/powerpoint/2010/main" val="232587524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LogoRedLinesTanTraingle.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873" y="4075558"/>
            <a:ext cx="1501942" cy="828344"/>
          </a:xfrm>
          <a:prstGeom prst="rect">
            <a:avLst/>
          </a:prstGeom>
        </p:spPr>
      </p:pic>
    </p:spTree>
    <p:extLst>
      <p:ext uri="{BB962C8B-B14F-4D97-AF65-F5344CB8AC3E}">
        <p14:creationId xmlns:p14="http://schemas.microsoft.com/office/powerpoint/2010/main" val="1235713615"/>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www.hosa.org/node/140" TargetMode="External"/><Relationship Id="rId2" Type="http://schemas.openxmlformats.org/officeDocument/2006/relationships/hyperlink" Target="http://www.hosa.org/node/137"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jen.girvin@hosa.org" TargetMode="External"/><Relationship Id="rId2" Type="http://schemas.openxmlformats.org/officeDocument/2006/relationships/hyperlink" Target="mailto:nancy.allen@hosa.org" TargetMode="External"/><Relationship Id="rId1" Type="http://schemas.openxmlformats.org/officeDocument/2006/relationships/slideLayout" Target="../slideLayouts/slideLayout7.xml"/><Relationship Id="rId6" Type="http://schemas.openxmlformats.org/officeDocument/2006/relationships/hyperlink" Target="http://www.hosa.org/node/31" TargetMode="External"/><Relationship Id="rId5" Type="http://schemas.openxmlformats.org/officeDocument/2006/relationships/hyperlink" Target="http://www.hosa.org/node/24" TargetMode="External"/><Relationship Id="rId4" Type="http://schemas.openxmlformats.org/officeDocument/2006/relationships/hyperlink" Target="mailto:jeff.koeninger@hosa.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991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35376" y="27333"/>
            <a:ext cx="3028950" cy="5086350"/>
          </a:xfrm>
          <a:solidFill>
            <a:srgbClr val="D0BBA6"/>
          </a:solidFill>
          <a:ln>
            <a:solidFill>
              <a:srgbClr val="800000"/>
            </a:solidFill>
          </a:ln>
        </p:spPr>
        <p:txBody>
          <a:bodyPr rtlCol="0">
            <a:noAutofit/>
          </a:bodyPr>
          <a:lstStyle/>
          <a:p>
            <a:pPr algn="ctr">
              <a:spcBef>
                <a:spcPct val="0"/>
              </a:spcBef>
              <a:defRPr/>
            </a:pPr>
            <a:r>
              <a:rPr lang="en-US" sz="2400" b="1" dirty="0" smtClean="0">
                <a:solidFill>
                  <a:srgbClr val="800000"/>
                </a:solidFill>
                <a:latin typeface="Aldo SemiBold"/>
                <a:cs typeface="Aldo SemiBold"/>
              </a:rPr>
              <a:t>2018 </a:t>
            </a:r>
            <a:r>
              <a:rPr lang="en-US" sz="2400" b="1" dirty="0">
                <a:solidFill>
                  <a:srgbClr val="800000"/>
                </a:solidFill>
                <a:latin typeface="Aldo SemiBold"/>
                <a:cs typeface="Aldo SemiBold"/>
              </a:rPr>
              <a:t>Calendar of Events</a:t>
            </a:r>
          </a:p>
          <a:p>
            <a:pPr algn="ctr">
              <a:spcBef>
                <a:spcPct val="0"/>
              </a:spcBef>
              <a:defRPr/>
            </a:pPr>
            <a:endParaRPr lang="en-US" sz="1000" b="1" dirty="0">
              <a:solidFill>
                <a:srgbClr val="800000"/>
              </a:solidFill>
              <a:latin typeface="Aldo SemiBold"/>
              <a:cs typeface="Aldo SemiBold"/>
            </a:endParaRPr>
          </a:p>
          <a:p>
            <a:pPr>
              <a:spcBef>
                <a:spcPct val="0"/>
              </a:spcBef>
              <a:defRPr/>
            </a:pPr>
            <a:r>
              <a:rPr lang="en-US" sz="1800" b="1" dirty="0" smtClean="0">
                <a:solidFill>
                  <a:srgbClr val="800000"/>
                </a:solidFill>
                <a:latin typeface="Aldo SemiBold"/>
                <a:cs typeface="Aldo SemiBold"/>
              </a:rPr>
              <a:t>March 7-9, 2018</a:t>
            </a:r>
            <a:endParaRPr lang="en-US" sz="1800" b="1" dirty="0">
              <a:solidFill>
                <a:srgbClr val="800000"/>
              </a:solidFill>
              <a:latin typeface="Aldo SemiBold"/>
              <a:cs typeface="Aldo SemiBold"/>
            </a:endParaRPr>
          </a:p>
          <a:p>
            <a:pPr>
              <a:spcBef>
                <a:spcPct val="0"/>
              </a:spcBef>
              <a:defRPr/>
            </a:pPr>
            <a:r>
              <a:rPr lang="en-US" sz="1800" dirty="0">
                <a:solidFill>
                  <a:srgbClr val="800000"/>
                </a:solidFill>
                <a:latin typeface="Aldo SemiBold"/>
                <a:cs typeface="Aldo SemiBold"/>
              </a:rPr>
              <a:t>State Leadership </a:t>
            </a:r>
            <a:r>
              <a:rPr lang="en-US" sz="1800" dirty="0" smtClean="0">
                <a:solidFill>
                  <a:srgbClr val="800000"/>
                </a:solidFill>
                <a:latin typeface="Aldo SemiBold"/>
                <a:cs typeface="Aldo SemiBold"/>
              </a:rPr>
              <a:t>Conference</a:t>
            </a:r>
          </a:p>
          <a:p>
            <a:pPr>
              <a:spcBef>
                <a:spcPct val="0"/>
              </a:spcBef>
              <a:defRPr/>
            </a:pPr>
            <a:r>
              <a:rPr lang="en-US" sz="1800" dirty="0" smtClean="0">
                <a:solidFill>
                  <a:srgbClr val="800000"/>
                </a:solidFill>
                <a:latin typeface="Aldo SemiBold"/>
                <a:cs typeface="Aldo SemiBold"/>
              </a:rPr>
              <a:t>North Charleston</a:t>
            </a:r>
            <a:endParaRPr lang="en-US" sz="1800" dirty="0">
              <a:solidFill>
                <a:srgbClr val="800000"/>
              </a:solidFill>
              <a:latin typeface="Aldo SemiBold"/>
              <a:cs typeface="Aldo SemiBold"/>
            </a:endParaRPr>
          </a:p>
          <a:p>
            <a:pPr>
              <a:spcBef>
                <a:spcPct val="0"/>
              </a:spcBef>
              <a:defRPr/>
            </a:pPr>
            <a:endParaRPr lang="en-US" sz="1000" b="1" dirty="0">
              <a:solidFill>
                <a:srgbClr val="800000"/>
              </a:solidFill>
              <a:latin typeface="Aldo SemiBold"/>
              <a:cs typeface="Aldo SemiBold"/>
            </a:endParaRPr>
          </a:p>
          <a:p>
            <a:pPr>
              <a:spcBef>
                <a:spcPct val="0"/>
              </a:spcBef>
              <a:defRPr/>
            </a:pPr>
            <a:r>
              <a:rPr lang="en-US" sz="1800" b="1" dirty="0">
                <a:solidFill>
                  <a:srgbClr val="800000"/>
                </a:solidFill>
                <a:latin typeface="Aldo SemiBold"/>
                <a:cs typeface="Aldo SemiBold"/>
              </a:rPr>
              <a:t>June </a:t>
            </a:r>
            <a:r>
              <a:rPr lang="en-US" sz="1800" b="1" dirty="0" smtClean="0">
                <a:solidFill>
                  <a:srgbClr val="800000"/>
                </a:solidFill>
                <a:latin typeface="Aldo SemiBold"/>
                <a:cs typeface="Aldo SemiBold"/>
              </a:rPr>
              <a:t>27-30, 2018</a:t>
            </a:r>
            <a:endParaRPr lang="en-US" sz="1800" b="1" dirty="0">
              <a:solidFill>
                <a:srgbClr val="800000"/>
              </a:solidFill>
              <a:latin typeface="Aldo SemiBold"/>
              <a:cs typeface="Aldo SemiBold"/>
            </a:endParaRPr>
          </a:p>
          <a:p>
            <a:pPr>
              <a:spcBef>
                <a:spcPct val="0"/>
              </a:spcBef>
              <a:defRPr/>
            </a:pPr>
            <a:r>
              <a:rPr lang="en-US" sz="1800" dirty="0">
                <a:solidFill>
                  <a:srgbClr val="800000"/>
                </a:solidFill>
                <a:latin typeface="Aldo SemiBold"/>
                <a:cs typeface="Aldo SemiBold"/>
              </a:rPr>
              <a:t>National Leadership Conference</a:t>
            </a:r>
          </a:p>
          <a:p>
            <a:pPr>
              <a:spcBef>
                <a:spcPct val="0"/>
              </a:spcBef>
              <a:defRPr/>
            </a:pPr>
            <a:r>
              <a:rPr lang="en-US" sz="1800" dirty="0" smtClean="0">
                <a:solidFill>
                  <a:srgbClr val="800000"/>
                </a:solidFill>
                <a:latin typeface="Aldo SemiBold"/>
                <a:cs typeface="Aldo SemiBold"/>
              </a:rPr>
              <a:t>Dallas, TX</a:t>
            </a:r>
            <a:endParaRPr lang="en-US" sz="1800" b="1" dirty="0">
              <a:solidFill>
                <a:srgbClr val="800000"/>
              </a:solidFill>
              <a:latin typeface="Aldo SemiBold"/>
              <a:cs typeface="Aldo SemiBold"/>
            </a:endParaRPr>
          </a:p>
          <a:p>
            <a:pPr>
              <a:spcBef>
                <a:spcPct val="0"/>
              </a:spcBef>
              <a:defRPr/>
            </a:pPr>
            <a:endParaRPr lang="en-US" sz="1000" b="1" dirty="0">
              <a:solidFill>
                <a:srgbClr val="800000"/>
              </a:solidFill>
              <a:latin typeface="Aldo SemiBold"/>
              <a:cs typeface="Aldo SemiBold"/>
            </a:endParaRPr>
          </a:p>
          <a:p>
            <a:pPr>
              <a:spcBef>
                <a:spcPct val="0"/>
              </a:spcBef>
              <a:defRPr/>
            </a:pPr>
            <a:endParaRPr lang="en-US" sz="1350" b="1" dirty="0">
              <a:solidFill>
                <a:srgbClr val="C00000"/>
              </a:solidFill>
              <a:latin typeface="Arial" charset="0"/>
              <a:cs typeface="Arial" charset="0"/>
            </a:endParaRPr>
          </a:p>
          <a:p>
            <a:pPr>
              <a:spcBef>
                <a:spcPct val="0"/>
              </a:spcBef>
              <a:defRPr/>
            </a:pPr>
            <a:endParaRPr lang="en-US" sz="1200" b="1" dirty="0">
              <a:solidFill>
                <a:srgbClr val="0000CC"/>
              </a:solidFill>
              <a:latin typeface="Arial" charset="0"/>
              <a:cs typeface="Arial" charset="0"/>
            </a:endParaRP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0"/>
            <a:ext cx="3119230" cy="407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8292639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096" y="261588"/>
            <a:ext cx="7722704" cy="857250"/>
          </a:xfrm>
        </p:spPr>
        <p:txBody>
          <a:bodyPr/>
          <a:lstStyle/>
          <a:p>
            <a:r>
              <a:rPr lang="en-US" dirty="0" smtClean="0"/>
              <a:t>Competitive Events</a:t>
            </a:r>
            <a:endParaRPr lang="en-US" dirty="0"/>
          </a:p>
        </p:txBody>
      </p:sp>
      <p:sp>
        <p:nvSpPr>
          <p:cNvPr id="3" name="Content Placeholder 2"/>
          <p:cNvSpPr>
            <a:spLocks noGrp="1"/>
          </p:cNvSpPr>
          <p:nvPr>
            <p:ph sz="half" idx="1"/>
          </p:nvPr>
        </p:nvSpPr>
        <p:spPr>
          <a:xfrm>
            <a:off x="457200" y="1379594"/>
            <a:ext cx="2156791" cy="3394075"/>
          </a:xfrm>
        </p:spPr>
        <p:txBody>
          <a:bodyPr/>
          <a:lstStyle/>
          <a:p>
            <a:pPr marL="0" indent="0">
              <a:buNone/>
            </a:pPr>
            <a:r>
              <a:rPr lang="en-US" altLang="en-US" sz="1200" b="1" dirty="0" smtClean="0">
                <a:solidFill>
                  <a:srgbClr val="800000"/>
                </a:solidFill>
                <a:latin typeface="PT Sans" panose="020B0503020203020204" pitchFamily="34" charset="0"/>
              </a:rPr>
              <a:t>      Health </a:t>
            </a:r>
            <a:r>
              <a:rPr lang="en-US" altLang="en-US" sz="1200" b="1" dirty="0">
                <a:solidFill>
                  <a:srgbClr val="800000"/>
                </a:solidFill>
                <a:latin typeface="PT Sans" panose="020B0503020203020204" pitchFamily="34" charset="0"/>
              </a:rPr>
              <a:t>Science Events</a:t>
            </a:r>
          </a:p>
          <a:p>
            <a:r>
              <a:rPr lang="en-US" altLang="en-US" sz="1100" dirty="0">
                <a:solidFill>
                  <a:srgbClr val="800000"/>
                </a:solidFill>
                <a:latin typeface="PT Sans" panose="020B0503020203020204" pitchFamily="34" charset="0"/>
              </a:rPr>
              <a:t>Dental Terminology</a:t>
            </a:r>
          </a:p>
          <a:p>
            <a:r>
              <a:rPr lang="en-US" altLang="en-US" sz="1100" dirty="0">
                <a:solidFill>
                  <a:srgbClr val="800000"/>
                </a:solidFill>
                <a:latin typeface="PT Sans" panose="020B0503020203020204" pitchFamily="34" charset="0"/>
              </a:rPr>
              <a:t>Medical Spelling</a:t>
            </a:r>
          </a:p>
          <a:p>
            <a:r>
              <a:rPr lang="en-US" altLang="en-US" sz="1100" dirty="0">
                <a:solidFill>
                  <a:srgbClr val="800000"/>
                </a:solidFill>
                <a:latin typeface="PT Sans" panose="020B0503020203020204" pitchFamily="34" charset="0"/>
              </a:rPr>
              <a:t>Medical Terminology</a:t>
            </a:r>
          </a:p>
          <a:p>
            <a:r>
              <a:rPr lang="en-US" altLang="en-US" sz="1100" dirty="0">
                <a:solidFill>
                  <a:srgbClr val="800000"/>
                </a:solidFill>
                <a:latin typeface="PT Sans" panose="020B0503020203020204" pitchFamily="34" charset="0"/>
              </a:rPr>
              <a:t>Medical Math</a:t>
            </a:r>
          </a:p>
          <a:p>
            <a:r>
              <a:rPr lang="en-US" altLang="en-US" sz="1100" dirty="0">
                <a:solidFill>
                  <a:srgbClr val="800000"/>
                </a:solidFill>
                <a:latin typeface="PT Sans" panose="020B0503020203020204" pitchFamily="34" charset="0"/>
              </a:rPr>
              <a:t>Medical Reading</a:t>
            </a:r>
          </a:p>
          <a:p>
            <a:r>
              <a:rPr lang="en-US" altLang="en-US" sz="1100" u="sng" dirty="0">
                <a:solidFill>
                  <a:srgbClr val="800000"/>
                </a:solidFill>
                <a:latin typeface="PT Sans" panose="020B0503020203020204" pitchFamily="34" charset="0"/>
              </a:rPr>
              <a:t>Knowledge Tests</a:t>
            </a:r>
          </a:p>
          <a:p>
            <a:r>
              <a:rPr lang="en-US" altLang="en-US" sz="1100" dirty="0">
                <a:solidFill>
                  <a:srgbClr val="800000"/>
                </a:solidFill>
                <a:latin typeface="PT Sans" panose="020B0503020203020204" pitchFamily="34" charset="0"/>
              </a:rPr>
              <a:t>Human Growth &amp; Development</a:t>
            </a:r>
          </a:p>
          <a:p>
            <a:r>
              <a:rPr lang="en-US" altLang="en-US" sz="1100" dirty="0">
                <a:solidFill>
                  <a:srgbClr val="800000"/>
                </a:solidFill>
                <a:latin typeface="PT Sans" panose="020B0503020203020204" pitchFamily="34" charset="0"/>
              </a:rPr>
              <a:t>Nutrition</a:t>
            </a:r>
          </a:p>
          <a:p>
            <a:r>
              <a:rPr lang="en-US" altLang="en-US" sz="1100" dirty="0">
                <a:solidFill>
                  <a:srgbClr val="800000"/>
                </a:solidFill>
                <a:latin typeface="PT Sans" panose="020B0503020203020204" pitchFamily="34" charset="0"/>
              </a:rPr>
              <a:t>Medical Law &amp;  Ethics </a:t>
            </a:r>
          </a:p>
          <a:p>
            <a:r>
              <a:rPr lang="en-US" altLang="en-US" sz="1100" dirty="0">
                <a:solidFill>
                  <a:srgbClr val="800000"/>
                </a:solidFill>
                <a:latin typeface="PT Sans" panose="020B0503020203020204" pitchFamily="34" charset="0"/>
              </a:rPr>
              <a:t>Pharmacology</a:t>
            </a:r>
          </a:p>
          <a:p>
            <a:r>
              <a:rPr lang="en-US" altLang="en-US" sz="1100" dirty="0">
                <a:solidFill>
                  <a:srgbClr val="800000"/>
                </a:solidFill>
                <a:latin typeface="PT Sans" panose="020B0503020203020204" pitchFamily="34" charset="0"/>
              </a:rPr>
              <a:t>Pathophysiology</a:t>
            </a:r>
          </a:p>
          <a:p>
            <a:r>
              <a:rPr lang="en-US" altLang="en-US" sz="1100" dirty="0">
                <a:solidFill>
                  <a:srgbClr val="800000"/>
                </a:solidFill>
                <a:latin typeface="PT Sans" panose="020B0503020203020204" pitchFamily="34" charset="0"/>
              </a:rPr>
              <a:t>Transcultural Health Care</a:t>
            </a:r>
          </a:p>
          <a:p>
            <a:endParaRPr lang="en-US" dirty="0"/>
          </a:p>
        </p:txBody>
      </p:sp>
      <p:sp>
        <p:nvSpPr>
          <p:cNvPr id="7" name="Content Placeholder 2"/>
          <p:cNvSpPr txBox="1">
            <a:spLocks/>
          </p:cNvSpPr>
          <p:nvPr/>
        </p:nvSpPr>
        <p:spPr>
          <a:xfrm>
            <a:off x="2388705" y="1354458"/>
            <a:ext cx="2156791" cy="3394075"/>
          </a:xfrm>
          <a:prstGeom prst="rect">
            <a:avLst/>
          </a:prstGeom>
        </p:spPr>
        <p:txBody>
          <a:bodyPr/>
          <a:lstStyle>
            <a:lvl1pPr marL="342900" indent="-342900" algn="l" defTabSz="457200" rtl="0" eaLnBrk="1" latinLnBrk="0" hangingPunct="1">
              <a:spcBef>
                <a:spcPct val="20000"/>
              </a:spcBef>
              <a:buSzPct val="55000"/>
              <a:buFont typeface="Lucida Grande"/>
              <a:buChar char="▲"/>
              <a:defRPr sz="2100" kern="1200">
                <a:solidFill>
                  <a:srgbClr val="D99695"/>
                </a:solidFill>
                <a:latin typeface="PT Sans"/>
                <a:ea typeface="+mn-ea"/>
                <a:cs typeface="PT San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altLang="en-US" sz="1200" b="1" dirty="0" smtClean="0">
                <a:solidFill>
                  <a:srgbClr val="800000"/>
                </a:solidFill>
                <a:latin typeface="PT Sans" panose="020B0503020203020204" pitchFamily="34" charset="0"/>
              </a:rPr>
              <a:t>   Health </a:t>
            </a:r>
            <a:r>
              <a:rPr lang="en-US" altLang="en-US" sz="1200" b="1" dirty="0">
                <a:solidFill>
                  <a:srgbClr val="800000"/>
                </a:solidFill>
                <a:latin typeface="PT Sans" panose="020B0503020203020204" pitchFamily="34" charset="0"/>
              </a:rPr>
              <a:t>Professions Events</a:t>
            </a:r>
          </a:p>
          <a:p>
            <a:r>
              <a:rPr lang="en-US" altLang="en-US" sz="1100" dirty="0">
                <a:solidFill>
                  <a:srgbClr val="800000"/>
                </a:solidFill>
                <a:latin typeface="PT Sans" panose="020B0503020203020204" pitchFamily="34" charset="0"/>
              </a:rPr>
              <a:t>Biomedical Laboratory Science</a:t>
            </a:r>
          </a:p>
          <a:p>
            <a:r>
              <a:rPr lang="en-US" altLang="en-US" sz="1100" dirty="0">
                <a:solidFill>
                  <a:srgbClr val="800000"/>
                </a:solidFill>
                <a:latin typeface="PT Sans" panose="020B0503020203020204" pitchFamily="34" charset="0"/>
              </a:rPr>
              <a:t>Clinical Nursing</a:t>
            </a:r>
          </a:p>
          <a:p>
            <a:r>
              <a:rPr lang="en-US" altLang="en-US" sz="1100" dirty="0">
                <a:solidFill>
                  <a:srgbClr val="800000"/>
                </a:solidFill>
                <a:latin typeface="PT Sans" panose="020B0503020203020204" pitchFamily="34" charset="0"/>
              </a:rPr>
              <a:t>Clinical Specialty</a:t>
            </a:r>
          </a:p>
          <a:p>
            <a:r>
              <a:rPr lang="en-US" altLang="en-US" sz="1100" dirty="0">
                <a:solidFill>
                  <a:srgbClr val="800000"/>
                </a:solidFill>
                <a:latin typeface="PT Sans" panose="020B0503020203020204" pitchFamily="34" charset="0"/>
              </a:rPr>
              <a:t>Dental Science</a:t>
            </a:r>
          </a:p>
          <a:p>
            <a:r>
              <a:rPr lang="en-US" altLang="en-US" sz="1100" dirty="0">
                <a:solidFill>
                  <a:srgbClr val="800000"/>
                </a:solidFill>
                <a:latin typeface="PT Sans" panose="020B0503020203020204" pitchFamily="34" charset="0"/>
              </a:rPr>
              <a:t>Home Health Aide</a:t>
            </a:r>
          </a:p>
          <a:p>
            <a:r>
              <a:rPr lang="en-US" altLang="en-US" sz="1100" dirty="0">
                <a:solidFill>
                  <a:srgbClr val="800000"/>
                </a:solidFill>
                <a:latin typeface="PT Sans" panose="020B0503020203020204" pitchFamily="34" charset="0"/>
              </a:rPr>
              <a:t>Medical Assisting</a:t>
            </a:r>
          </a:p>
          <a:p>
            <a:r>
              <a:rPr lang="en-US" altLang="en-US" sz="1100" dirty="0">
                <a:solidFill>
                  <a:srgbClr val="800000"/>
                </a:solidFill>
                <a:latin typeface="PT Sans" panose="020B0503020203020204" pitchFamily="34" charset="0"/>
              </a:rPr>
              <a:t>Nursing Assisting</a:t>
            </a:r>
          </a:p>
          <a:p>
            <a:r>
              <a:rPr lang="en-US" altLang="en-US" sz="1100" dirty="0">
                <a:solidFill>
                  <a:srgbClr val="800000"/>
                </a:solidFill>
                <a:latin typeface="PT Sans" panose="020B0503020203020204" pitchFamily="34" charset="0"/>
              </a:rPr>
              <a:t>*Personal Care</a:t>
            </a:r>
          </a:p>
          <a:p>
            <a:r>
              <a:rPr lang="en-US" altLang="en-US" sz="1100" dirty="0">
                <a:solidFill>
                  <a:srgbClr val="800000"/>
                </a:solidFill>
                <a:latin typeface="PT Sans" panose="020B0503020203020204" pitchFamily="34" charset="0"/>
              </a:rPr>
              <a:t>Physical Therapy</a:t>
            </a:r>
          </a:p>
          <a:p>
            <a:r>
              <a:rPr lang="en-US" altLang="en-US" sz="1100" dirty="0">
                <a:solidFill>
                  <a:srgbClr val="800000"/>
                </a:solidFill>
                <a:latin typeface="PT Sans" panose="020B0503020203020204" pitchFamily="34" charset="0"/>
              </a:rPr>
              <a:t>Sports Medicine</a:t>
            </a:r>
          </a:p>
          <a:p>
            <a:r>
              <a:rPr lang="en-US" altLang="en-US" sz="1100" dirty="0">
                <a:solidFill>
                  <a:srgbClr val="800000"/>
                </a:solidFill>
                <a:latin typeface="PT Sans" panose="020B0503020203020204" pitchFamily="34" charset="0"/>
              </a:rPr>
              <a:t>Veterinary Science</a:t>
            </a:r>
          </a:p>
          <a:p>
            <a:endParaRPr lang="en-US" dirty="0"/>
          </a:p>
        </p:txBody>
      </p:sp>
      <p:sp>
        <p:nvSpPr>
          <p:cNvPr id="8" name="Content Placeholder 2"/>
          <p:cNvSpPr txBox="1">
            <a:spLocks/>
          </p:cNvSpPr>
          <p:nvPr/>
        </p:nvSpPr>
        <p:spPr>
          <a:xfrm>
            <a:off x="4283765" y="1298135"/>
            <a:ext cx="2570923" cy="3394075"/>
          </a:xfrm>
          <a:prstGeom prst="rect">
            <a:avLst/>
          </a:prstGeom>
        </p:spPr>
        <p:txBody>
          <a:bodyPr/>
          <a:lstStyle>
            <a:lvl1pPr marL="342900" indent="-342900" algn="l" defTabSz="457200" rtl="0" eaLnBrk="1" latinLnBrk="0" hangingPunct="1">
              <a:spcBef>
                <a:spcPct val="20000"/>
              </a:spcBef>
              <a:buSzPct val="55000"/>
              <a:buFont typeface="Lucida Grande"/>
              <a:buChar char="▲"/>
              <a:defRPr sz="2100" kern="1200">
                <a:solidFill>
                  <a:srgbClr val="D99695"/>
                </a:solidFill>
                <a:latin typeface="PT Sans"/>
                <a:ea typeface="+mn-ea"/>
                <a:cs typeface="PT San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altLang="en-US" sz="1200" b="1" dirty="0" smtClean="0">
                <a:solidFill>
                  <a:srgbClr val="800000"/>
                </a:solidFill>
                <a:latin typeface="PT Sans" panose="020B0503020203020204" pitchFamily="34" charset="0"/>
              </a:rPr>
              <a:t>       Emergency </a:t>
            </a:r>
            <a:r>
              <a:rPr lang="en-US" altLang="en-US" sz="1200" b="1" dirty="0">
                <a:solidFill>
                  <a:srgbClr val="800000"/>
                </a:solidFill>
                <a:latin typeface="PT Sans" panose="020B0503020203020204" pitchFamily="34" charset="0"/>
              </a:rPr>
              <a:t>Preparedness Events</a:t>
            </a:r>
          </a:p>
          <a:p>
            <a:r>
              <a:rPr lang="en-US" altLang="en-US" sz="1100" dirty="0">
                <a:solidFill>
                  <a:srgbClr val="800000"/>
                </a:solidFill>
                <a:latin typeface="PT Sans" panose="020B0503020203020204" pitchFamily="34" charset="0"/>
              </a:rPr>
              <a:t>CPR/First Aid</a:t>
            </a:r>
          </a:p>
          <a:p>
            <a:r>
              <a:rPr lang="en-US" altLang="en-US" sz="1100" dirty="0">
                <a:solidFill>
                  <a:srgbClr val="800000"/>
                </a:solidFill>
                <a:latin typeface="PT Sans" panose="020B0503020203020204" pitchFamily="34" charset="0"/>
              </a:rPr>
              <a:t>Emergency Medical Technician</a:t>
            </a:r>
          </a:p>
          <a:p>
            <a:r>
              <a:rPr lang="en-US" altLang="en-US" sz="1100" dirty="0">
                <a:solidFill>
                  <a:srgbClr val="800000"/>
                </a:solidFill>
                <a:latin typeface="PT Sans" panose="020B0503020203020204" pitchFamily="34" charset="0"/>
              </a:rPr>
              <a:t>*Life Support Skills</a:t>
            </a:r>
          </a:p>
          <a:p>
            <a:r>
              <a:rPr lang="en-US" altLang="en-US" sz="1100" dirty="0">
                <a:solidFill>
                  <a:srgbClr val="800000"/>
                </a:solidFill>
                <a:latin typeface="PT Sans" panose="020B0503020203020204" pitchFamily="34" charset="0"/>
              </a:rPr>
              <a:t>CERT Skills</a:t>
            </a:r>
          </a:p>
          <a:p>
            <a:r>
              <a:rPr lang="en-US" altLang="en-US" sz="1100" dirty="0">
                <a:solidFill>
                  <a:srgbClr val="800000"/>
                </a:solidFill>
                <a:latin typeface="PT Sans" panose="020B0503020203020204" pitchFamily="34" charset="0"/>
              </a:rPr>
              <a:t>Public Health </a:t>
            </a:r>
          </a:p>
          <a:p>
            <a:r>
              <a:rPr lang="en-US" altLang="en-US" sz="1100" dirty="0">
                <a:solidFill>
                  <a:srgbClr val="800000"/>
                </a:solidFill>
                <a:latin typeface="PT Sans" panose="020B0503020203020204" pitchFamily="34" charset="0"/>
              </a:rPr>
              <a:t>Epidemiology</a:t>
            </a:r>
          </a:p>
          <a:p>
            <a:r>
              <a:rPr lang="en-US" altLang="en-US" sz="1100" dirty="0">
                <a:solidFill>
                  <a:srgbClr val="800000"/>
                </a:solidFill>
                <a:latin typeface="PT Sans" panose="020B0503020203020204" pitchFamily="34" charset="0"/>
              </a:rPr>
              <a:t>MRC </a:t>
            </a:r>
            <a:r>
              <a:rPr lang="en-US" altLang="en-US" sz="1100" dirty="0" smtClean="0">
                <a:solidFill>
                  <a:srgbClr val="800000"/>
                </a:solidFill>
                <a:latin typeface="PT Sans" panose="020B0503020203020204" pitchFamily="34" charset="0"/>
              </a:rPr>
              <a:t>Partnership</a:t>
            </a:r>
            <a:endParaRPr lang="en-US" altLang="en-US" sz="1100" dirty="0">
              <a:solidFill>
                <a:srgbClr val="800000"/>
              </a:solidFill>
              <a:latin typeface="PT Sans" panose="020B0503020203020204" pitchFamily="34" charset="0"/>
            </a:endParaRPr>
          </a:p>
          <a:p>
            <a:pPr marL="0" indent="0">
              <a:buNone/>
            </a:pPr>
            <a:r>
              <a:rPr lang="en-US" altLang="en-US" sz="1200" b="1" dirty="0" smtClean="0">
                <a:solidFill>
                  <a:srgbClr val="800000"/>
                </a:solidFill>
                <a:latin typeface="PT Sans" panose="020B0503020203020204" pitchFamily="34" charset="0"/>
              </a:rPr>
              <a:t>        Leadership </a:t>
            </a:r>
            <a:r>
              <a:rPr lang="en-US" altLang="en-US" sz="1200" b="1" dirty="0">
                <a:solidFill>
                  <a:srgbClr val="800000"/>
                </a:solidFill>
                <a:latin typeface="PT Sans" panose="020B0503020203020204" pitchFamily="34" charset="0"/>
              </a:rPr>
              <a:t>Events</a:t>
            </a:r>
          </a:p>
          <a:p>
            <a:r>
              <a:rPr lang="en-US" altLang="en-US" sz="1100" dirty="0">
                <a:solidFill>
                  <a:srgbClr val="800000"/>
                </a:solidFill>
                <a:latin typeface="PT Sans" panose="020B0503020203020204" pitchFamily="34" charset="0"/>
              </a:rPr>
              <a:t>Extemporaneous Health Poster</a:t>
            </a:r>
          </a:p>
          <a:p>
            <a:r>
              <a:rPr lang="en-US" altLang="en-US" sz="1100" dirty="0">
                <a:solidFill>
                  <a:srgbClr val="800000"/>
                </a:solidFill>
                <a:latin typeface="PT Sans" panose="020B0503020203020204" pitchFamily="34" charset="0"/>
              </a:rPr>
              <a:t>Extemporaneous Writing</a:t>
            </a:r>
          </a:p>
          <a:p>
            <a:r>
              <a:rPr lang="en-US" altLang="en-US" sz="1100" dirty="0">
                <a:solidFill>
                  <a:srgbClr val="800000"/>
                </a:solidFill>
                <a:latin typeface="PT Sans" panose="020B0503020203020204" pitchFamily="34" charset="0"/>
              </a:rPr>
              <a:t>*Interviewing Skills</a:t>
            </a:r>
          </a:p>
          <a:p>
            <a:r>
              <a:rPr lang="en-US" altLang="en-US" sz="1100" dirty="0">
                <a:solidFill>
                  <a:srgbClr val="800000"/>
                </a:solidFill>
                <a:latin typeface="PT Sans" panose="020B0503020203020204" pitchFamily="34" charset="0"/>
              </a:rPr>
              <a:t>Job Seeking Skills</a:t>
            </a:r>
          </a:p>
          <a:p>
            <a:r>
              <a:rPr lang="en-US" altLang="en-US" sz="1100" dirty="0">
                <a:solidFill>
                  <a:srgbClr val="800000"/>
                </a:solidFill>
                <a:latin typeface="PT Sans" panose="020B0503020203020204" pitchFamily="34" charset="0"/>
              </a:rPr>
              <a:t>Medical Photography</a:t>
            </a:r>
          </a:p>
          <a:p>
            <a:r>
              <a:rPr lang="en-US" altLang="en-US" sz="1100" dirty="0">
                <a:solidFill>
                  <a:srgbClr val="800000"/>
                </a:solidFill>
                <a:latin typeface="PT Sans" panose="020B0503020203020204" pitchFamily="34" charset="0"/>
              </a:rPr>
              <a:t>Prepared Speaking</a:t>
            </a:r>
          </a:p>
          <a:p>
            <a:r>
              <a:rPr lang="en-US" altLang="en-US" sz="1100" dirty="0">
                <a:solidFill>
                  <a:srgbClr val="800000"/>
                </a:solidFill>
                <a:latin typeface="PT Sans" panose="020B0503020203020204" pitchFamily="34" charset="0"/>
              </a:rPr>
              <a:t>Researched Persuasive Speaking</a:t>
            </a:r>
          </a:p>
          <a:p>
            <a:r>
              <a:rPr lang="en-US" altLang="en-US" sz="1100" dirty="0" smtClean="0">
                <a:solidFill>
                  <a:srgbClr val="800000"/>
                </a:solidFill>
                <a:latin typeface="PT Sans" panose="020B0503020203020204" pitchFamily="34" charset="0"/>
              </a:rPr>
              <a:t>*Speaking </a:t>
            </a:r>
            <a:r>
              <a:rPr lang="en-US" altLang="en-US" sz="1100" dirty="0">
                <a:solidFill>
                  <a:srgbClr val="800000"/>
                </a:solidFill>
                <a:latin typeface="PT Sans" panose="020B0503020203020204" pitchFamily="34" charset="0"/>
              </a:rPr>
              <a:t>Skills</a:t>
            </a:r>
          </a:p>
          <a:p>
            <a:r>
              <a:rPr lang="en-US" altLang="en-US" sz="1100" dirty="0">
                <a:solidFill>
                  <a:srgbClr val="800000"/>
                </a:solidFill>
                <a:latin typeface="PT Sans" panose="020B0503020203020204" pitchFamily="34" charset="0"/>
              </a:rPr>
              <a:t>Healthy Lifestyle</a:t>
            </a:r>
          </a:p>
          <a:p>
            <a:endParaRPr lang="en-US" altLang="en-US" sz="1000" dirty="0">
              <a:latin typeface="Dekar" panose="02000000000000000000" pitchFamily="50" charset="0"/>
            </a:endParaRPr>
          </a:p>
          <a:p>
            <a:endParaRPr lang="en-US" altLang="en-US" sz="1000" dirty="0">
              <a:latin typeface="Dekar" panose="02000000000000000000" pitchFamily="50" charset="0"/>
            </a:endParaRPr>
          </a:p>
          <a:p>
            <a:pPr marL="0" indent="0">
              <a:buNone/>
            </a:pPr>
            <a:endParaRPr lang="en-US" dirty="0"/>
          </a:p>
        </p:txBody>
      </p:sp>
      <p:sp>
        <p:nvSpPr>
          <p:cNvPr id="9" name="Content Placeholder 2"/>
          <p:cNvSpPr txBox="1">
            <a:spLocks/>
          </p:cNvSpPr>
          <p:nvPr/>
        </p:nvSpPr>
        <p:spPr>
          <a:xfrm>
            <a:off x="6689035" y="1284885"/>
            <a:ext cx="2322443" cy="3394075"/>
          </a:xfrm>
          <a:prstGeom prst="rect">
            <a:avLst/>
          </a:prstGeom>
        </p:spPr>
        <p:txBody>
          <a:bodyPr/>
          <a:lstStyle>
            <a:lvl1pPr marL="342900" indent="-342900" algn="l" defTabSz="457200" rtl="0" eaLnBrk="1" latinLnBrk="0" hangingPunct="1">
              <a:spcBef>
                <a:spcPct val="20000"/>
              </a:spcBef>
              <a:buSzPct val="55000"/>
              <a:buFont typeface="Lucida Grande"/>
              <a:buChar char="▲"/>
              <a:defRPr sz="2100" kern="1200">
                <a:solidFill>
                  <a:srgbClr val="D99695"/>
                </a:solidFill>
                <a:latin typeface="PT Sans"/>
                <a:ea typeface="+mn-ea"/>
                <a:cs typeface="PT San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altLang="en-US" sz="1200" b="1" dirty="0" smtClean="0">
                <a:solidFill>
                  <a:srgbClr val="800000"/>
                </a:solidFill>
                <a:latin typeface="PT Sans" panose="020B0503020203020204" pitchFamily="34" charset="0"/>
              </a:rPr>
              <a:t>       Teamwork </a:t>
            </a:r>
            <a:r>
              <a:rPr lang="en-US" altLang="en-US" sz="1200" b="1" dirty="0">
                <a:solidFill>
                  <a:srgbClr val="800000"/>
                </a:solidFill>
                <a:latin typeface="PT Sans" panose="020B0503020203020204" pitchFamily="34" charset="0"/>
              </a:rPr>
              <a:t>Events</a:t>
            </a:r>
          </a:p>
          <a:p>
            <a:r>
              <a:rPr lang="en-US" altLang="en-US" sz="1100" dirty="0">
                <a:solidFill>
                  <a:srgbClr val="800000"/>
                </a:solidFill>
                <a:latin typeface="PT Sans" panose="020B0503020203020204" pitchFamily="34" charset="0"/>
              </a:rPr>
              <a:t>Biomedical Debate</a:t>
            </a:r>
          </a:p>
          <a:p>
            <a:r>
              <a:rPr lang="en-US" altLang="en-US" sz="1100" dirty="0">
                <a:solidFill>
                  <a:srgbClr val="800000"/>
                </a:solidFill>
                <a:latin typeface="PT Sans" panose="020B0503020203020204" pitchFamily="34" charset="0"/>
              </a:rPr>
              <a:t>Health Career  Display</a:t>
            </a:r>
          </a:p>
          <a:p>
            <a:r>
              <a:rPr lang="en-US" altLang="en-US" sz="1100" dirty="0">
                <a:solidFill>
                  <a:srgbClr val="800000"/>
                </a:solidFill>
                <a:latin typeface="PT Sans" panose="020B0503020203020204" pitchFamily="34" charset="0"/>
              </a:rPr>
              <a:t>Community Awareness</a:t>
            </a:r>
          </a:p>
          <a:p>
            <a:r>
              <a:rPr lang="en-US" altLang="en-US" sz="1100" dirty="0">
                <a:solidFill>
                  <a:srgbClr val="800000"/>
                </a:solidFill>
                <a:latin typeface="PT Sans" panose="020B0503020203020204" pitchFamily="34" charset="0"/>
              </a:rPr>
              <a:t>Creative Problem Solving</a:t>
            </a:r>
          </a:p>
          <a:p>
            <a:r>
              <a:rPr lang="en-US" altLang="en-US" sz="1100" dirty="0">
                <a:solidFill>
                  <a:srgbClr val="800000"/>
                </a:solidFill>
                <a:latin typeface="PT Sans" panose="020B0503020203020204" pitchFamily="34" charset="0"/>
              </a:rPr>
              <a:t>Forensic Medicine</a:t>
            </a:r>
          </a:p>
          <a:p>
            <a:r>
              <a:rPr lang="en-US" altLang="en-US" sz="1100" dirty="0">
                <a:solidFill>
                  <a:srgbClr val="800000"/>
                </a:solidFill>
                <a:latin typeface="PT Sans" panose="020B0503020203020204" pitchFamily="34" charset="0"/>
              </a:rPr>
              <a:t>Health Education</a:t>
            </a:r>
          </a:p>
          <a:p>
            <a:r>
              <a:rPr lang="en-US" altLang="en-US" sz="1100" dirty="0">
                <a:solidFill>
                  <a:srgbClr val="800000"/>
                </a:solidFill>
                <a:latin typeface="PT Sans" panose="020B0503020203020204" pitchFamily="34" charset="0"/>
              </a:rPr>
              <a:t>HOSA Bowl</a:t>
            </a:r>
          </a:p>
          <a:p>
            <a:r>
              <a:rPr lang="en-US" altLang="en-US" sz="1100" dirty="0">
                <a:solidFill>
                  <a:srgbClr val="800000"/>
                </a:solidFill>
                <a:latin typeface="PT Sans" panose="020B0503020203020204" pitchFamily="34" charset="0"/>
              </a:rPr>
              <a:t>Parliamentary Procedure</a:t>
            </a:r>
          </a:p>
          <a:p>
            <a:r>
              <a:rPr lang="en-US" altLang="en-US" sz="1100" dirty="0">
                <a:solidFill>
                  <a:srgbClr val="800000"/>
                </a:solidFill>
                <a:latin typeface="PT Sans" panose="020B0503020203020204" pitchFamily="34" charset="0"/>
              </a:rPr>
              <a:t>Public Service Announcement</a:t>
            </a:r>
          </a:p>
          <a:p>
            <a:r>
              <a:rPr lang="en-US" altLang="en-US" sz="1100" dirty="0">
                <a:solidFill>
                  <a:srgbClr val="800000"/>
                </a:solidFill>
                <a:latin typeface="PT Sans" panose="020B0503020203020204" pitchFamily="34" charset="0"/>
              </a:rPr>
              <a:t>Medical Innovation </a:t>
            </a:r>
          </a:p>
          <a:p>
            <a:pPr marL="0" indent="0">
              <a:buNone/>
            </a:pPr>
            <a:r>
              <a:rPr lang="en-US" altLang="en-US" sz="1200" b="1" dirty="0" smtClean="0">
                <a:solidFill>
                  <a:srgbClr val="800000"/>
                </a:solidFill>
                <a:latin typeface="PT Sans" panose="020B0503020203020204" pitchFamily="34" charset="0"/>
              </a:rPr>
              <a:t>        Recognition </a:t>
            </a:r>
            <a:r>
              <a:rPr lang="en-US" altLang="en-US" sz="1200" b="1" dirty="0">
                <a:solidFill>
                  <a:srgbClr val="800000"/>
                </a:solidFill>
                <a:latin typeface="PT Sans" panose="020B0503020203020204" pitchFamily="34" charset="0"/>
              </a:rPr>
              <a:t>Events</a:t>
            </a:r>
          </a:p>
          <a:p>
            <a:r>
              <a:rPr lang="en-US" altLang="en-US" sz="1100" dirty="0">
                <a:solidFill>
                  <a:srgbClr val="800000"/>
                </a:solidFill>
                <a:latin typeface="PT Sans" panose="020B0503020203020204" pitchFamily="34" charset="0"/>
              </a:rPr>
              <a:t>Barbara James Service </a:t>
            </a:r>
            <a:r>
              <a:rPr lang="en-US" altLang="en-US" sz="1100" dirty="0" smtClean="0">
                <a:solidFill>
                  <a:srgbClr val="800000"/>
                </a:solidFill>
                <a:latin typeface="PT Sans" panose="020B0503020203020204" pitchFamily="34" charset="0"/>
              </a:rPr>
              <a:t>Award</a:t>
            </a:r>
            <a:endParaRPr lang="en-US" altLang="en-US" sz="1100" dirty="0">
              <a:solidFill>
                <a:srgbClr val="800000"/>
              </a:solidFill>
              <a:latin typeface="PT Sans" panose="020B0503020203020204" pitchFamily="34" charset="0"/>
            </a:endParaRPr>
          </a:p>
          <a:p>
            <a:r>
              <a:rPr lang="en-US" altLang="en-US" sz="1100" dirty="0">
                <a:solidFill>
                  <a:srgbClr val="800000"/>
                </a:solidFill>
                <a:latin typeface="PT Sans" panose="020B0503020203020204" pitchFamily="34" charset="0"/>
              </a:rPr>
              <a:t>MRC Recognition Award </a:t>
            </a:r>
          </a:p>
          <a:p>
            <a:r>
              <a:rPr lang="en-US" altLang="en-US" sz="1100" dirty="0">
                <a:solidFill>
                  <a:srgbClr val="800000"/>
                </a:solidFill>
                <a:latin typeface="PT Sans" panose="020B0503020203020204" pitchFamily="34" charset="0"/>
              </a:rPr>
              <a:t>National Service Project </a:t>
            </a:r>
          </a:p>
          <a:p>
            <a:r>
              <a:rPr lang="en-US" altLang="en-US" sz="1100" dirty="0">
                <a:solidFill>
                  <a:srgbClr val="800000"/>
                </a:solidFill>
                <a:latin typeface="PT Sans" panose="020B0503020203020204" pitchFamily="34" charset="0"/>
              </a:rPr>
              <a:t>Health Care Issues Exam </a:t>
            </a:r>
          </a:p>
          <a:p>
            <a:r>
              <a:rPr lang="en-US" altLang="en-US" sz="1100" dirty="0">
                <a:solidFill>
                  <a:srgbClr val="800000"/>
                </a:solidFill>
                <a:latin typeface="PT Sans" panose="020B0503020203020204" pitchFamily="34" charset="0"/>
              </a:rPr>
              <a:t>HOSA Happenings</a:t>
            </a:r>
          </a:p>
          <a:p>
            <a:r>
              <a:rPr lang="en-US" altLang="en-US" sz="1100" dirty="0">
                <a:solidFill>
                  <a:srgbClr val="800000"/>
                </a:solidFill>
                <a:latin typeface="PT Sans" panose="020B0503020203020204" pitchFamily="34" charset="0"/>
              </a:rPr>
              <a:t>Outstanding HOSA Chapter </a:t>
            </a:r>
          </a:p>
          <a:p>
            <a:r>
              <a:rPr lang="en-US" altLang="en-US" sz="1100" dirty="0">
                <a:solidFill>
                  <a:srgbClr val="800000"/>
                </a:solidFill>
                <a:latin typeface="PT Sans" panose="020B0503020203020204" pitchFamily="34" charset="0"/>
              </a:rPr>
              <a:t>Outstanding State Leader </a:t>
            </a:r>
          </a:p>
          <a:p>
            <a:endParaRPr lang="en-US" dirty="0"/>
          </a:p>
        </p:txBody>
      </p:sp>
      <p:sp>
        <p:nvSpPr>
          <p:cNvPr id="4" name="TextBox 3"/>
          <p:cNvSpPr txBox="1"/>
          <p:nvPr/>
        </p:nvSpPr>
        <p:spPr>
          <a:xfrm>
            <a:off x="1401417" y="4442791"/>
            <a:ext cx="2643809" cy="253916"/>
          </a:xfrm>
          <a:prstGeom prst="rect">
            <a:avLst/>
          </a:prstGeom>
          <a:noFill/>
        </p:spPr>
        <p:txBody>
          <a:bodyPr wrap="square" rtlCol="0">
            <a:spAutoFit/>
          </a:bodyPr>
          <a:lstStyle/>
          <a:p>
            <a:r>
              <a:rPr lang="en-US" sz="1050" i="1" dirty="0" smtClean="0">
                <a:solidFill>
                  <a:srgbClr val="800000"/>
                </a:solidFill>
                <a:latin typeface="PT Sans" panose="020B0503020203020204" pitchFamily="34" charset="0"/>
              </a:rPr>
              <a:t>*Events for students with special needs</a:t>
            </a:r>
            <a:endParaRPr lang="en-US" sz="1050" i="1" dirty="0">
              <a:solidFill>
                <a:srgbClr val="800000"/>
              </a:solidFill>
              <a:latin typeface="PT Sans" panose="020B0503020203020204" pitchFamily="34" charset="0"/>
            </a:endParaRPr>
          </a:p>
        </p:txBody>
      </p:sp>
    </p:spTree>
    <p:extLst>
      <p:ext uri="{BB962C8B-B14F-4D97-AF65-F5344CB8AC3E}">
        <p14:creationId xmlns:p14="http://schemas.microsoft.com/office/powerpoint/2010/main" val="369105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Dues</a:t>
            </a:r>
            <a:endParaRPr lang="en-US" dirty="0"/>
          </a:p>
        </p:txBody>
      </p:sp>
      <p:sp>
        <p:nvSpPr>
          <p:cNvPr id="3" name="Content Placeholder 2"/>
          <p:cNvSpPr>
            <a:spLocks noGrp="1"/>
          </p:cNvSpPr>
          <p:nvPr>
            <p:ph sz="half" idx="1"/>
          </p:nvPr>
        </p:nvSpPr>
        <p:spPr/>
        <p:txBody>
          <a:bodyPr/>
          <a:lstStyle/>
          <a:p>
            <a:r>
              <a:rPr lang="en-US" dirty="0" smtClean="0"/>
              <a:t>Spring Semester Dues of $25 are due by Monday, January 29, 2018.</a:t>
            </a:r>
          </a:p>
          <a:p>
            <a:r>
              <a:rPr lang="en-US" dirty="0" smtClean="0"/>
              <a:t>Cash or Check (make check out to WHHS)</a:t>
            </a:r>
            <a:endParaRPr lang="en-US" dirty="0"/>
          </a:p>
        </p:txBody>
      </p:sp>
      <p:sp>
        <p:nvSpPr>
          <p:cNvPr id="4" name="Content Placeholder 3"/>
          <p:cNvSpPr>
            <a:spLocks noGrp="1"/>
          </p:cNvSpPr>
          <p:nvPr>
            <p:ph sz="half" idx="2"/>
          </p:nvPr>
        </p:nvSpPr>
        <p:spPr/>
        <p:txBody>
          <a:bodyPr/>
          <a:lstStyle/>
          <a:p>
            <a:r>
              <a:rPr lang="en-US" dirty="0" smtClean="0"/>
              <a:t>If you are interested in attending the Spring Conference on March 7-9</a:t>
            </a:r>
            <a:r>
              <a:rPr lang="en-US" baseline="30000" dirty="0" smtClean="0"/>
              <a:t>th</a:t>
            </a:r>
            <a:r>
              <a:rPr lang="en-US" dirty="0" smtClean="0"/>
              <a:t>.  I need a $100 deposit by Monday, January 29, 2018.</a:t>
            </a:r>
          </a:p>
          <a:p>
            <a:r>
              <a:rPr lang="en-US" dirty="0" smtClean="0"/>
              <a:t>You have to pay for meals and souvenirs  </a:t>
            </a:r>
            <a:endParaRPr lang="en-US" dirty="0"/>
          </a:p>
        </p:txBody>
      </p:sp>
    </p:spTree>
    <p:extLst>
      <p:ext uri="{BB962C8B-B14F-4D97-AF65-F5344CB8AC3E}">
        <p14:creationId xmlns:p14="http://schemas.microsoft.com/office/powerpoint/2010/main" val="3667929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HOSA Partnership outcomes</a:t>
            </a:r>
            <a:endParaRPr lang="en-US" sz="3800" dirty="0"/>
          </a:p>
        </p:txBody>
      </p:sp>
      <p:sp>
        <p:nvSpPr>
          <p:cNvPr id="9" name="Rectangle 1"/>
          <p:cNvSpPr>
            <a:spLocks noGrp="1" noChangeArrowheads="1"/>
          </p:cNvSpPr>
          <p:nvPr>
            <p:ph idx="1"/>
          </p:nvPr>
        </p:nvSpPr>
        <p:spPr bwMode="auto">
          <a:xfrm>
            <a:off x="1009393" y="1439242"/>
            <a:ext cx="765752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tabLst>
                <a:tab pos="-32207200" algn="l"/>
              </a:tabLst>
              <a:defRPr sz="2400">
                <a:solidFill>
                  <a:schemeClr val="tx1"/>
                </a:solidFill>
                <a:latin typeface="Tahoma" panose="020B0604030504040204" pitchFamily="34" charset="0"/>
                <a:ea typeface="MS PGothic" panose="020B0600070205080204" pitchFamily="34" charset="-128"/>
              </a:defRPr>
            </a:lvl1pPr>
            <a:lvl2pPr marL="742950" indent="-285750" eaLnBrk="0" hangingPunct="0">
              <a:tabLst>
                <a:tab pos="-32207200" algn="l"/>
              </a:tabLst>
              <a:defRPr sz="2400">
                <a:solidFill>
                  <a:schemeClr val="tx1"/>
                </a:solidFill>
                <a:latin typeface="Tahoma" panose="020B0604030504040204" pitchFamily="34" charset="0"/>
                <a:ea typeface="MS PGothic" panose="020B0600070205080204" pitchFamily="34" charset="-128"/>
              </a:defRPr>
            </a:lvl2pPr>
            <a:lvl3pPr marL="1143000" indent="-228600" eaLnBrk="0" hangingPunct="0">
              <a:tabLst>
                <a:tab pos="-32207200" algn="l"/>
              </a:tabLst>
              <a:defRPr sz="2400">
                <a:solidFill>
                  <a:schemeClr val="tx1"/>
                </a:solidFill>
                <a:latin typeface="Tahoma" panose="020B0604030504040204" pitchFamily="34" charset="0"/>
                <a:ea typeface="MS PGothic" panose="020B0600070205080204" pitchFamily="34" charset="-128"/>
              </a:defRPr>
            </a:lvl3pPr>
            <a:lvl4pPr marL="1600200" indent="-228600" eaLnBrk="0" hangingPunct="0">
              <a:tabLst>
                <a:tab pos="-32207200" algn="l"/>
              </a:tabLst>
              <a:defRPr sz="2400">
                <a:solidFill>
                  <a:schemeClr val="tx1"/>
                </a:solidFill>
                <a:latin typeface="Tahoma" panose="020B0604030504040204" pitchFamily="34" charset="0"/>
                <a:ea typeface="MS PGothic" panose="020B0600070205080204" pitchFamily="34" charset="-128"/>
              </a:defRPr>
            </a:lvl4pPr>
            <a:lvl5pPr marL="2057400" indent="-228600" eaLnBrk="0" hangingPunct="0">
              <a:tabLst>
                <a:tab pos="-32207200" algn="l"/>
              </a:tabLst>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tabLst>
                <a:tab pos="-32207200" algn="l"/>
              </a:tabLs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tabLst>
                <a:tab pos="-32207200" algn="l"/>
              </a:tabLs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tabLst>
                <a:tab pos="-32207200" algn="l"/>
              </a:tabLs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tabLst>
                <a:tab pos="-32207200" algn="l"/>
              </a:tabLst>
              <a:defRPr sz="2400">
                <a:solidFill>
                  <a:schemeClr val="tx1"/>
                </a:solidFill>
                <a:latin typeface="Tahoma" panose="020B0604030504040204" pitchFamily="34" charset="0"/>
                <a:ea typeface="MS PGothic" panose="020B0600070205080204" pitchFamily="34" charset="-128"/>
              </a:defRPr>
            </a:lvl9pPr>
          </a:lstStyle>
          <a:p>
            <a:pPr eaLnBrk="1" hangingPunct="1">
              <a:lnSpc>
                <a:spcPct val="70000"/>
              </a:lnSpc>
              <a:buFont typeface="Arial" panose="020B0604020202020204" pitchFamily="34" charset="0"/>
              <a:buChar char="►"/>
            </a:pPr>
            <a:r>
              <a:rPr lang="en-US" altLang="en-US" dirty="0">
                <a:latin typeface="PT Sans" panose="020B0503020203020204" pitchFamily="34" charset="0"/>
              </a:rPr>
              <a:t>Judges for HOSA competitive events (state and national)</a:t>
            </a:r>
          </a:p>
          <a:p>
            <a:pPr marL="0" indent="0" eaLnBrk="1" hangingPunct="1">
              <a:lnSpc>
                <a:spcPct val="70000"/>
              </a:lnSpc>
              <a:buNone/>
            </a:pPr>
            <a:endParaRPr lang="en-US" altLang="en-US" sz="900" dirty="0">
              <a:latin typeface="PT Sans" panose="020B0503020203020204" pitchFamily="34" charset="0"/>
            </a:endParaRPr>
          </a:p>
          <a:p>
            <a:pPr eaLnBrk="1" hangingPunct="1">
              <a:lnSpc>
                <a:spcPct val="70000"/>
              </a:lnSpc>
              <a:buFont typeface="Arial" panose="020B0604020202020204" pitchFamily="34" charset="0"/>
              <a:buChar char="►"/>
            </a:pPr>
            <a:r>
              <a:rPr lang="en-US" altLang="en-US" dirty="0" smtClean="0">
                <a:latin typeface="PT Sans" panose="020B0503020203020204" pitchFamily="34" charset="0"/>
              </a:rPr>
              <a:t>Share </a:t>
            </a:r>
            <a:r>
              <a:rPr lang="en-US" altLang="en-US" dirty="0">
                <a:latin typeface="PT Sans" panose="020B0503020203020204" pitchFamily="34" charset="0"/>
              </a:rPr>
              <a:t>information to increase awareness of the message </a:t>
            </a:r>
            <a:r>
              <a:rPr lang="en-US" altLang="en-US" dirty="0" smtClean="0">
                <a:latin typeface="PT Sans" panose="020B0503020203020204" pitchFamily="34" charset="0"/>
              </a:rPr>
              <a:t>and </a:t>
            </a:r>
            <a:r>
              <a:rPr lang="en-US" altLang="en-US" dirty="0">
                <a:latin typeface="PT Sans" panose="020B0503020203020204" pitchFamily="34" charset="0"/>
              </a:rPr>
              <a:t>career </a:t>
            </a:r>
            <a:r>
              <a:rPr lang="en-US" altLang="en-US" dirty="0" smtClean="0">
                <a:latin typeface="PT Sans" panose="020B0503020203020204" pitchFamily="34" charset="0"/>
              </a:rPr>
              <a:t>opportunities</a:t>
            </a:r>
          </a:p>
          <a:p>
            <a:pPr marL="0" indent="0" eaLnBrk="1" hangingPunct="1">
              <a:lnSpc>
                <a:spcPct val="70000"/>
              </a:lnSpc>
              <a:buNone/>
            </a:pPr>
            <a:endParaRPr lang="en-US" altLang="en-US" sz="1000" dirty="0">
              <a:latin typeface="PT Sans" panose="020B0503020203020204" pitchFamily="34" charset="0"/>
            </a:endParaRPr>
          </a:p>
          <a:p>
            <a:pPr eaLnBrk="1" hangingPunct="1">
              <a:lnSpc>
                <a:spcPct val="70000"/>
              </a:lnSpc>
              <a:buFont typeface="Arial" panose="020B0604020202020204" pitchFamily="34" charset="0"/>
              <a:buChar char="►"/>
            </a:pPr>
            <a:r>
              <a:rPr lang="en-US" altLang="en-US" dirty="0">
                <a:latin typeface="PT Sans" panose="020B0503020203020204" pitchFamily="34" charset="0"/>
              </a:rPr>
              <a:t>Presentations/workshops at State and National Conferences, State Advisors Meeting, and </a:t>
            </a:r>
            <a:r>
              <a:rPr lang="en-US" altLang="en-US" dirty="0" smtClean="0">
                <a:latin typeface="PT Sans" panose="020B0503020203020204" pitchFamily="34" charset="0"/>
              </a:rPr>
              <a:t>more</a:t>
            </a:r>
          </a:p>
          <a:p>
            <a:pPr marL="0" indent="0" eaLnBrk="1" hangingPunct="1">
              <a:lnSpc>
                <a:spcPct val="70000"/>
              </a:lnSpc>
              <a:buNone/>
            </a:pPr>
            <a:endParaRPr lang="en-US" altLang="en-US" sz="1000" dirty="0">
              <a:latin typeface="PT Sans" panose="020B0503020203020204" pitchFamily="34" charset="0"/>
            </a:endParaRPr>
          </a:p>
          <a:p>
            <a:pPr eaLnBrk="1" hangingPunct="1">
              <a:lnSpc>
                <a:spcPct val="70000"/>
              </a:lnSpc>
              <a:buFont typeface="Arial" panose="020B0604020202020204" pitchFamily="34" charset="0"/>
              <a:buChar char="►"/>
            </a:pPr>
            <a:r>
              <a:rPr lang="en-US" altLang="en-US" dirty="0" smtClean="0">
                <a:latin typeface="PT Sans" panose="020B0503020203020204" pitchFamily="34" charset="0"/>
              </a:rPr>
              <a:t>HOSA Ideas Meetings</a:t>
            </a:r>
          </a:p>
          <a:p>
            <a:pPr marL="0" indent="0" eaLnBrk="1" hangingPunct="1">
              <a:lnSpc>
                <a:spcPct val="70000"/>
              </a:lnSpc>
              <a:buNone/>
            </a:pPr>
            <a:endParaRPr lang="en-US" altLang="en-US" sz="1000" dirty="0">
              <a:latin typeface="PT Sans" panose="020B0503020203020204" pitchFamily="34" charset="0"/>
            </a:endParaRPr>
          </a:p>
          <a:p>
            <a:pPr eaLnBrk="1" hangingPunct="1">
              <a:lnSpc>
                <a:spcPct val="70000"/>
              </a:lnSpc>
              <a:buFont typeface="Arial" panose="020B0604020202020204" pitchFamily="34" charset="0"/>
              <a:buChar char="►"/>
            </a:pPr>
            <a:r>
              <a:rPr lang="en-US" altLang="en-US" dirty="0" smtClean="0">
                <a:latin typeface="PT Sans" panose="020B0503020203020204" pitchFamily="34" charset="0"/>
              </a:rPr>
              <a:t>HOSA </a:t>
            </a:r>
            <a:r>
              <a:rPr lang="en-US" altLang="en-US" dirty="0">
                <a:latin typeface="PT Sans" panose="020B0503020203020204" pitchFamily="34" charset="0"/>
              </a:rPr>
              <a:t>poster series (</a:t>
            </a:r>
            <a:r>
              <a:rPr lang="en-US" altLang="en-US" dirty="0">
                <a:latin typeface="PT Sans" panose="020B0503020203020204" pitchFamily="34" charset="0"/>
                <a:hlinkClick r:id="rId2"/>
              </a:rPr>
              <a:t>http://</a:t>
            </a:r>
            <a:r>
              <a:rPr lang="en-US" altLang="en-US" dirty="0" smtClean="0">
                <a:latin typeface="PT Sans" panose="020B0503020203020204" pitchFamily="34" charset="0"/>
                <a:hlinkClick r:id="rId2"/>
              </a:rPr>
              <a:t>www.hosa.org/node/137</a:t>
            </a:r>
            <a:r>
              <a:rPr lang="en-US" altLang="en-US" dirty="0" smtClean="0">
                <a:latin typeface="PT Sans" panose="020B0503020203020204" pitchFamily="34" charset="0"/>
              </a:rPr>
              <a:t>) </a:t>
            </a:r>
          </a:p>
          <a:p>
            <a:pPr marL="0" indent="0" eaLnBrk="1" hangingPunct="1">
              <a:lnSpc>
                <a:spcPct val="70000"/>
              </a:lnSpc>
              <a:buNone/>
            </a:pPr>
            <a:endParaRPr lang="en-US" altLang="en-US" sz="1000" dirty="0">
              <a:latin typeface="PT Sans" panose="020B0503020203020204" pitchFamily="34" charset="0"/>
            </a:endParaRPr>
          </a:p>
          <a:p>
            <a:pPr eaLnBrk="1" hangingPunct="1">
              <a:lnSpc>
                <a:spcPct val="70000"/>
              </a:lnSpc>
              <a:buFont typeface="Arial" panose="020B0604020202020204" pitchFamily="34" charset="0"/>
              <a:buChar char="►"/>
            </a:pPr>
            <a:r>
              <a:rPr lang="en-US" altLang="en-US" dirty="0">
                <a:latin typeface="PT Sans" panose="020B0503020203020204" pitchFamily="34" charset="0"/>
              </a:rPr>
              <a:t>HOSA participation in partner’s events and </a:t>
            </a:r>
            <a:r>
              <a:rPr lang="en-US" altLang="en-US" dirty="0" smtClean="0">
                <a:latin typeface="PT Sans" panose="020B0503020203020204" pitchFamily="34" charset="0"/>
              </a:rPr>
              <a:t>activities</a:t>
            </a:r>
          </a:p>
          <a:p>
            <a:pPr marL="0" indent="0" eaLnBrk="1" hangingPunct="1">
              <a:lnSpc>
                <a:spcPct val="70000"/>
              </a:lnSpc>
              <a:buNone/>
            </a:pPr>
            <a:endParaRPr lang="en-US" altLang="en-US" sz="1000" dirty="0">
              <a:latin typeface="PT Sans" panose="020B0503020203020204" pitchFamily="34" charset="0"/>
            </a:endParaRPr>
          </a:p>
          <a:p>
            <a:pPr eaLnBrk="1" hangingPunct="1">
              <a:lnSpc>
                <a:spcPct val="70000"/>
              </a:lnSpc>
              <a:buFont typeface="Arial" panose="020B0604020202020204" pitchFamily="34" charset="0"/>
              <a:buChar char="►"/>
            </a:pPr>
            <a:r>
              <a:rPr lang="en-US" altLang="en-US" dirty="0" smtClean="0">
                <a:latin typeface="PT Sans" panose="020B0503020203020204" pitchFamily="34" charset="0"/>
              </a:rPr>
              <a:t>E-magazine </a:t>
            </a:r>
            <a:r>
              <a:rPr lang="en-US" altLang="en-US" dirty="0">
                <a:latin typeface="PT Sans" panose="020B0503020203020204" pitchFamily="34" charset="0"/>
              </a:rPr>
              <a:t>articles (</a:t>
            </a:r>
            <a:r>
              <a:rPr lang="en-US" altLang="en-US" dirty="0">
                <a:latin typeface="PT Sans" panose="020B0503020203020204" pitchFamily="34" charset="0"/>
                <a:hlinkClick r:id="rId3"/>
              </a:rPr>
              <a:t>http://</a:t>
            </a:r>
            <a:r>
              <a:rPr lang="en-US" altLang="en-US" dirty="0" smtClean="0">
                <a:latin typeface="PT Sans" panose="020B0503020203020204" pitchFamily="34" charset="0"/>
                <a:hlinkClick r:id="rId3"/>
              </a:rPr>
              <a:t>www.hosa.org/node/140</a:t>
            </a:r>
            <a:r>
              <a:rPr lang="en-US" altLang="en-US" dirty="0" smtClean="0">
                <a:latin typeface="PT Sans" panose="020B0503020203020204" pitchFamily="34" charset="0"/>
              </a:rPr>
              <a:t>) </a:t>
            </a:r>
            <a:endParaRPr lang="en-US" altLang="en-US" dirty="0">
              <a:latin typeface="PT Sans" panose="020B0503020203020204" pitchFamily="34" charset="0"/>
            </a:endParaRPr>
          </a:p>
        </p:txBody>
      </p:sp>
    </p:spTree>
    <p:extLst>
      <p:ext uri="{BB962C8B-B14F-4D97-AF65-F5344CB8AC3E}">
        <p14:creationId xmlns:p14="http://schemas.microsoft.com/office/powerpoint/2010/main" val="2956822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Contact information</a:t>
            </a:r>
            <a:endParaRPr lang="en-US" sz="3800" dirty="0"/>
          </a:p>
        </p:txBody>
      </p:sp>
      <p:sp>
        <p:nvSpPr>
          <p:cNvPr id="9" name="Rectangle 1"/>
          <p:cNvSpPr>
            <a:spLocks noGrp="1" noChangeArrowheads="1"/>
          </p:cNvSpPr>
          <p:nvPr>
            <p:ph idx="1"/>
          </p:nvPr>
        </p:nvSpPr>
        <p:spPr bwMode="auto">
          <a:xfrm>
            <a:off x="635039" y="1527067"/>
            <a:ext cx="8366913" cy="358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tabLst>
                <a:tab pos="-32207200" algn="l"/>
              </a:tabLst>
              <a:defRPr sz="2400">
                <a:solidFill>
                  <a:schemeClr val="tx1"/>
                </a:solidFill>
                <a:latin typeface="Tahoma" panose="020B0604030504040204" pitchFamily="34" charset="0"/>
                <a:ea typeface="MS PGothic" panose="020B0600070205080204" pitchFamily="34" charset="-128"/>
              </a:defRPr>
            </a:lvl1pPr>
            <a:lvl2pPr marL="742950" indent="-285750" eaLnBrk="0" hangingPunct="0">
              <a:tabLst>
                <a:tab pos="-32207200" algn="l"/>
              </a:tabLst>
              <a:defRPr sz="2400">
                <a:solidFill>
                  <a:schemeClr val="tx1"/>
                </a:solidFill>
                <a:latin typeface="Tahoma" panose="020B0604030504040204" pitchFamily="34" charset="0"/>
                <a:ea typeface="MS PGothic" panose="020B0600070205080204" pitchFamily="34" charset="-128"/>
              </a:defRPr>
            </a:lvl2pPr>
            <a:lvl3pPr marL="1143000" indent="-228600" eaLnBrk="0" hangingPunct="0">
              <a:tabLst>
                <a:tab pos="-32207200" algn="l"/>
              </a:tabLst>
              <a:defRPr sz="2400">
                <a:solidFill>
                  <a:schemeClr val="tx1"/>
                </a:solidFill>
                <a:latin typeface="Tahoma" panose="020B0604030504040204" pitchFamily="34" charset="0"/>
                <a:ea typeface="MS PGothic" panose="020B0600070205080204" pitchFamily="34" charset="-128"/>
              </a:defRPr>
            </a:lvl3pPr>
            <a:lvl4pPr marL="1600200" indent="-228600" eaLnBrk="0" hangingPunct="0">
              <a:tabLst>
                <a:tab pos="-32207200" algn="l"/>
              </a:tabLst>
              <a:defRPr sz="2400">
                <a:solidFill>
                  <a:schemeClr val="tx1"/>
                </a:solidFill>
                <a:latin typeface="Tahoma" panose="020B0604030504040204" pitchFamily="34" charset="0"/>
                <a:ea typeface="MS PGothic" panose="020B0600070205080204" pitchFamily="34" charset="-128"/>
              </a:defRPr>
            </a:lvl4pPr>
            <a:lvl5pPr marL="2057400" indent="-228600" eaLnBrk="0" hangingPunct="0">
              <a:tabLst>
                <a:tab pos="-32207200" algn="l"/>
              </a:tabLst>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tabLst>
                <a:tab pos="-32207200" algn="l"/>
              </a:tabLs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tabLst>
                <a:tab pos="-32207200" algn="l"/>
              </a:tabLs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tabLst>
                <a:tab pos="-32207200" algn="l"/>
              </a:tabLs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tabLst>
                <a:tab pos="-32207200" algn="l"/>
              </a:tabLst>
              <a:defRPr sz="2400">
                <a:solidFill>
                  <a:schemeClr val="tx1"/>
                </a:solidFill>
                <a:latin typeface="Tahoma" panose="020B0604030504040204" pitchFamily="34" charset="0"/>
                <a:ea typeface="MS PGothic" panose="020B0600070205080204" pitchFamily="34" charset="-128"/>
              </a:defRPr>
            </a:lvl9pPr>
          </a:lstStyle>
          <a:p>
            <a:pPr eaLnBrk="1" hangingPunct="1">
              <a:lnSpc>
                <a:spcPct val="70000"/>
              </a:lnSpc>
              <a:buFont typeface="Arial" panose="020B0604020202020204" pitchFamily="34" charset="0"/>
              <a:buChar char="►"/>
            </a:pPr>
            <a:r>
              <a:rPr lang="en-US" altLang="en-US" dirty="0" smtClean="0">
                <a:latin typeface="PT Sans" panose="020B0503020203020204" pitchFamily="34" charset="0"/>
              </a:rPr>
              <a:t>Nancy Allen, Associate Director: </a:t>
            </a:r>
            <a:r>
              <a:rPr lang="en-US" altLang="en-US" dirty="0" smtClean="0">
                <a:latin typeface="PT Sans" panose="020B0503020203020204" pitchFamily="34" charset="0"/>
                <a:hlinkClick r:id="rId2"/>
              </a:rPr>
              <a:t>nancy.allen@hosa.org</a:t>
            </a:r>
            <a:r>
              <a:rPr lang="en-US" altLang="en-US" dirty="0" smtClean="0">
                <a:latin typeface="PT Sans" panose="020B0503020203020204" pitchFamily="34" charset="0"/>
              </a:rPr>
              <a:t> </a:t>
            </a:r>
          </a:p>
          <a:p>
            <a:pPr marL="0" indent="0" eaLnBrk="1" hangingPunct="1">
              <a:lnSpc>
                <a:spcPct val="70000"/>
              </a:lnSpc>
              <a:buNone/>
            </a:pPr>
            <a:endParaRPr lang="en-US" altLang="en-US" dirty="0">
              <a:latin typeface="PT Sans" panose="020B0503020203020204" pitchFamily="34" charset="0"/>
            </a:endParaRPr>
          </a:p>
          <a:p>
            <a:pPr eaLnBrk="1" hangingPunct="1">
              <a:lnSpc>
                <a:spcPct val="70000"/>
              </a:lnSpc>
              <a:buFont typeface="Arial" panose="020B0604020202020204" pitchFamily="34" charset="0"/>
              <a:buChar char="►"/>
            </a:pPr>
            <a:r>
              <a:rPr lang="en-US" altLang="en-US" dirty="0" smtClean="0">
                <a:latin typeface="PT Sans" panose="020B0503020203020204" pitchFamily="34" charset="0"/>
              </a:rPr>
              <a:t>Jen </a:t>
            </a:r>
            <a:r>
              <a:rPr lang="en-US" altLang="en-US" dirty="0" err="1" smtClean="0">
                <a:latin typeface="PT Sans" panose="020B0503020203020204" pitchFamily="34" charset="0"/>
              </a:rPr>
              <a:t>Girvin</a:t>
            </a:r>
            <a:r>
              <a:rPr lang="en-US" altLang="en-US" dirty="0" smtClean="0">
                <a:latin typeface="PT Sans" panose="020B0503020203020204" pitchFamily="34" charset="0"/>
              </a:rPr>
              <a:t>, Assistant Director: </a:t>
            </a:r>
            <a:r>
              <a:rPr lang="en-US" altLang="en-US" dirty="0" smtClean="0">
                <a:latin typeface="PT Sans" panose="020B0503020203020204" pitchFamily="34" charset="0"/>
                <a:hlinkClick r:id="rId3"/>
              </a:rPr>
              <a:t>jen.girvin@hosa.org</a:t>
            </a:r>
            <a:endParaRPr lang="en-US" altLang="en-US" dirty="0" smtClean="0">
              <a:latin typeface="PT Sans" panose="020B0503020203020204" pitchFamily="34" charset="0"/>
            </a:endParaRPr>
          </a:p>
          <a:p>
            <a:pPr eaLnBrk="1" hangingPunct="1">
              <a:lnSpc>
                <a:spcPct val="70000"/>
              </a:lnSpc>
              <a:buFont typeface="Arial" panose="020B0604020202020204" pitchFamily="34" charset="0"/>
              <a:buChar char="►"/>
            </a:pPr>
            <a:endParaRPr lang="en-US" altLang="en-US" dirty="0" smtClean="0">
              <a:latin typeface="PT Sans" panose="020B0503020203020204" pitchFamily="34" charset="0"/>
            </a:endParaRPr>
          </a:p>
          <a:p>
            <a:pPr eaLnBrk="1" hangingPunct="1">
              <a:lnSpc>
                <a:spcPct val="70000"/>
              </a:lnSpc>
              <a:buFont typeface="Arial" panose="020B0604020202020204" pitchFamily="34" charset="0"/>
              <a:buChar char="►"/>
            </a:pPr>
            <a:r>
              <a:rPr lang="en-US" altLang="en-US" dirty="0" smtClean="0">
                <a:latin typeface="PT Sans" panose="020B0503020203020204" pitchFamily="34" charset="0"/>
              </a:rPr>
              <a:t>Jeff </a:t>
            </a:r>
            <a:r>
              <a:rPr lang="en-US" altLang="en-US" dirty="0" err="1" smtClean="0">
                <a:latin typeface="PT Sans" panose="020B0503020203020204" pitchFamily="34" charset="0"/>
              </a:rPr>
              <a:t>Koeninger</a:t>
            </a:r>
            <a:r>
              <a:rPr lang="en-US" altLang="en-US" dirty="0" smtClean="0">
                <a:latin typeface="PT Sans" panose="020B0503020203020204" pitchFamily="34" charset="0"/>
              </a:rPr>
              <a:t>, Assistant Director: </a:t>
            </a:r>
            <a:r>
              <a:rPr lang="en-US" altLang="en-US" dirty="0" smtClean="0">
                <a:latin typeface="PT Sans" panose="020B0503020203020204" pitchFamily="34" charset="0"/>
                <a:hlinkClick r:id="rId4"/>
              </a:rPr>
              <a:t>jeff.koeninger@hosa.org</a:t>
            </a:r>
            <a:endParaRPr lang="en-US" altLang="en-US" dirty="0" smtClean="0">
              <a:latin typeface="PT Sans" panose="020B0503020203020204" pitchFamily="34" charset="0"/>
            </a:endParaRPr>
          </a:p>
          <a:p>
            <a:pPr marL="0" indent="0" eaLnBrk="1" hangingPunct="1">
              <a:lnSpc>
                <a:spcPct val="70000"/>
              </a:lnSpc>
              <a:buNone/>
            </a:pPr>
            <a:endParaRPr lang="en-US" altLang="en-US" dirty="0">
              <a:latin typeface="PT Sans" panose="020B0503020203020204" pitchFamily="34" charset="0"/>
            </a:endParaRPr>
          </a:p>
          <a:p>
            <a:pPr eaLnBrk="1" hangingPunct="1">
              <a:lnSpc>
                <a:spcPct val="70000"/>
              </a:lnSpc>
              <a:buFont typeface="Arial" panose="020B0604020202020204" pitchFamily="34" charset="0"/>
              <a:buChar char="►"/>
            </a:pPr>
            <a:r>
              <a:rPr lang="en-US" altLang="en-US" dirty="0" smtClean="0">
                <a:latin typeface="PT Sans" panose="020B0503020203020204" pitchFamily="34" charset="0"/>
              </a:rPr>
              <a:t>State Advisor </a:t>
            </a:r>
            <a:r>
              <a:rPr lang="en-US" altLang="en-US" dirty="0">
                <a:latin typeface="PT Sans" panose="020B0503020203020204" pitchFamily="34" charset="0"/>
              </a:rPr>
              <a:t>Contact Information: </a:t>
            </a:r>
            <a:r>
              <a:rPr lang="en-US" altLang="en-US" dirty="0">
                <a:latin typeface="PT Sans" panose="020B0503020203020204" pitchFamily="34" charset="0"/>
                <a:hlinkClick r:id="rId5"/>
              </a:rPr>
              <a:t>http://</a:t>
            </a:r>
            <a:r>
              <a:rPr lang="en-US" altLang="en-US" dirty="0" smtClean="0">
                <a:latin typeface="PT Sans" panose="020B0503020203020204" pitchFamily="34" charset="0"/>
                <a:hlinkClick r:id="rId5"/>
              </a:rPr>
              <a:t>www.hosa.org/node/24</a:t>
            </a:r>
            <a:r>
              <a:rPr lang="en-US" altLang="en-US" dirty="0" smtClean="0">
                <a:latin typeface="PT Sans" panose="020B0503020203020204" pitchFamily="34" charset="0"/>
              </a:rPr>
              <a:t> </a:t>
            </a:r>
          </a:p>
          <a:p>
            <a:pPr marL="0" indent="0" eaLnBrk="1" hangingPunct="1">
              <a:lnSpc>
                <a:spcPct val="70000"/>
              </a:lnSpc>
              <a:buNone/>
            </a:pPr>
            <a:endParaRPr lang="en-US" altLang="en-US" dirty="0" smtClean="0">
              <a:latin typeface="PT Sans" panose="020B0503020203020204" pitchFamily="34" charset="0"/>
            </a:endParaRPr>
          </a:p>
          <a:p>
            <a:pPr eaLnBrk="1" hangingPunct="1">
              <a:lnSpc>
                <a:spcPct val="70000"/>
              </a:lnSpc>
              <a:buFont typeface="Arial" panose="020B0604020202020204" pitchFamily="34" charset="0"/>
              <a:buChar char="►"/>
            </a:pPr>
            <a:r>
              <a:rPr lang="en-US" altLang="en-US" dirty="0" smtClean="0">
                <a:latin typeface="PT Sans" panose="020B0503020203020204" pitchFamily="34" charset="0"/>
              </a:rPr>
              <a:t>State </a:t>
            </a:r>
            <a:r>
              <a:rPr lang="en-US" altLang="en-US" dirty="0">
                <a:latin typeface="PT Sans" panose="020B0503020203020204" pitchFamily="34" charset="0"/>
              </a:rPr>
              <a:t>Leadership Conference Dates: </a:t>
            </a:r>
            <a:r>
              <a:rPr lang="en-US" altLang="en-US" dirty="0">
                <a:latin typeface="PT Sans" panose="020B0503020203020204" pitchFamily="34" charset="0"/>
                <a:hlinkClick r:id="rId6"/>
              </a:rPr>
              <a:t>http://</a:t>
            </a:r>
            <a:r>
              <a:rPr lang="en-US" altLang="en-US" dirty="0" smtClean="0">
                <a:latin typeface="PT Sans" panose="020B0503020203020204" pitchFamily="34" charset="0"/>
                <a:hlinkClick r:id="rId6"/>
              </a:rPr>
              <a:t>www.hosa.org/node/31</a:t>
            </a:r>
            <a:r>
              <a:rPr lang="en-US" altLang="en-US" dirty="0" smtClean="0">
                <a:latin typeface="PT Sans" panose="020B0503020203020204" pitchFamily="34" charset="0"/>
              </a:rPr>
              <a:t> </a:t>
            </a:r>
          </a:p>
          <a:p>
            <a:pPr marL="0" indent="0" eaLnBrk="1" hangingPunct="1">
              <a:lnSpc>
                <a:spcPct val="70000"/>
              </a:lnSpc>
              <a:buNone/>
            </a:pPr>
            <a:endParaRPr lang="en-US" altLang="en-US" sz="1000" dirty="0">
              <a:latin typeface="PT Sans" panose="020B0503020203020204" pitchFamily="34" charset="0"/>
            </a:endParaRPr>
          </a:p>
        </p:txBody>
      </p:sp>
    </p:spTree>
    <p:extLst>
      <p:ext uri="{BB962C8B-B14F-4D97-AF65-F5344CB8AC3E}">
        <p14:creationId xmlns:p14="http://schemas.microsoft.com/office/powerpoint/2010/main" val="3078786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HOSA 2016-17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4558" y="1470025"/>
            <a:ext cx="4525433" cy="3394075"/>
          </a:xfrm>
        </p:spPr>
      </p:pic>
    </p:spTree>
    <p:extLst>
      <p:ext uri="{BB962C8B-B14F-4D97-AF65-F5344CB8AC3E}">
        <p14:creationId xmlns:p14="http://schemas.microsoft.com/office/powerpoint/2010/main" val="980535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HOSA Conference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4558" y="1470025"/>
            <a:ext cx="4525433" cy="3394075"/>
          </a:xfrm>
        </p:spPr>
      </p:pic>
    </p:spTree>
    <p:extLst>
      <p:ext uri="{BB962C8B-B14F-4D97-AF65-F5344CB8AC3E}">
        <p14:creationId xmlns:p14="http://schemas.microsoft.com/office/powerpoint/2010/main" val="120563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461" y="2751829"/>
            <a:ext cx="7014258" cy="2209276"/>
          </a:xfrm>
        </p:spPr>
        <p:txBody>
          <a:bodyPr/>
          <a:lstStyle/>
          <a:p>
            <a:r>
              <a:rPr lang="en-US" sz="2400" b="1" dirty="0" smtClean="0">
                <a:latin typeface="Dekar" panose="02000000000000000000" pitchFamily="50" charset="0"/>
              </a:rPr>
              <a:t>Meet Future Health Leaders</a:t>
            </a:r>
            <a:r>
              <a:rPr lang="en-US" dirty="0" smtClean="0"/>
              <a:t/>
            </a:r>
            <a:br>
              <a:rPr lang="en-US" dirty="0" smtClean="0"/>
            </a:br>
            <a:r>
              <a:rPr lang="en-US" dirty="0" smtClean="0"/>
              <a:t/>
            </a:r>
            <a:br>
              <a:rPr lang="en-US" dirty="0" smtClean="0"/>
            </a:br>
            <a:r>
              <a:rPr lang="en-US" dirty="0" smtClean="0"/>
              <a:t>&gt;</a:t>
            </a:r>
            <a:r>
              <a:rPr lang="en-US" altLang="en-US" dirty="0" smtClean="0">
                <a:latin typeface="PT Sans" panose="020B0503020203020204" pitchFamily="34" charset="0"/>
              </a:rPr>
              <a:t>Introduce </a:t>
            </a:r>
            <a:r>
              <a:rPr lang="en-US" altLang="en-US" dirty="0">
                <a:latin typeface="PT Sans" panose="020B0503020203020204" pitchFamily="34" charset="0"/>
              </a:rPr>
              <a:t>HOSA-Future Health Professionals as an example of an organization that can contribute to </a:t>
            </a:r>
            <a:r>
              <a:rPr lang="en-US" altLang="en-US" dirty="0" smtClean="0">
                <a:latin typeface="PT Sans" panose="020B0503020203020204" pitchFamily="34" charset="0"/>
              </a:rPr>
              <a:t>the health professions </a:t>
            </a:r>
            <a:r>
              <a:rPr lang="en-US" altLang="en-US" dirty="0">
                <a:latin typeface="PT Sans" panose="020B0503020203020204" pitchFamily="34" charset="0"/>
              </a:rPr>
              <a:t>pipeline</a:t>
            </a:r>
            <a:r>
              <a:rPr lang="en-US" altLang="en-US" dirty="0" smtClean="0">
                <a:latin typeface="PT Sans" panose="020B0503020203020204" pitchFamily="34" charset="0"/>
              </a:rPr>
              <a:t>.</a:t>
            </a:r>
            <a:br>
              <a:rPr lang="en-US" altLang="en-US" dirty="0" smtClean="0">
                <a:latin typeface="PT Sans" panose="020B0503020203020204" pitchFamily="34" charset="0"/>
              </a:rPr>
            </a:br>
            <a:r>
              <a:rPr lang="en-US" altLang="en-US" dirty="0">
                <a:latin typeface="PT Sans" panose="020B0503020203020204" pitchFamily="34" charset="0"/>
              </a:rPr>
              <a:t/>
            </a:r>
            <a:br>
              <a:rPr lang="en-US" altLang="en-US" dirty="0">
                <a:latin typeface="PT Sans" panose="020B0503020203020204" pitchFamily="34" charset="0"/>
              </a:rPr>
            </a:br>
            <a:r>
              <a:rPr lang="en-US" altLang="en-US" dirty="0" smtClean="0">
                <a:latin typeface="PT Sans" panose="020B0503020203020204" pitchFamily="34" charset="0"/>
              </a:rPr>
              <a:t>&gt;Describe </a:t>
            </a:r>
            <a:r>
              <a:rPr lang="en-US" altLang="en-US" dirty="0">
                <a:latin typeface="PT Sans" panose="020B0503020203020204" pitchFamily="34" charset="0"/>
              </a:rPr>
              <a:t>ways </a:t>
            </a:r>
            <a:r>
              <a:rPr lang="en-US" altLang="en-US" dirty="0" smtClean="0">
                <a:latin typeface="PT Sans" panose="020B0503020203020204" pitchFamily="34" charset="0"/>
              </a:rPr>
              <a:t>HOSA chapters can </a:t>
            </a:r>
            <a:r>
              <a:rPr lang="en-US" altLang="en-US" dirty="0">
                <a:latin typeface="PT Sans" panose="020B0503020203020204" pitchFamily="34" charset="0"/>
              </a:rPr>
              <a:t>work </a:t>
            </a:r>
            <a:r>
              <a:rPr lang="en-US" altLang="en-US" dirty="0" smtClean="0">
                <a:latin typeface="PT Sans" panose="020B0503020203020204" pitchFamily="34" charset="0"/>
              </a:rPr>
              <a:t>to enhance educational experiences for members and develop academic, technical and leadership sills of the </a:t>
            </a:r>
            <a:r>
              <a:rPr lang="en-US" altLang="en-US" dirty="0">
                <a:latin typeface="PT Sans" panose="020B0503020203020204" pitchFamily="34" charset="0"/>
              </a:rPr>
              <a:t>next generation of </a:t>
            </a:r>
            <a:r>
              <a:rPr lang="en-US" altLang="en-US" dirty="0" smtClean="0">
                <a:latin typeface="PT Sans" panose="020B0503020203020204" pitchFamily="34" charset="0"/>
              </a:rPr>
              <a:t>health professionals.</a:t>
            </a:r>
            <a:r>
              <a:rPr lang="en-US" dirty="0" smtClean="0"/>
              <a:t/>
            </a:r>
            <a:br>
              <a:rPr lang="en-US" dirty="0" smtClean="0"/>
            </a:br>
            <a:endParaRPr lang="en-US" dirty="0"/>
          </a:p>
        </p:txBody>
      </p:sp>
    </p:spTree>
    <p:extLst>
      <p:ext uri="{BB962C8B-B14F-4D97-AF65-F5344CB8AC3E}">
        <p14:creationId xmlns:p14="http://schemas.microsoft.com/office/powerpoint/2010/main" val="1596044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A vital health industry pipeline</a:t>
            </a:r>
            <a:endParaRPr lang="en-US" sz="3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03177293"/>
              </p:ext>
            </p:extLst>
          </p:nvPr>
        </p:nvGraphicFramePr>
        <p:xfrm>
          <a:off x="2838450" y="1470025"/>
          <a:ext cx="8134350" cy="358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225899" y="1607736"/>
            <a:ext cx="2924070" cy="3170099"/>
          </a:xfrm>
          <a:prstGeom prst="rect">
            <a:avLst/>
          </a:prstGeom>
          <a:solidFill>
            <a:srgbClr val="D0BBA6"/>
          </a:solidFill>
          <a:ln w="19050">
            <a:solidFill>
              <a:schemeClr val="tx1"/>
            </a:solidFill>
          </a:ln>
        </p:spPr>
        <p:txBody>
          <a:bodyPr wrap="square" rtlCol="0">
            <a:spAutoFit/>
          </a:bodyPr>
          <a:lstStyle/>
          <a:p>
            <a:pPr algn="ctr"/>
            <a:r>
              <a:rPr lang="en-US" sz="2000" b="1" u="sng" dirty="0" smtClean="0">
                <a:latin typeface="PT Sans" panose="020B0503020203020204" pitchFamily="34" charset="0"/>
              </a:rPr>
              <a:t>Mission </a:t>
            </a:r>
          </a:p>
          <a:p>
            <a:pPr algn="ctr"/>
            <a:r>
              <a:rPr lang="en-US" sz="2000" dirty="0" smtClean="0">
                <a:latin typeface="PT Sans" panose="020B0503020203020204" pitchFamily="34" charset="0"/>
              </a:rPr>
              <a:t>To recruit and retain qualified students to the health professions and provide personal, career and leadership development opportunities to be academic, college and career ready!</a:t>
            </a:r>
            <a:endParaRPr lang="en-US" sz="2000" dirty="0">
              <a:latin typeface="PT Sans" panose="020B0503020203020204" pitchFamily="34" charset="0"/>
            </a:endParaRPr>
          </a:p>
        </p:txBody>
      </p:sp>
    </p:spTree>
    <p:extLst>
      <p:ext uri="{BB962C8B-B14F-4D97-AF65-F5344CB8AC3E}">
        <p14:creationId xmlns:p14="http://schemas.microsoft.com/office/powerpoint/2010/main" val="2689928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Pipeline of future health professionals</a:t>
            </a:r>
            <a:endParaRPr lang="en-US" sz="3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91102039"/>
              </p:ext>
            </p:extLst>
          </p:nvPr>
        </p:nvGraphicFramePr>
        <p:xfrm>
          <a:off x="1009393" y="1459120"/>
          <a:ext cx="7991962" cy="358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2581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117" y="158751"/>
            <a:ext cx="4283765" cy="29281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6220" y="2458278"/>
            <a:ext cx="2271834" cy="15153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6688" y="316132"/>
            <a:ext cx="2056210" cy="1609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5" name="Picture 6"/>
          <p:cNvPicPr>
            <a:picLocks noChangeAspect="1" noChangeArrowheads="1"/>
          </p:cNvPicPr>
          <p:nvPr/>
        </p:nvPicPr>
        <p:blipFill>
          <a:blip r:embed="rId6">
            <a:extLst>
              <a:ext uri="{28A0092B-C50C-407E-A947-70E740481C1C}">
                <a14:useLocalDpi xmlns:a14="http://schemas.microsoft.com/office/drawing/2010/main" val="0"/>
              </a:ext>
            </a:extLst>
          </a:blip>
          <a:srcRect t="-2"/>
          <a:stretch>
            <a:fillRect/>
          </a:stretch>
        </p:blipFill>
        <p:spPr bwMode="auto">
          <a:xfrm>
            <a:off x="1095789" y="74415"/>
            <a:ext cx="1591866" cy="2324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6505" y="2458278"/>
            <a:ext cx="1581150" cy="2371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822" name="TextBox 6"/>
          <p:cNvSpPr txBox="1">
            <a:spLocks noChangeArrowheads="1"/>
          </p:cNvSpPr>
          <p:nvPr/>
        </p:nvSpPr>
        <p:spPr bwMode="auto">
          <a:xfrm>
            <a:off x="4728023" y="285751"/>
            <a:ext cx="1943100" cy="507831"/>
          </a:xfrm>
          <a:prstGeom prst="rect">
            <a:avLst/>
          </a:prstGeom>
          <a:solidFill>
            <a:srgbClr val="D0BBA6"/>
          </a:solidFill>
          <a:ln>
            <a:noFill/>
          </a:ln>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350" b="1" dirty="0">
                <a:solidFill>
                  <a:srgbClr val="01608E"/>
                </a:solidFill>
                <a:latin typeface="Aldo SemiBold" panose="02000506000000020004" pitchFamily="2" charset="0"/>
              </a:rPr>
              <a:t>Classrooms are Skills-Based and Hands-On</a:t>
            </a:r>
          </a:p>
        </p:txBody>
      </p:sp>
      <p:sp>
        <p:nvSpPr>
          <p:cNvPr id="34823" name="TextBox 7"/>
          <p:cNvSpPr txBox="1">
            <a:spLocks noChangeArrowheads="1"/>
          </p:cNvSpPr>
          <p:nvPr/>
        </p:nvSpPr>
        <p:spPr bwMode="auto">
          <a:xfrm>
            <a:off x="2726220" y="1925857"/>
            <a:ext cx="2072878" cy="461665"/>
          </a:xfrm>
          <a:prstGeom prst="rect">
            <a:avLst/>
          </a:prstGeom>
          <a:solidFill>
            <a:srgbClr val="D0BBA6"/>
          </a:solidFill>
          <a:ln>
            <a:noFill/>
          </a:ln>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200" b="1" dirty="0">
                <a:solidFill>
                  <a:srgbClr val="01608E"/>
                </a:solidFill>
                <a:latin typeface="Aldo SemiBold" panose="02000506000000020004" pitchFamily="2" charset="0"/>
              </a:rPr>
              <a:t>Integrated into educational program </a:t>
            </a:r>
          </a:p>
        </p:txBody>
      </p:sp>
      <p:sp>
        <p:nvSpPr>
          <p:cNvPr id="34824" name="TextBox 8"/>
          <p:cNvSpPr txBox="1">
            <a:spLocks noChangeArrowheads="1"/>
          </p:cNvSpPr>
          <p:nvPr/>
        </p:nvSpPr>
        <p:spPr bwMode="auto">
          <a:xfrm>
            <a:off x="4169379" y="3560549"/>
            <a:ext cx="1657350" cy="461665"/>
          </a:xfrm>
          <a:prstGeom prst="rect">
            <a:avLst/>
          </a:prstGeom>
          <a:solidFill>
            <a:srgbClr val="D0BBA6"/>
          </a:solidFill>
          <a:ln>
            <a:noFill/>
          </a:ln>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200" b="1" dirty="0">
                <a:solidFill>
                  <a:srgbClr val="01608E"/>
                </a:solidFill>
                <a:latin typeface="Aldo SemiBold" panose="02000506000000020004" pitchFamily="2" charset="0"/>
              </a:rPr>
              <a:t>STEM integration into Health Science &amp; HOSA</a:t>
            </a:r>
          </a:p>
        </p:txBody>
      </p:sp>
      <p:sp>
        <p:nvSpPr>
          <p:cNvPr id="34825" name="TextBox 9"/>
          <p:cNvSpPr txBox="1">
            <a:spLocks noChangeArrowheads="1"/>
          </p:cNvSpPr>
          <p:nvPr/>
        </p:nvSpPr>
        <p:spPr bwMode="auto">
          <a:xfrm>
            <a:off x="1127573" y="1899174"/>
            <a:ext cx="1566863" cy="830997"/>
          </a:xfrm>
          <a:prstGeom prst="rect">
            <a:avLst/>
          </a:prstGeom>
          <a:solidFill>
            <a:srgbClr val="D0BBA6"/>
          </a:solidFill>
          <a:ln>
            <a:noFill/>
          </a:ln>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200" b="1" dirty="0" smtClean="0">
                <a:solidFill>
                  <a:srgbClr val="01608E"/>
                </a:solidFill>
                <a:latin typeface="Aldo SemiBold" panose="02000506000000020004" pitchFamily="2" charset="0"/>
              </a:rPr>
              <a:t>55 </a:t>
            </a:r>
            <a:r>
              <a:rPr lang="en-US" altLang="en-US" sz="1200" b="1" dirty="0">
                <a:solidFill>
                  <a:srgbClr val="01608E"/>
                </a:solidFill>
                <a:latin typeface="Aldo SemiBold" panose="02000506000000020004" pitchFamily="2" charset="0"/>
              </a:rPr>
              <a:t>Competitive Events Enhance Student Engagement and Learning</a:t>
            </a:r>
          </a:p>
        </p:txBody>
      </p:sp>
      <p:sp>
        <p:nvSpPr>
          <p:cNvPr id="34826" name="TextBox 10"/>
          <p:cNvSpPr txBox="1">
            <a:spLocks noChangeArrowheads="1"/>
          </p:cNvSpPr>
          <p:nvPr/>
        </p:nvSpPr>
        <p:spPr bwMode="auto">
          <a:xfrm>
            <a:off x="1095789" y="4547606"/>
            <a:ext cx="1600200" cy="461665"/>
          </a:xfrm>
          <a:prstGeom prst="rect">
            <a:avLst/>
          </a:prstGeom>
          <a:solidFill>
            <a:srgbClr val="D0BBA6"/>
          </a:solidFill>
          <a:ln>
            <a:noFill/>
          </a:ln>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200" b="1" dirty="0">
                <a:solidFill>
                  <a:srgbClr val="01608E"/>
                </a:solidFill>
                <a:latin typeface="Aldo SemiBold" panose="02000506000000020004" pitchFamily="2" charset="0"/>
              </a:rPr>
              <a:t>Building a pipeline Future Health Professionals</a:t>
            </a:r>
          </a:p>
        </p:txBody>
      </p:sp>
    </p:spTree>
    <p:extLst>
      <p:ext uri="{BB962C8B-B14F-4D97-AF65-F5344CB8AC3E}">
        <p14:creationId xmlns:p14="http://schemas.microsoft.com/office/powerpoint/2010/main" val="427874983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807201" y="82982"/>
            <a:ext cx="2457450" cy="4743450"/>
          </a:xfrm>
          <a:solidFill>
            <a:srgbClr val="D0BBA6"/>
          </a:solidFill>
          <a:ln>
            <a:solidFill>
              <a:srgbClr val="800000"/>
            </a:solidFill>
          </a:ln>
        </p:spPr>
        <p:txBody>
          <a:bodyPr rtlCol="0">
            <a:normAutofit fontScale="85000" lnSpcReduction="20000"/>
          </a:bodyPr>
          <a:lstStyle/>
          <a:p>
            <a:pPr algn="ctr">
              <a:defRPr/>
            </a:pPr>
            <a:r>
              <a:rPr lang="en-US" sz="2325" b="1" dirty="0">
                <a:solidFill>
                  <a:srgbClr val="800000"/>
                </a:solidFill>
                <a:latin typeface="Aldo SemiBold"/>
                <a:cs typeface="Aldo SemiBold"/>
              </a:rPr>
              <a:t>HOSA helps members to:</a:t>
            </a:r>
          </a:p>
          <a:p>
            <a:pPr marL="214313" indent="-214313">
              <a:buFont typeface="Arial" pitchFamily="34" charset="0"/>
              <a:buChar char="•"/>
              <a:defRPr/>
            </a:pPr>
            <a:r>
              <a:rPr lang="en-US" sz="1650" dirty="0">
                <a:solidFill>
                  <a:srgbClr val="800000"/>
                </a:solidFill>
                <a:latin typeface="Dekar"/>
                <a:cs typeface="Dekar"/>
              </a:rPr>
              <a:t>Develop effective leadership qualities &amp; skills</a:t>
            </a:r>
          </a:p>
          <a:p>
            <a:pPr marL="214313" indent="-214313">
              <a:buFont typeface="Arial" pitchFamily="34" charset="0"/>
              <a:buChar char="•"/>
              <a:defRPr/>
            </a:pPr>
            <a:r>
              <a:rPr lang="en-US" sz="1650" dirty="0">
                <a:solidFill>
                  <a:srgbClr val="800000"/>
                </a:solidFill>
                <a:latin typeface="Dekar"/>
                <a:cs typeface="Dekar"/>
              </a:rPr>
              <a:t>Build self-confidence, motivation &amp; enthusiasm</a:t>
            </a:r>
          </a:p>
          <a:p>
            <a:pPr marL="214313" indent="-214313">
              <a:buFont typeface="Arial" pitchFamily="34" charset="0"/>
              <a:buChar char="•"/>
              <a:defRPr/>
            </a:pPr>
            <a:r>
              <a:rPr lang="en-US" sz="1650" dirty="0">
                <a:solidFill>
                  <a:srgbClr val="800000"/>
                </a:solidFill>
                <a:latin typeface="Dekar"/>
                <a:cs typeface="Dekar"/>
              </a:rPr>
              <a:t>Strengthen academic &amp; technical skills</a:t>
            </a:r>
          </a:p>
          <a:p>
            <a:pPr marL="214313" indent="-214313">
              <a:buFont typeface="Arial" pitchFamily="34" charset="0"/>
              <a:buChar char="•"/>
              <a:defRPr/>
            </a:pPr>
            <a:r>
              <a:rPr lang="en-US" sz="1650" dirty="0">
                <a:solidFill>
                  <a:srgbClr val="800000"/>
                </a:solidFill>
                <a:latin typeface="Dekar"/>
                <a:cs typeface="Dekar"/>
              </a:rPr>
              <a:t>Create friendships &amp; social networks</a:t>
            </a:r>
          </a:p>
          <a:p>
            <a:pPr marL="214313" indent="-214313">
              <a:buFont typeface="Arial" pitchFamily="34" charset="0"/>
              <a:buChar char="•"/>
              <a:defRPr/>
            </a:pPr>
            <a:r>
              <a:rPr lang="en-US" sz="1650" dirty="0">
                <a:solidFill>
                  <a:srgbClr val="800000"/>
                </a:solidFill>
                <a:latin typeface="Dekar"/>
                <a:cs typeface="Dekar"/>
              </a:rPr>
              <a:t>Participate in community service activities</a:t>
            </a:r>
          </a:p>
          <a:p>
            <a:pPr marL="214313" indent="-214313">
              <a:buFont typeface="Arial" pitchFamily="34" charset="0"/>
              <a:buChar char="•"/>
              <a:defRPr/>
            </a:pPr>
            <a:r>
              <a:rPr lang="en-US" sz="1650" dirty="0">
                <a:solidFill>
                  <a:srgbClr val="800000"/>
                </a:solidFill>
                <a:latin typeface="Dekar"/>
                <a:cs typeface="Dekar"/>
              </a:rPr>
              <a:t>Set realistic career &amp; educational goals</a:t>
            </a:r>
          </a:p>
          <a:p>
            <a:pPr marL="214313" indent="-214313">
              <a:buFont typeface="Arial" pitchFamily="34" charset="0"/>
              <a:buChar char="•"/>
              <a:defRPr/>
            </a:pPr>
            <a:r>
              <a:rPr lang="en-US" sz="1650" dirty="0">
                <a:solidFill>
                  <a:srgbClr val="800000"/>
                </a:solidFill>
                <a:latin typeface="Dekar"/>
                <a:cs typeface="Dekar"/>
              </a:rPr>
              <a:t>Expand communication &amp; teamwork skills</a:t>
            </a:r>
          </a:p>
          <a:p>
            <a:pPr marL="214313" indent="-214313">
              <a:buFont typeface="Arial" pitchFamily="34" charset="0"/>
              <a:buChar char="•"/>
              <a:defRPr/>
            </a:pPr>
            <a:r>
              <a:rPr lang="en-US" sz="1650" dirty="0">
                <a:solidFill>
                  <a:srgbClr val="800000"/>
                </a:solidFill>
                <a:latin typeface="Dekar"/>
                <a:cs typeface="Dekar"/>
              </a:rPr>
              <a:t>Develop workplace readiness skills</a:t>
            </a:r>
          </a:p>
          <a:p>
            <a:pPr marL="214313" indent="-214313">
              <a:buFont typeface="Arial" pitchFamily="34" charset="0"/>
              <a:buChar char="•"/>
              <a:defRPr/>
            </a:pPr>
            <a:r>
              <a:rPr lang="en-US" sz="1650" dirty="0">
                <a:solidFill>
                  <a:srgbClr val="800000"/>
                </a:solidFill>
                <a:latin typeface="Dekar"/>
                <a:cs typeface="Dekar"/>
              </a:rPr>
              <a:t>Understand current health issues</a:t>
            </a:r>
          </a:p>
          <a:p>
            <a:pPr marL="214313" indent="-214313">
              <a:buFont typeface="Arial" pitchFamily="34" charset="0"/>
              <a:buChar char="•"/>
              <a:defRPr/>
            </a:pPr>
            <a:r>
              <a:rPr lang="en-US" sz="1650" dirty="0">
                <a:solidFill>
                  <a:srgbClr val="800000"/>
                </a:solidFill>
                <a:latin typeface="Dekar"/>
                <a:cs typeface="Dekar"/>
              </a:rPr>
              <a:t>Meet health professionals</a:t>
            </a:r>
          </a:p>
        </p:txBody>
      </p:sp>
      <p:sp>
        <p:nvSpPr>
          <p:cNvPr id="36866"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ahoma" panose="020B0604030504040204" pitchFamily="34" charset="0"/>
                <a:ea typeface="MS PGothic" panose="020B0600070205080204" pitchFamily="34" charset="-128"/>
              </a:defRPr>
            </a:lvl1pPr>
            <a:lvl2pPr marL="557213" indent="-214313" eaLnBrk="0" hangingPunct="0">
              <a:defRPr sz="1800">
                <a:solidFill>
                  <a:schemeClr val="tx1"/>
                </a:solidFill>
                <a:latin typeface="Tahoma" panose="020B0604030504040204" pitchFamily="34" charset="0"/>
                <a:ea typeface="MS PGothic" panose="020B0600070205080204" pitchFamily="34" charset="-128"/>
              </a:defRPr>
            </a:lvl2pPr>
            <a:lvl3pPr marL="857250" indent="-171450" eaLnBrk="0" hangingPunct="0">
              <a:defRPr sz="1800">
                <a:solidFill>
                  <a:schemeClr val="tx1"/>
                </a:solidFill>
                <a:latin typeface="Tahoma" panose="020B0604030504040204" pitchFamily="34" charset="0"/>
                <a:ea typeface="MS PGothic" panose="020B0600070205080204" pitchFamily="34" charset="-128"/>
              </a:defRPr>
            </a:lvl3pPr>
            <a:lvl4pPr marL="1200150" indent="-171450" eaLnBrk="0" hangingPunct="0">
              <a:defRPr sz="1800">
                <a:solidFill>
                  <a:schemeClr val="tx1"/>
                </a:solidFill>
                <a:latin typeface="Tahoma" panose="020B0604030504040204" pitchFamily="34" charset="0"/>
                <a:ea typeface="MS PGothic" panose="020B0600070205080204" pitchFamily="34" charset="-128"/>
              </a:defRPr>
            </a:lvl4pPr>
            <a:lvl5pPr marL="1543050" indent="-171450" eaLnBrk="0" hangingPunct="0">
              <a:defRPr sz="1800">
                <a:solidFill>
                  <a:schemeClr val="tx1"/>
                </a:solidFill>
                <a:latin typeface="Tahoma" panose="020B0604030504040204" pitchFamily="34" charset="0"/>
                <a:ea typeface="MS PGothic" panose="020B0600070205080204" pitchFamily="34" charset="-128"/>
              </a:defRPr>
            </a:lvl5pPr>
            <a:lvl6pPr marL="1885950" indent="-171450" eaLnBrk="0" fontAlgn="base" hangingPunct="0">
              <a:spcBef>
                <a:spcPct val="0"/>
              </a:spcBef>
              <a:spcAft>
                <a:spcPct val="0"/>
              </a:spcAft>
              <a:defRPr sz="1800">
                <a:solidFill>
                  <a:schemeClr val="tx1"/>
                </a:solidFill>
                <a:latin typeface="Tahoma" panose="020B0604030504040204" pitchFamily="34" charset="0"/>
                <a:ea typeface="MS PGothic" panose="020B0600070205080204" pitchFamily="34" charset="-128"/>
              </a:defRPr>
            </a:lvl6pPr>
            <a:lvl7pPr marL="2228850" indent="-171450" eaLnBrk="0" fontAlgn="base" hangingPunct="0">
              <a:spcBef>
                <a:spcPct val="0"/>
              </a:spcBef>
              <a:spcAft>
                <a:spcPct val="0"/>
              </a:spcAft>
              <a:defRPr sz="1800">
                <a:solidFill>
                  <a:schemeClr val="tx1"/>
                </a:solidFill>
                <a:latin typeface="Tahoma" panose="020B0604030504040204" pitchFamily="34" charset="0"/>
                <a:ea typeface="MS PGothic" panose="020B0600070205080204" pitchFamily="34" charset="-128"/>
              </a:defRPr>
            </a:lvl7pPr>
            <a:lvl8pPr marL="2571750" indent="-171450" eaLnBrk="0" fontAlgn="base" hangingPunct="0">
              <a:spcBef>
                <a:spcPct val="0"/>
              </a:spcBef>
              <a:spcAft>
                <a:spcPct val="0"/>
              </a:spcAft>
              <a:defRPr sz="1800">
                <a:solidFill>
                  <a:schemeClr val="tx1"/>
                </a:solidFill>
                <a:latin typeface="Tahoma" panose="020B0604030504040204" pitchFamily="34" charset="0"/>
                <a:ea typeface="MS PGothic" panose="020B0600070205080204" pitchFamily="34" charset="-128"/>
              </a:defRPr>
            </a:lvl8pPr>
            <a:lvl9pPr marL="2914650" indent="-171450" eaLnBrk="0" fontAlgn="base" hangingPunct="0">
              <a:spcBef>
                <a:spcPct val="0"/>
              </a:spcBef>
              <a:spcAft>
                <a:spcPct val="0"/>
              </a:spcAft>
              <a:defRPr sz="1800">
                <a:solidFill>
                  <a:schemeClr val="tx1"/>
                </a:solidFill>
                <a:latin typeface="Tahoma" panose="020B0604030504040204" pitchFamily="34" charset="0"/>
                <a:ea typeface="MS PGothic" panose="020B0600070205080204" pitchFamily="34" charset="-128"/>
              </a:defRPr>
            </a:lvl9pPr>
          </a:lstStyle>
          <a:p>
            <a:pPr eaLnBrk="1" hangingPunct="1"/>
            <a:fld id="{EDB85CEE-5857-44CD-812A-E18CB410A478}" type="slidenum">
              <a:rPr lang="en-US" altLang="en-US" sz="825">
                <a:solidFill>
                  <a:srgbClr val="FFFFFF"/>
                </a:solidFill>
                <a:latin typeface="Arial" panose="020B0604020202020204" pitchFamily="34" charset="0"/>
              </a:rPr>
              <a:pPr eaLnBrk="1" hangingPunct="1"/>
              <a:t>8</a:t>
            </a:fld>
            <a:endParaRPr lang="en-US" altLang="en-US" sz="825">
              <a:latin typeface="Arial" panose="020B0604020202020204" pitchFamily="34" charset="0"/>
            </a:endParaRP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999" y="-42268"/>
            <a:ext cx="3657600" cy="243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288" y="2452688"/>
            <a:ext cx="1179909"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2644" y="2463403"/>
            <a:ext cx="959644"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8335" y="2454707"/>
            <a:ext cx="1518047" cy="101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9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6298" y="3477815"/>
            <a:ext cx="1518047" cy="13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5643260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704159" y="171450"/>
            <a:ext cx="2457450" cy="4743450"/>
          </a:xfrm>
          <a:solidFill>
            <a:srgbClr val="D0BBA6"/>
          </a:solidFill>
          <a:ln>
            <a:solidFill>
              <a:srgbClr val="800000"/>
            </a:solidFill>
          </a:ln>
        </p:spPr>
        <p:txBody>
          <a:bodyPr rtlCol="0">
            <a:normAutofit/>
          </a:bodyPr>
          <a:lstStyle/>
          <a:p>
            <a:pPr algn="ctr">
              <a:defRPr/>
            </a:pPr>
            <a:r>
              <a:rPr lang="en-US" sz="1950" b="1" dirty="0">
                <a:solidFill>
                  <a:srgbClr val="800000"/>
                </a:solidFill>
                <a:latin typeface="Aldo SemiBold"/>
                <a:cs typeface="Aldo SemiBold"/>
              </a:rPr>
              <a:t>HOSA members have opportunities to:</a:t>
            </a:r>
          </a:p>
          <a:p>
            <a:pPr marL="214313" indent="-214313">
              <a:buFont typeface="Arial" pitchFamily="34" charset="0"/>
              <a:buChar char="•"/>
              <a:defRPr/>
            </a:pPr>
            <a:r>
              <a:rPr lang="en-US" sz="1350" dirty="0">
                <a:solidFill>
                  <a:srgbClr val="800000"/>
                </a:solidFill>
                <a:latin typeface="Dekar"/>
                <a:cs typeface="Dekar"/>
              </a:rPr>
              <a:t>Celebrate competitive events accomplishments</a:t>
            </a:r>
          </a:p>
          <a:p>
            <a:pPr marL="214313" indent="-214313">
              <a:buFont typeface="Arial" pitchFamily="34" charset="0"/>
              <a:buChar char="•"/>
              <a:defRPr/>
            </a:pPr>
            <a:r>
              <a:rPr lang="en-US" sz="1350" dirty="0">
                <a:solidFill>
                  <a:srgbClr val="800000"/>
                </a:solidFill>
                <a:latin typeface="Dekar"/>
                <a:cs typeface="Dekar"/>
              </a:rPr>
              <a:t>Apply for scholarships and recognitions</a:t>
            </a:r>
          </a:p>
          <a:p>
            <a:pPr marL="214313" indent="-214313">
              <a:buFont typeface="Arial" pitchFamily="34" charset="0"/>
              <a:buChar char="•"/>
              <a:defRPr/>
            </a:pPr>
            <a:r>
              <a:rPr lang="en-US" sz="1350" dirty="0">
                <a:solidFill>
                  <a:srgbClr val="800000"/>
                </a:solidFill>
                <a:latin typeface="Dekar"/>
                <a:cs typeface="Dekar"/>
              </a:rPr>
              <a:t>Travel to regional, state, and national conferences</a:t>
            </a:r>
          </a:p>
          <a:p>
            <a:pPr marL="214313" indent="-214313">
              <a:buFont typeface="Arial" pitchFamily="34" charset="0"/>
              <a:buChar char="•"/>
              <a:defRPr/>
            </a:pPr>
            <a:r>
              <a:rPr lang="en-US" sz="1350" dirty="0">
                <a:solidFill>
                  <a:srgbClr val="800000"/>
                </a:solidFill>
                <a:latin typeface="Dekar"/>
                <a:cs typeface="Dekar"/>
              </a:rPr>
              <a:t>Serve as local, regional, state, and national officers</a:t>
            </a:r>
          </a:p>
          <a:p>
            <a:pPr marL="214313" indent="-214313">
              <a:buFont typeface="Arial" pitchFamily="34" charset="0"/>
              <a:buChar char="•"/>
              <a:defRPr/>
            </a:pPr>
            <a:r>
              <a:rPr lang="en-US" sz="1350" dirty="0">
                <a:solidFill>
                  <a:srgbClr val="800000"/>
                </a:solidFill>
                <a:latin typeface="Dekar"/>
                <a:cs typeface="Dekar"/>
              </a:rPr>
              <a:t>Build their resume</a:t>
            </a:r>
          </a:p>
          <a:p>
            <a:pPr marL="214313" indent="-214313">
              <a:buFont typeface="Arial" pitchFamily="34" charset="0"/>
              <a:buChar char="•"/>
              <a:defRPr/>
            </a:pPr>
            <a:r>
              <a:rPr lang="en-US" sz="1350" dirty="0">
                <a:solidFill>
                  <a:srgbClr val="800000"/>
                </a:solidFill>
                <a:latin typeface="Dekar"/>
                <a:cs typeface="Dekar"/>
              </a:rPr>
              <a:t>Collaborate with health professionals and future employers</a:t>
            </a:r>
          </a:p>
          <a:p>
            <a:pPr marL="214313" indent="-214313">
              <a:buFont typeface="Arial" pitchFamily="34" charset="0"/>
              <a:buChar char="•"/>
              <a:defRPr/>
            </a:pPr>
            <a:r>
              <a:rPr lang="en-US" sz="1350" dirty="0">
                <a:solidFill>
                  <a:srgbClr val="800000"/>
                </a:solidFill>
                <a:latin typeface="Dekar"/>
                <a:cs typeface="Dekar"/>
              </a:rPr>
              <a:t>Seek an experiential service opportunities in the U.S. Office of the Surgeon General and with other HOSA partners</a:t>
            </a:r>
          </a:p>
        </p:txBody>
      </p:sp>
      <p:sp>
        <p:nvSpPr>
          <p:cNvPr id="38914"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ahoma" panose="020B0604030504040204" pitchFamily="34" charset="0"/>
                <a:ea typeface="MS PGothic" panose="020B0600070205080204" pitchFamily="34" charset="-128"/>
              </a:defRPr>
            </a:lvl1pPr>
            <a:lvl2pPr marL="557213" indent="-214313" eaLnBrk="0" hangingPunct="0">
              <a:defRPr sz="1800">
                <a:solidFill>
                  <a:schemeClr val="tx1"/>
                </a:solidFill>
                <a:latin typeface="Tahoma" panose="020B0604030504040204" pitchFamily="34" charset="0"/>
                <a:ea typeface="MS PGothic" panose="020B0600070205080204" pitchFamily="34" charset="-128"/>
              </a:defRPr>
            </a:lvl2pPr>
            <a:lvl3pPr marL="857250" indent="-171450" eaLnBrk="0" hangingPunct="0">
              <a:defRPr sz="1800">
                <a:solidFill>
                  <a:schemeClr val="tx1"/>
                </a:solidFill>
                <a:latin typeface="Tahoma" panose="020B0604030504040204" pitchFamily="34" charset="0"/>
                <a:ea typeface="MS PGothic" panose="020B0600070205080204" pitchFamily="34" charset="-128"/>
              </a:defRPr>
            </a:lvl3pPr>
            <a:lvl4pPr marL="1200150" indent="-171450" eaLnBrk="0" hangingPunct="0">
              <a:defRPr sz="1800">
                <a:solidFill>
                  <a:schemeClr val="tx1"/>
                </a:solidFill>
                <a:latin typeface="Tahoma" panose="020B0604030504040204" pitchFamily="34" charset="0"/>
                <a:ea typeface="MS PGothic" panose="020B0600070205080204" pitchFamily="34" charset="-128"/>
              </a:defRPr>
            </a:lvl4pPr>
            <a:lvl5pPr marL="1543050" indent="-171450" eaLnBrk="0" hangingPunct="0">
              <a:defRPr sz="1800">
                <a:solidFill>
                  <a:schemeClr val="tx1"/>
                </a:solidFill>
                <a:latin typeface="Tahoma" panose="020B0604030504040204" pitchFamily="34" charset="0"/>
                <a:ea typeface="MS PGothic" panose="020B0600070205080204" pitchFamily="34" charset="-128"/>
              </a:defRPr>
            </a:lvl5pPr>
            <a:lvl6pPr marL="1885950" indent="-171450" eaLnBrk="0" fontAlgn="base" hangingPunct="0">
              <a:spcBef>
                <a:spcPct val="0"/>
              </a:spcBef>
              <a:spcAft>
                <a:spcPct val="0"/>
              </a:spcAft>
              <a:defRPr sz="1800">
                <a:solidFill>
                  <a:schemeClr val="tx1"/>
                </a:solidFill>
                <a:latin typeface="Tahoma" panose="020B0604030504040204" pitchFamily="34" charset="0"/>
                <a:ea typeface="MS PGothic" panose="020B0600070205080204" pitchFamily="34" charset="-128"/>
              </a:defRPr>
            </a:lvl6pPr>
            <a:lvl7pPr marL="2228850" indent="-171450" eaLnBrk="0" fontAlgn="base" hangingPunct="0">
              <a:spcBef>
                <a:spcPct val="0"/>
              </a:spcBef>
              <a:spcAft>
                <a:spcPct val="0"/>
              </a:spcAft>
              <a:defRPr sz="1800">
                <a:solidFill>
                  <a:schemeClr val="tx1"/>
                </a:solidFill>
                <a:latin typeface="Tahoma" panose="020B0604030504040204" pitchFamily="34" charset="0"/>
                <a:ea typeface="MS PGothic" panose="020B0600070205080204" pitchFamily="34" charset="-128"/>
              </a:defRPr>
            </a:lvl7pPr>
            <a:lvl8pPr marL="2571750" indent="-171450" eaLnBrk="0" fontAlgn="base" hangingPunct="0">
              <a:spcBef>
                <a:spcPct val="0"/>
              </a:spcBef>
              <a:spcAft>
                <a:spcPct val="0"/>
              </a:spcAft>
              <a:defRPr sz="1800">
                <a:solidFill>
                  <a:schemeClr val="tx1"/>
                </a:solidFill>
                <a:latin typeface="Tahoma" panose="020B0604030504040204" pitchFamily="34" charset="0"/>
                <a:ea typeface="MS PGothic" panose="020B0600070205080204" pitchFamily="34" charset="-128"/>
              </a:defRPr>
            </a:lvl8pPr>
            <a:lvl9pPr marL="2914650" indent="-171450" eaLnBrk="0" fontAlgn="base" hangingPunct="0">
              <a:spcBef>
                <a:spcPct val="0"/>
              </a:spcBef>
              <a:spcAft>
                <a:spcPct val="0"/>
              </a:spcAft>
              <a:defRPr sz="1800">
                <a:solidFill>
                  <a:schemeClr val="tx1"/>
                </a:solidFill>
                <a:latin typeface="Tahoma" panose="020B0604030504040204" pitchFamily="34" charset="0"/>
                <a:ea typeface="MS PGothic" panose="020B0600070205080204" pitchFamily="34" charset="-128"/>
              </a:defRPr>
            </a:lvl9pPr>
          </a:lstStyle>
          <a:p>
            <a:pPr eaLnBrk="1" hangingPunct="1"/>
            <a:fld id="{A119E9DD-CA98-4295-935B-537957CA0DA0}" type="slidenum">
              <a:rPr lang="en-US" altLang="en-US" sz="825">
                <a:solidFill>
                  <a:srgbClr val="FFFFFF"/>
                </a:solidFill>
                <a:latin typeface="Arial" panose="020B0604020202020204" pitchFamily="34" charset="0"/>
              </a:rPr>
              <a:pPr eaLnBrk="1" hangingPunct="1"/>
              <a:t>9</a:t>
            </a:fld>
            <a:endParaRPr lang="en-US" altLang="en-US" sz="825">
              <a:latin typeface="Arial" panose="020B0604020202020204" pitchFamily="34" charset="0"/>
            </a:endParaRP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761" y="102394"/>
            <a:ext cx="3657600" cy="24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761" y="2612230"/>
            <a:ext cx="1829990" cy="121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2323" y="2612232"/>
            <a:ext cx="1824038" cy="121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777" y="3818335"/>
            <a:ext cx="1627584"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3610" y="3818335"/>
            <a:ext cx="1321594"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6"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760" y="3820716"/>
            <a:ext cx="704850" cy="108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23981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837</Words>
  <Application>Microsoft Office PowerPoint</Application>
  <PresentationFormat>On-screen Show (16:9)</PresentationFormat>
  <Paragraphs>186</Paragraphs>
  <Slides>14</Slides>
  <Notes>6</Notes>
  <HiddenSlides>0</HiddenSlides>
  <MMClips>0</MMClips>
  <ScaleCrop>false</ScaleCrop>
  <HeadingPairs>
    <vt:vector size="4" baseType="variant">
      <vt:variant>
        <vt:lpstr>Theme</vt:lpstr>
      </vt:variant>
      <vt:variant>
        <vt:i4>7</vt:i4>
      </vt:variant>
      <vt:variant>
        <vt:lpstr>Slide Titles</vt:lpstr>
      </vt:variant>
      <vt:variant>
        <vt:i4>14</vt:i4>
      </vt:variant>
    </vt:vector>
  </HeadingPairs>
  <TitlesOfParts>
    <vt:vector size="21" baseType="lpstr">
      <vt:lpstr>6_Custom Design</vt:lpstr>
      <vt:lpstr>Custom Design</vt:lpstr>
      <vt:lpstr>1_Custom Design</vt:lpstr>
      <vt:lpstr>2_Custom Design</vt:lpstr>
      <vt:lpstr>3_Custom Design</vt:lpstr>
      <vt:lpstr>4_Custom Design</vt:lpstr>
      <vt:lpstr>5_Custom Design</vt:lpstr>
      <vt:lpstr>PowerPoint Presentation</vt:lpstr>
      <vt:lpstr>HOSA 2016-17</vt:lpstr>
      <vt:lpstr>HOSA Conference</vt:lpstr>
      <vt:lpstr>Meet Future Health Leaders  &gt;Introduce HOSA-Future Health Professionals as an example of an organization that can contribute to the health professions pipeline.  &gt;Describe ways HOSA chapters can work to enhance educational experiences for members and develop academic, technical and leadership sills of the next generation of health professionals. </vt:lpstr>
      <vt:lpstr>A vital health industry pipeline</vt:lpstr>
      <vt:lpstr>Pipeline of future health professionals</vt:lpstr>
      <vt:lpstr>PowerPoint Presentation</vt:lpstr>
      <vt:lpstr>PowerPoint Presentation</vt:lpstr>
      <vt:lpstr>PowerPoint Presentation</vt:lpstr>
      <vt:lpstr>PowerPoint Presentation</vt:lpstr>
      <vt:lpstr>Competitive Events</vt:lpstr>
      <vt:lpstr>Dues</vt:lpstr>
      <vt:lpstr>HOSA Partnership outcomes</vt:lpstr>
      <vt:lpstr>Contact information</vt:lpstr>
    </vt:vector>
  </TitlesOfParts>
  <Company>Cybis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Douglass</dc:creator>
  <cp:lastModifiedBy>Altman, Michelle</cp:lastModifiedBy>
  <cp:revision>36</cp:revision>
  <dcterms:created xsi:type="dcterms:W3CDTF">2012-03-07T14:27:10Z</dcterms:created>
  <dcterms:modified xsi:type="dcterms:W3CDTF">2018-01-19T14:19:01Z</dcterms:modified>
</cp:coreProperties>
</file>