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0CD8F5-95F1-4023-A351-7786180DF7AC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5D7074-0205-43D0-B335-8A10E8C00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br>
              <a:rPr lang="en-US" dirty="0" smtClean="0"/>
            </a:br>
            <a:r>
              <a:rPr lang="en-US" dirty="0" smtClean="0"/>
              <a:t>Ms. Hughes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Standard B-1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5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where you will </a:t>
            </a:r>
            <a:r>
              <a:rPr lang="en-US" b="1" u="sng" dirty="0" smtClean="0"/>
              <a:t>accept</a:t>
            </a:r>
            <a:r>
              <a:rPr lang="en-US" dirty="0" smtClean="0"/>
              <a:t> or </a:t>
            </a:r>
            <a:r>
              <a:rPr lang="en-US" b="1" u="sng" dirty="0" smtClean="0"/>
              <a:t>reject</a:t>
            </a:r>
            <a:r>
              <a:rPr lang="en-US" dirty="0" smtClean="0"/>
              <a:t> the </a:t>
            </a:r>
            <a:r>
              <a:rPr lang="en-US" b="1" u="sng" dirty="0" smtClean="0"/>
              <a:t>hypothesis</a:t>
            </a:r>
            <a:r>
              <a:rPr lang="en-US" dirty="0" smtClean="0"/>
              <a:t>.  </a:t>
            </a:r>
          </a:p>
          <a:p>
            <a:pPr algn="ctr"/>
            <a:r>
              <a:rPr lang="en-US" dirty="0" smtClean="0"/>
              <a:t>A hypothesis is </a:t>
            </a:r>
            <a:r>
              <a:rPr lang="en-US" b="1" u="sng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proven!!! </a:t>
            </a:r>
          </a:p>
          <a:p>
            <a:pPr algn="ctr"/>
            <a:r>
              <a:rPr lang="en-US" dirty="0" smtClean="0"/>
              <a:t>Only a </a:t>
            </a:r>
            <a:r>
              <a:rPr lang="en-US" b="1" u="sng" dirty="0" smtClean="0">
                <a:solidFill>
                  <a:srgbClr val="FF0000"/>
                </a:solidFill>
              </a:rPr>
              <a:t>law</a:t>
            </a:r>
            <a:r>
              <a:rPr lang="en-US" dirty="0" smtClean="0"/>
              <a:t> is </a:t>
            </a:r>
            <a:r>
              <a:rPr lang="en-US" b="1" u="sng" dirty="0" smtClean="0">
                <a:solidFill>
                  <a:srgbClr val="FF0000"/>
                </a:solidFill>
              </a:rPr>
              <a:t>proven</a:t>
            </a:r>
            <a:r>
              <a:rPr lang="en-US" dirty="0"/>
              <a:t>!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88372"/>
            <a:ext cx="2838450" cy="214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0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Step 1: Observation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1046"/>
            <a:ext cx="66103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3" y="3124200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15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All science begins with observation.  You cannot do anything until you observe your surrounding and determine patterns within them.  You already do this everyday without even thinking about it! </a:t>
            </a:r>
          </a:p>
          <a:p>
            <a:pPr lvl="3" algn="ctr">
              <a:buFontTx/>
              <a:buChar char="-"/>
            </a:pPr>
            <a:endParaRPr lang="en-US" dirty="0" smtClean="0"/>
          </a:p>
          <a:p>
            <a:pPr marL="4000500" lvl="8" indent="-457200"/>
            <a:r>
              <a:rPr lang="en-US" sz="2600" dirty="0" smtClean="0"/>
              <a:t>Sirens </a:t>
            </a:r>
          </a:p>
          <a:p>
            <a:pPr marL="4000500" lvl="8" indent="-457200"/>
            <a:r>
              <a:rPr lang="en-US" sz="2600" dirty="0" smtClean="0"/>
              <a:t>School bus</a:t>
            </a:r>
          </a:p>
          <a:p>
            <a:pPr marL="4000500" lvl="8" indent="-457200"/>
            <a:r>
              <a:rPr lang="en-US" sz="2600" dirty="0" smtClean="0"/>
              <a:t>Your parents and teachers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505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6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2 -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you’ve made your observations and determined patterns, you can begin to ask questions.  </a:t>
            </a:r>
          </a:p>
          <a:p>
            <a:r>
              <a:rPr lang="en-US" u="sng" dirty="0" smtClean="0"/>
              <a:t>What are you trying to figure out</a:t>
            </a:r>
            <a:r>
              <a:rPr lang="en-US" dirty="0" smtClean="0"/>
              <a:t>?  </a:t>
            </a:r>
          </a:p>
          <a:p>
            <a:r>
              <a:rPr lang="en-US" dirty="0" smtClean="0"/>
              <a:t>What ever it is that you are trying to do is your purpose.  </a:t>
            </a:r>
          </a:p>
          <a:p>
            <a:pPr algn="ctr"/>
            <a:r>
              <a:rPr lang="en-US" dirty="0" smtClean="0"/>
              <a:t>Siren</a:t>
            </a:r>
          </a:p>
          <a:p>
            <a:pPr algn="ctr"/>
            <a:r>
              <a:rPr lang="en-US" dirty="0" smtClean="0"/>
              <a:t>Parents/teachers</a:t>
            </a:r>
          </a:p>
          <a:p>
            <a:pPr algn="ctr"/>
            <a:r>
              <a:rPr lang="en-US" dirty="0" smtClean="0"/>
              <a:t>Bus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Now that you know your purpose you explain what you believe is causing the pattern.  </a:t>
            </a:r>
          </a:p>
          <a:p>
            <a:r>
              <a:rPr lang="en-US" sz="2800" dirty="0" smtClean="0"/>
              <a:t>This is a </a:t>
            </a:r>
            <a:r>
              <a:rPr lang="en-US" sz="2800" b="1" u="sng" dirty="0" smtClean="0"/>
              <a:t>logical</a:t>
            </a:r>
            <a:r>
              <a:rPr lang="en-US" sz="2800" dirty="0" smtClean="0"/>
              <a:t> and </a:t>
            </a:r>
            <a:r>
              <a:rPr lang="en-US" sz="2800" b="1" u="sng" dirty="0" smtClean="0"/>
              <a:t>rational</a:t>
            </a:r>
            <a:r>
              <a:rPr lang="en-US" sz="2800" dirty="0" smtClean="0"/>
              <a:t> explanation for your purpose.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NOT an educated guess!!!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This is </a:t>
            </a:r>
            <a:r>
              <a:rPr lang="en-US" sz="2800" dirty="0" smtClean="0"/>
              <a:t>an If…… then….. Statement.  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350896" cy="33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1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676400"/>
            <a:ext cx="6096319" cy="457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17526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Anything that changes is a variable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Independent</a:t>
            </a:r>
            <a:r>
              <a:rPr lang="en-US" sz="2400" dirty="0" smtClean="0"/>
              <a:t> is what I change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Dependent</a:t>
            </a:r>
            <a:r>
              <a:rPr lang="en-US" sz="2400" dirty="0" smtClean="0"/>
              <a:t> is what changed because of my action (Independent variable)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Control</a:t>
            </a:r>
            <a:r>
              <a:rPr lang="en-US" sz="2400" dirty="0" smtClean="0"/>
              <a:t> is what we keep the same.  The more things you control the better your data will be.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291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– Methods/Procedures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should be a detailed explanation of what you did to test your hypothesis.  </a:t>
            </a:r>
          </a:p>
          <a:p>
            <a:r>
              <a:rPr lang="en-US" dirty="0" smtClean="0"/>
              <a:t>If it isn’t detailed enough it will cause your experiment to be inaccurate.</a:t>
            </a:r>
          </a:p>
          <a:p>
            <a:r>
              <a:rPr lang="en-US" dirty="0" smtClean="0"/>
              <a:t>Others trying to repeat the same experiment may do something differently creating a different experiment because your procedures weren’t specific enough.  </a:t>
            </a:r>
          </a:p>
        </p:txBody>
      </p:sp>
    </p:spTree>
    <p:extLst>
      <p:ext uri="{BB962C8B-B14F-4D97-AF65-F5344CB8AC3E}">
        <p14:creationId xmlns:p14="http://schemas.microsoft.com/office/powerpoint/2010/main" val="291112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99418"/>
            <a:ext cx="8229600" cy="4525963"/>
          </a:xfrm>
        </p:spPr>
        <p:txBody>
          <a:bodyPr/>
          <a:lstStyle/>
          <a:p>
            <a:r>
              <a:rPr lang="en-US" dirty="0" smtClean="0"/>
              <a:t>This is how you will measure and record the results of your procedures.  </a:t>
            </a:r>
          </a:p>
          <a:p>
            <a:r>
              <a:rPr lang="en-US" dirty="0" smtClean="0"/>
              <a:t>This is your data and is often displayed in a table or chart.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6538"/>
            <a:ext cx="32718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9826"/>
            <a:ext cx="32623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3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07" y="3200400"/>
            <a:ext cx="2476500" cy="28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14500"/>
            <a:ext cx="7162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This is where you determine what your results/data is saying.</a:t>
            </a:r>
          </a:p>
          <a:p>
            <a:r>
              <a:rPr lang="en-US" dirty="0" smtClean="0"/>
              <a:t>You look at your numbers and figure out (think) about what they mean.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Numbers can’t talk so you have to figure out what they’re saying!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77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</TotalTime>
  <Words>332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Scientific Method Ms. Hughes</vt:lpstr>
      <vt:lpstr> Step 1: Observation </vt:lpstr>
      <vt:lpstr>Step 1: Observation</vt:lpstr>
      <vt:lpstr>2 - Purpose</vt:lpstr>
      <vt:lpstr>3- Hypothesis</vt:lpstr>
      <vt:lpstr>Variables</vt:lpstr>
      <vt:lpstr>4 – Methods/Procedures</vt:lpstr>
      <vt:lpstr>5- Results</vt:lpstr>
      <vt:lpstr>Analysis </vt:lpstr>
      <vt:lpstr>Conclusion</vt:lpstr>
    </vt:vector>
  </TitlesOfParts>
  <Company>ColletonSD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 Ms. Hughes</dc:title>
  <dc:creator>Holly Hughes</dc:creator>
  <cp:lastModifiedBy>Ms. Hughes</cp:lastModifiedBy>
  <cp:revision>7</cp:revision>
  <dcterms:created xsi:type="dcterms:W3CDTF">2015-09-04T14:24:42Z</dcterms:created>
  <dcterms:modified xsi:type="dcterms:W3CDTF">2016-08-22T19:26:06Z</dcterms:modified>
</cp:coreProperties>
</file>