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2"/>
  </p:handoutMasterIdLst>
  <p:sldIdLst>
    <p:sldId id="256" r:id="rId2"/>
    <p:sldId id="297" r:id="rId3"/>
    <p:sldId id="257" r:id="rId4"/>
    <p:sldId id="258" r:id="rId5"/>
    <p:sldId id="259" r:id="rId6"/>
    <p:sldId id="260" r:id="rId7"/>
    <p:sldId id="298" r:id="rId8"/>
    <p:sldId id="261" r:id="rId9"/>
    <p:sldId id="299" r:id="rId10"/>
    <p:sldId id="262" r:id="rId11"/>
    <p:sldId id="300" r:id="rId12"/>
    <p:sldId id="263" r:id="rId13"/>
    <p:sldId id="301" r:id="rId14"/>
    <p:sldId id="302" r:id="rId15"/>
    <p:sldId id="265" r:id="rId16"/>
    <p:sldId id="294" r:id="rId17"/>
    <p:sldId id="266" r:id="rId18"/>
    <p:sldId id="267" r:id="rId19"/>
    <p:sldId id="303" r:id="rId20"/>
    <p:sldId id="304" r:id="rId21"/>
    <p:sldId id="305" r:id="rId22"/>
    <p:sldId id="306" r:id="rId23"/>
    <p:sldId id="269" r:id="rId24"/>
    <p:sldId id="332" r:id="rId25"/>
    <p:sldId id="270" r:id="rId26"/>
    <p:sldId id="307" r:id="rId27"/>
    <p:sldId id="271" r:id="rId28"/>
    <p:sldId id="272" r:id="rId29"/>
    <p:sldId id="273" r:id="rId30"/>
    <p:sldId id="309" r:id="rId31"/>
    <p:sldId id="275" r:id="rId32"/>
    <p:sldId id="276" r:id="rId33"/>
    <p:sldId id="333" r:id="rId34"/>
    <p:sldId id="324" r:id="rId35"/>
    <p:sldId id="310" r:id="rId36"/>
    <p:sldId id="278" r:id="rId37"/>
    <p:sldId id="279" r:id="rId38"/>
    <p:sldId id="311" r:id="rId39"/>
    <p:sldId id="312" r:id="rId40"/>
    <p:sldId id="281" r:id="rId41"/>
    <p:sldId id="313" r:id="rId42"/>
    <p:sldId id="326" r:id="rId43"/>
    <p:sldId id="284" r:id="rId44"/>
    <p:sldId id="318" r:id="rId45"/>
    <p:sldId id="286" r:id="rId46"/>
    <p:sldId id="327" r:id="rId47"/>
    <p:sldId id="287" r:id="rId48"/>
    <p:sldId id="328" r:id="rId49"/>
    <p:sldId id="288" r:id="rId50"/>
    <p:sldId id="293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827EE-9976-4343-97A3-F5E2040D2B78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14BBD-40E1-462B-946A-18EA49E7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34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AE36E2-DA13-456A-A76B-533B0930E3C5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890F0A-D197-4602-BCB4-371ADFB44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E36E2-DA13-456A-A76B-533B0930E3C5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890F0A-D197-4602-BCB4-371ADFB44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E36E2-DA13-456A-A76B-533B0930E3C5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890F0A-D197-4602-BCB4-371ADFB44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E36E2-DA13-456A-A76B-533B0930E3C5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890F0A-D197-4602-BCB4-371ADFB449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E36E2-DA13-456A-A76B-533B0930E3C5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890F0A-D197-4602-BCB4-371ADFB449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E36E2-DA13-456A-A76B-533B0930E3C5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890F0A-D197-4602-BCB4-371ADFB449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E36E2-DA13-456A-A76B-533B0930E3C5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890F0A-D197-4602-BCB4-371ADFB44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E36E2-DA13-456A-A76B-533B0930E3C5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890F0A-D197-4602-BCB4-371ADFB449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E36E2-DA13-456A-A76B-533B0930E3C5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890F0A-D197-4602-BCB4-371ADFB44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1AE36E2-DA13-456A-A76B-533B0930E3C5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890F0A-D197-4602-BCB4-371ADFB44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AE36E2-DA13-456A-A76B-533B0930E3C5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890F0A-D197-4602-BCB4-371ADFB449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AE36E2-DA13-456A-A76B-533B0930E3C5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890F0A-D197-4602-BCB4-371ADFB44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regor_Mendel" TargetMode="External"/><Relationship Id="rId2" Type="http://schemas.openxmlformats.org/officeDocument/2006/relationships/hyperlink" Target="https://www.youtube.com/watch?v=cWt1RFnWNz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zzkqzs.com/hair-color/hairstyles-for-women-on-pinterest-110-pins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2.estrellamountain.edu/faculty/farabee/BIOBK/BioBookgenintro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2.estrellamountain.edu/faculty/farabee/BIOBK/BioBookgenintro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passel.unl.edu/pages/informationmodule.php?idinformationmodule=959723462&amp;topicorder=3&amp;maxto=7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howtobreed.info/how-to-breed-dogs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bio1151.nicerweb.com/Locked/media/ch14/pedigree.html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ghr.nlm.nih.gov/handbook/inheritance/runsinfamil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www.blendspace.com/lessons/AE367Fx9sh73zQ/non-mendelian-patterns-of-inheritance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biologycorner.com/bio2/genetics/notes_incomplete_dominance.html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apps.cmsfq.edu.ec/biologyexploringlife/text/chapter10/concept10.2.html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Mendel and Heredity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Hughes</a:t>
            </a:r>
          </a:p>
          <a:p>
            <a:r>
              <a:rPr lang="en-US" dirty="0" smtClean="0"/>
              <a:t>Bio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plant that needs little care and matures quickly. </a:t>
            </a:r>
          </a:p>
          <a:p>
            <a:r>
              <a:rPr lang="en-US" dirty="0" smtClean="0"/>
              <a:t>Also each plant produces </a:t>
            </a:r>
            <a:r>
              <a:rPr lang="en-US" b="1" u="sng" dirty="0" smtClean="0"/>
              <a:t>many offspring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sz="3600" dirty="0" smtClean="0"/>
              <a:t>why is it important to have many results in an experiment…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to Grow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that many </a:t>
            </a:r>
            <a:r>
              <a:rPr lang="en-US" dirty="0"/>
              <a:t>results can be compared for each type of cross.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Recall </a:t>
            </a:r>
            <a:r>
              <a:rPr lang="en-US" dirty="0"/>
              <a:t>that collecting repeated data is an important scientific method.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more data you have and the more results that are the same the more accurate your experiment is!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23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u="sng" dirty="0" smtClean="0"/>
              <a:t>monohybrid</a:t>
            </a:r>
            <a:r>
              <a:rPr lang="en-US" dirty="0" smtClean="0"/>
              <a:t> cross is a cross that is done to study </a:t>
            </a:r>
            <a:r>
              <a:rPr lang="en-US" u="sng" dirty="0" smtClean="0"/>
              <a:t>one pair of contrasting traits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Mendel’s first experiments used monohybrid crosses and were carried out in three steps. 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u="sng" dirty="0" smtClean="0"/>
              <a:t>generation</a:t>
            </a:r>
            <a:r>
              <a:rPr lang="en-US" dirty="0" smtClean="0"/>
              <a:t> is a group of offspring from a </a:t>
            </a:r>
            <a:r>
              <a:rPr lang="en-US" u="sng" dirty="0" smtClean="0"/>
              <a:t>given group of parents.</a:t>
            </a:r>
            <a:endParaRPr lang="en-US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First Experiment 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4116585" y="4572000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thickThin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images.tutorvista.com/content/heredity-evolution/generation-diversity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838200"/>
            <a:ext cx="5181600" cy="502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996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with your partner.  Summarize and explain the three steps in Mendel’s first experiment in your text book. 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  </a:t>
            </a:r>
          </a:p>
          <a:p>
            <a:endParaRPr lang="en-US" dirty="0"/>
          </a:p>
          <a:p>
            <a:r>
              <a:rPr lang="en-US" dirty="0" smtClean="0"/>
              <a:t>Step </a:t>
            </a:r>
            <a:r>
              <a:rPr lang="en-US" dirty="0"/>
              <a:t>1: </a:t>
            </a:r>
          </a:p>
          <a:p>
            <a:r>
              <a:rPr lang="en-US" dirty="0"/>
              <a:t>Step 2:</a:t>
            </a:r>
          </a:p>
          <a:p>
            <a:r>
              <a:rPr lang="en-US" dirty="0"/>
              <a:t>Step 3: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Mendel’s First Experiments</a:t>
            </a:r>
          </a:p>
        </p:txBody>
      </p:sp>
    </p:spTree>
    <p:extLst>
      <p:ext uri="{BB962C8B-B14F-4D97-AF65-F5344CB8AC3E}">
        <p14:creationId xmlns:p14="http://schemas.microsoft.com/office/powerpoint/2010/main" val="3395992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of Mendel’s F1 plants expressed the same trait for a given character. </a:t>
            </a:r>
            <a:r>
              <a:rPr lang="en-US" b="1" dirty="0" smtClean="0"/>
              <a:t>The contrasting trait had disappeared! </a:t>
            </a:r>
            <a:r>
              <a:rPr lang="en-US" dirty="0" smtClean="0"/>
              <a:t>But when the F1 plants were allowed to </a:t>
            </a:r>
            <a:r>
              <a:rPr lang="en-US" dirty="0" smtClean="0">
                <a:solidFill>
                  <a:srgbClr val="FF0000"/>
                </a:solidFill>
              </a:rPr>
              <a:t>self pollinate</a:t>
            </a:r>
            <a:r>
              <a:rPr lang="en-US" dirty="0" smtClean="0"/>
              <a:t>, </a:t>
            </a:r>
            <a:r>
              <a:rPr lang="en-US" b="1" dirty="0" smtClean="0"/>
              <a:t>the missing trait reappeared in some of the F2 plants.</a:t>
            </a:r>
          </a:p>
          <a:p>
            <a:r>
              <a:rPr lang="en-US" dirty="0" smtClean="0"/>
              <a:t>F2 ratio 3:1</a:t>
            </a:r>
          </a:p>
          <a:p>
            <a:r>
              <a:rPr lang="en-US" dirty="0" smtClean="0"/>
              <a:t>For each of the seven characters that Mendel studied, he found a similar 3:1 ratio of contrasting traits in the F2 generation.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Ratio’s in Mendel’s Results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928687" y="2277070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884664" y="3589734"/>
            <a:ext cx="2646" cy="1"/>
          </a:xfrm>
          <a:custGeom>
            <a:avLst/>
            <a:gdLst/>
            <a:ahLst/>
            <a:cxnLst/>
            <a:rect l="0" t="0" r="0" b="0"/>
            <a:pathLst>
              <a:path w="2646" h="1">
                <a:moveTo>
                  <a:pt x="0" y="0"/>
                </a:moveTo>
                <a:lnTo>
                  <a:pt x="2645" y="0"/>
                </a:lnTo>
                <a:close/>
              </a:path>
            </a:pathLst>
          </a:custGeom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3941" y="1322410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With your partner draw, label and explain Mendel’s first experiment and the three generations.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2000250" y="2786062"/>
            <a:ext cx="2646" cy="1"/>
          </a:xfrm>
          <a:custGeom>
            <a:avLst/>
            <a:gdLst/>
            <a:ahLst/>
            <a:cxnLst/>
            <a:rect l="0" t="0" r="0" b="0"/>
            <a:pathLst>
              <a:path w="2646" h="1">
                <a:moveTo>
                  <a:pt x="0" y="0"/>
                </a:moveTo>
                <a:lnTo>
                  <a:pt x="2645" y="0"/>
                </a:lnTo>
                <a:close/>
              </a:path>
            </a:pathLst>
          </a:custGeom>
          <a:ln w="38100" cap="flat" cmpd="thickThin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Annotation222"/>
          <p:cNvSpPr/>
          <p:nvPr/>
        </p:nvSpPr>
        <p:spPr>
          <a:xfrm>
            <a:off x="1991320" y="2786062"/>
            <a:ext cx="8931" cy="375048"/>
          </a:xfrm>
          <a:custGeom>
            <a:avLst/>
            <a:gdLst/>
            <a:ahLst/>
            <a:cxnLst/>
            <a:rect l="0" t="0" r="0" b="0"/>
            <a:pathLst>
              <a:path w="8931" h="375048">
                <a:moveTo>
                  <a:pt x="8930" y="0"/>
                </a:moveTo>
                <a:lnTo>
                  <a:pt x="8930" y="284018"/>
                </a:lnTo>
                <a:lnTo>
                  <a:pt x="7937" y="288564"/>
                </a:lnTo>
                <a:lnTo>
                  <a:pt x="6284" y="292587"/>
                </a:lnTo>
                <a:lnTo>
                  <a:pt x="4189" y="296261"/>
                </a:lnTo>
                <a:lnTo>
                  <a:pt x="2793" y="300695"/>
                </a:lnTo>
                <a:lnTo>
                  <a:pt x="1862" y="305635"/>
                </a:lnTo>
                <a:lnTo>
                  <a:pt x="1241" y="310913"/>
                </a:lnTo>
                <a:lnTo>
                  <a:pt x="827" y="315424"/>
                </a:lnTo>
                <a:lnTo>
                  <a:pt x="552" y="319423"/>
                </a:lnTo>
                <a:lnTo>
                  <a:pt x="368" y="323082"/>
                </a:lnTo>
                <a:lnTo>
                  <a:pt x="109" y="332971"/>
                </a:lnTo>
                <a:lnTo>
                  <a:pt x="0" y="37504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928812" y="2705695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thickThin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224"/>
          <p:cNvSpPr/>
          <p:nvPr/>
        </p:nvSpPr>
        <p:spPr>
          <a:xfrm>
            <a:off x="1928812" y="2688571"/>
            <a:ext cx="321056" cy="231438"/>
          </a:xfrm>
          <a:custGeom>
            <a:avLst/>
            <a:gdLst/>
            <a:ahLst/>
            <a:cxnLst/>
            <a:rect l="0" t="0" r="0" b="0"/>
            <a:pathLst>
              <a:path w="321056" h="231438">
                <a:moveTo>
                  <a:pt x="0" y="17124"/>
                </a:moveTo>
                <a:lnTo>
                  <a:pt x="52145" y="7643"/>
                </a:lnTo>
                <a:lnTo>
                  <a:pt x="69490" y="4850"/>
                </a:lnTo>
                <a:lnTo>
                  <a:pt x="83038" y="2988"/>
                </a:lnTo>
                <a:lnTo>
                  <a:pt x="94054" y="1747"/>
                </a:lnTo>
                <a:lnTo>
                  <a:pt x="103382" y="920"/>
                </a:lnTo>
                <a:lnTo>
                  <a:pt x="111585" y="368"/>
                </a:lnTo>
                <a:lnTo>
                  <a:pt x="119039" y="0"/>
                </a:lnTo>
                <a:lnTo>
                  <a:pt x="125992" y="747"/>
                </a:lnTo>
                <a:lnTo>
                  <a:pt x="132612" y="2237"/>
                </a:lnTo>
                <a:lnTo>
                  <a:pt x="139009" y="4223"/>
                </a:lnTo>
                <a:lnTo>
                  <a:pt x="145259" y="5547"/>
                </a:lnTo>
                <a:lnTo>
                  <a:pt x="151410" y="6429"/>
                </a:lnTo>
                <a:lnTo>
                  <a:pt x="157494" y="7017"/>
                </a:lnTo>
                <a:lnTo>
                  <a:pt x="163535" y="7410"/>
                </a:lnTo>
                <a:lnTo>
                  <a:pt x="169547" y="7671"/>
                </a:lnTo>
                <a:lnTo>
                  <a:pt x="175539" y="7846"/>
                </a:lnTo>
                <a:lnTo>
                  <a:pt x="181518" y="8954"/>
                </a:lnTo>
                <a:lnTo>
                  <a:pt x="187489" y="10685"/>
                </a:lnTo>
                <a:lnTo>
                  <a:pt x="193454" y="12831"/>
                </a:lnTo>
                <a:lnTo>
                  <a:pt x="199414" y="14262"/>
                </a:lnTo>
                <a:lnTo>
                  <a:pt x="205373" y="15216"/>
                </a:lnTo>
                <a:lnTo>
                  <a:pt x="211329" y="15852"/>
                </a:lnTo>
                <a:lnTo>
                  <a:pt x="220593" y="19204"/>
                </a:lnTo>
                <a:lnTo>
                  <a:pt x="229010" y="24002"/>
                </a:lnTo>
                <a:lnTo>
                  <a:pt x="239366" y="29441"/>
                </a:lnTo>
                <a:lnTo>
                  <a:pt x="247937" y="35166"/>
                </a:lnTo>
                <a:lnTo>
                  <a:pt x="256046" y="41018"/>
                </a:lnTo>
                <a:lnTo>
                  <a:pt x="260986" y="43967"/>
                </a:lnTo>
                <a:lnTo>
                  <a:pt x="270775" y="48898"/>
                </a:lnTo>
                <a:lnTo>
                  <a:pt x="278433" y="51089"/>
                </a:lnTo>
                <a:lnTo>
                  <a:pt x="285144" y="54709"/>
                </a:lnTo>
                <a:lnTo>
                  <a:pt x="291434" y="59625"/>
                </a:lnTo>
                <a:lnTo>
                  <a:pt x="297536" y="65118"/>
                </a:lnTo>
                <a:lnTo>
                  <a:pt x="303556" y="70866"/>
                </a:lnTo>
                <a:lnTo>
                  <a:pt x="306550" y="73788"/>
                </a:lnTo>
                <a:lnTo>
                  <a:pt x="308547" y="76728"/>
                </a:lnTo>
                <a:lnTo>
                  <a:pt x="310765" y="82641"/>
                </a:lnTo>
                <a:lnTo>
                  <a:pt x="314396" y="88576"/>
                </a:lnTo>
                <a:lnTo>
                  <a:pt x="316754" y="91548"/>
                </a:lnTo>
                <a:lnTo>
                  <a:pt x="318326" y="94521"/>
                </a:lnTo>
                <a:lnTo>
                  <a:pt x="320072" y="100470"/>
                </a:lnTo>
                <a:lnTo>
                  <a:pt x="320848" y="106422"/>
                </a:lnTo>
                <a:lnTo>
                  <a:pt x="321055" y="109398"/>
                </a:lnTo>
                <a:lnTo>
                  <a:pt x="320201" y="112374"/>
                </a:lnTo>
                <a:lnTo>
                  <a:pt x="316606" y="118327"/>
                </a:lnTo>
                <a:lnTo>
                  <a:pt x="314346" y="124280"/>
                </a:lnTo>
                <a:lnTo>
                  <a:pt x="313744" y="127257"/>
                </a:lnTo>
                <a:lnTo>
                  <a:pt x="310429" y="133210"/>
                </a:lnTo>
                <a:lnTo>
                  <a:pt x="305648" y="139163"/>
                </a:lnTo>
                <a:lnTo>
                  <a:pt x="300216" y="145116"/>
                </a:lnTo>
                <a:lnTo>
                  <a:pt x="291849" y="151069"/>
                </a:lnTo>
                <a:lnTo>
                  <a:pt x="282507" y="156030"/>
                </a:lnTo>
                <a:lnTo>
                  <a:pt x="275049" y="158235"/>
                </a:lnTo>
                <a:lnTo>
                  <a:pt x="268426" y="161861"/>
                </a:lnTo>
                <a:lnTo>
                  <a:pt x="261183" y="166780"/>
                </a:lnTo>
                <a:lnTo>
                  <a:pt x="251350" y="172273"/>
                </a:lnTo>
                <a:lnTo>
                  <a:pt x="234657" y="180944"/>
                </a:lnTo>
                <a:lnTo>
                  <a:pt x="228868" y="182892"/>
                </a:lnTo>
                <a:lnTo>
                  <a:pt x="223024" y="184190"/>
                </a:lnTo>
                <a:lnTo>
                  <a:pt x="217144" y="185057"/>
                </a:lnTo>
                <a:lnTo>
                  <a:pt x="211239" y="186626"/>
                </a:lnTo>
                <a:lnTo>
                  <a:pt x="205318" y="188664"/>
                </a:lnTo>
                <a:lnTo>
                  <a:pt x="199387" y="191015"/>
                </a:lnTo>
                <a:lnTo>
                  <a:pt x="184858" y="196274"/>
                </a:lnTo>
                <a:lnTo>
                  <a:pt x="176817" y="199065"/>
                </a:lnTo>
                <a:lnTo>
                  <a:pt x="170464" y="200926"/>
                </a:lnTo>
                <a:lnTo>
                  <a:pt x="160759" y="202993"/>
                </a:lnTo>
                <a:lnTo>
                  <a:pt x="154798" y="204537"/>
                </a:lnTo>
                <a:lnTo>
                  <a:pt x="147847" y="206558"/>
                </a:lnTo>
                <a:lnTo>
                  <a:pt x="140236" y="208898"/>
                </a:lnTo>
                <a:lnTo>
                  <a:pt x="133178" y="211450"/>
                </a:lnTo>
                <a:lnTo>
                  <a:pt x="126489" y="214143"/>
                </a:lnTo>
                <a:lnTo>
                  <a:pt x="120044" y="216931"/>
                </a:lnTo>
                <a:lnTo>
                  <a:pt x="110238" y="220029"/>
                </a:lnTo>
                <a:lnTo>
                  <a:pt x="101581" y="222398"/>
                </a:lnTo>
                <a:lnTo>
                  <a:pt x="96494" y="224419"/>
                </a:lnTo>
                <a:lnTo>
                  <a:pt x="86542" y="228317"/>
                </a:lnTo>
                <a:lnTo>
                  <a:pt x="78812" y="230050"/>
                </a:lnTo>
                <a:lnTo>
                  <a:pt x="68882" y="231026"/>
                </a:lnTo>
                <a:lnTo>
                  <a:pt x="59656" y="231315"/>
                </a:lnTo>
                <a:lnTo>
                  <a:pt x="53578" y="23143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225"/>
          <p:cNvSpPr/>
          <p:nvPr/>
        </p:nvSpPr>
        <p:spPr>
          <a:xfrm>
            <a:off x="1803796" y="3634382"/>
            <a:ext cx="35720" cy="357189"/>
          </a:xfrm>
          <a:custGeom>
            <a:avLst/>
            <a:gdLst/>
            <a:ahLst/>
            <a:cxnLst/>
            <a:rect l="0" t="0" r="0" b="0"/>
            <a:pathLst>
              <a:path w="35720" h="357189">
                <a:moveTo>
                  <a:pt x="8930" y="0"/>
                </a:moveTo>
                <a:lnTo>
                  <a:pt x="33" y="0"/>
                </a:lnTo>
                <a:lnTo>
                  <a:pt x="0" y="34888"/>
                </a:lnTo>
                <a:lnTo>
                  <a:pt x="992" y="39134"/>
                </a:lnTo>
                <a:lnTo>
                  <a:pt x="2646" y="42956"/>
                </a:lnTo>
                <a:lnTo>
                  <a:pt x="4741" y="46497"/>
                </a:lnTo>
                <a:lnTo>
                  <a:pt x="6137" y="49850"/>
                </a:lnTo>
                <a:lnTo>
                  <a:pt x="7068" y="53077"/>
                </a:lnTo>
                <a:lnTo>
                  <a:pt x="8102" y="60301"/>
                </a:lnTo>
                <a:lnTo>
                  <a:pt x="8562" y="70126"/>
                </a:lnTo>
                <a:lnTo>
                  <a:pt x="8821" y="82074"/>
                </a:lnTo>
                <a:lnTo>
                  <a:pt x="8927" y="131091"/>
                </a:lnTo>
                <a:lnTo>
                  <a:pt x="9920" y="137004"/>
                </a:lnTo>
                <a:lnTo>
                  <a:pt x="11574" y="142929"/>
                </a:lnTo>
                <a:lnTo>
                  <a:pt x="13670" y="148864"/>
                </a:lnTo>
                <a:lnTo>
                  <a:pt x="15066" y="154806"/>
                </a:lnTo>
                <a:lnTo>
                  <a:pt x="15997" y="160751"/>
                </a:lnTo>
                <a:lnTo>
                  <a:pt x="16618" y="166698"/>
                </a:lnTo>
                <a:lnTo>
                  <a:pt x="17032" y="172648"/>
                </a:lnTo>
                <a:lnTo>
                  <a:pt x="17308" y="178599"/>
                </a:lnTo>
                <a:lnTo>
                  <a:pt x="17614" y="190503"/>
                </a:lnTo>
                <a:lnTo>
                  <a:pt x="17850" y="238125"/>
                </a:lnTo>
                <a:lnTo>
                  <a:pt x="18846" y="244078"/>
                </a:lnTo>
                <a:lnTo>
                  <a:pt x="20501" y="250032"/>
                </a:lnTo>
                <a:lnTo>
                  <a:pt x="22597" y="255985"/>
                </a:lnTo>
                <a:lnTo>
                  <a:pt x="23995" y="260946"/>
                </a:lnTo>
                <a:lnTo>
                  <a:pt x="24926" y="265245"/>
                </a:lnTo>
                <a:lnTo>
                  <a:pt x="25961" y="273660"/>
                </a:lnTo>
                <a:lnTo>
                  <a:pt x="26421" y="284015"/>
                </a:lnTo>
                <a:lnTo>
                  <a:pt x="26680" y="296261"/>
                </a:lnTo>
                <a:lnTo>
                  <a:pt x="26789" y="347508"/>
                </a:lnTo>
                <a:lnTo>
                  <a:pt x="35719" y="35718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226"/>
          <p:cNvSpPr/>
          <p:nvPr/>
        </p:nvSpPr>
        <p:spPr>
          <a:xfrm>
            <a:off x="1768078" y="3589735"/>
            <a:ext cx="232173" cy="17859"/>
          </a:xfrm>
          <a:custGeom>
            <a:avLst/>
            <a:gdLst/>
            <a:ahLst/>
            <a:cxnLst/>
            <a:rect l="0" t="0" r="0" b="0"/>
            <a:pathLst>
              <a:path w="232173" h="17859">
                <a:moveTo>
                  <a:pt x="0" y="17858"/>
                </a:moveTo>
                <a:lnTo>
                  <a:pt x="4740" y="13117"/>
                </a:lnTo>
                <a:lnTo>
                  <a:pt x="7129" y="11721"/>
                </a:lnTo>
                <a:lnTo>
                  <a:pt x="9713" y="10790"/>
                </a:lnTo>
                <a:lnTo>
                  <a:pt x="12429" y="10170"/>
                </a:lnTo>
                <a:lnTo>
                  <a:pt x="15231" y="9756"/>
                </a:lnTo>
                <a:lnTo>
                  <a:pt x="20990" y="9296"/>
                </a:lnTo>
                <a:lnTo>
                  <a:pt x="26857" y="9092"/>
                </a:lnTo>
                <a:lnTo>
                  <a:pt x="29811" y="9037"/>
                </a:lnTo>
                <a:lnTo>
                  <a:pt x="33765" y="8009"/>
                </a:lnTo>
                <a:lnTo>
                  <a:pt x="38385" y="6331"/>
                </a:lnTo>
                <a:lnTo>
                  <a:pt x="43449" y="4220"/>
                </a:lnTo>
                <a:lnTo>
                  <a:pt x="47817" y="2813"/>
                </a:lnTo>
                <a:lnTo>
                  <a:pt x="51722" y="1875"/>
                </a:lnTo>
                <a:lnTo>
                  <a:pt x="55317" y="1250"/>
                </a:lnTo>
                <a:lnTo>
                  <a:pt x="59698" y="833"/>
                </a:lnTo>
                <a:lnTo>
                  <a:pt x="64603" y="555"/>
                </a:lnTo>
                <a:lnTo>
                  <a:pt x="75345" y="246"/>
                </a:lnTo>
                <a:lnTo>
                  <a:pt x="121879" y="5"/>
                </a:lnTo>
                <a:lnTo>
                  <a:pt x="144458" y="0"/>
                </a:lnTo>
                <a:lnTo>
                  <a:pt x="148891" y="992"/>
                </a:lnTo>
                <a:lnTo>
                  <a:pt x="153831" y="2645"/>
                </a:lnTo>
                <a:lnTo>
                  <a:pt x="159109" y="4740"/>
                </a:lnTo>
                <a:lnTo>
                  <a:pt x="164611" y="6136"/>
                </a:lnTo>
                <a:lnTo>
                  <a:pt x="170264" y="7067"/>
                </a:lnTo>
                <a:lnTo>
                  <a:pt x="176017" y="7687"/>
                </a:lnTo>
                <a:lnTo>
                  <a:pt x="180845" y="8101"/>
                </a:lnTo>
                <a:lnTo>
                  <a:pt x="185055" y="8377"/>
                </a:lnTo>
                <a:lnTo>
                  <a:pt x="192379" y="8683"/>
                </a:lnTo>
                <a:lnTo>
                  <a:pt x="202081" y="8856"/>
                </a:lnTo>
                <a:lnTo>
                  <a:pt x="208214" y="8896"/>
                </a:lnTo>
                <a:lnTo>
                  <a:pt x="211239" y="9899"/>
                </a:lnTo>
                <a:lnTo>
                  <a:pt x="214248" y="11560"/>
                </a:lnTo>
                <a:lnTo>
                  <a:pt x="222715" y="17489"/>
                </a:lnTo>
                <a:lnTo>
                  <a:pt x="225654" y="17695"/>
                </a:lnTo>
                <a:lnTo>
                  <a:pt x="232172" y="1785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227"/>
          <p:cNvSpPr/>
          <p:nvPr/>
        </p:nvSpPr>
        <p:spPr>
          <a:xfrm>
            <a:off x="1812726" y="3723679"/>
            <a:ext cx="169665" cy="8931"/>
          </a:xfrm>
          <a:custGeom>
            <a:avLst/>
            <a:gdLst/>
            <a:ahLst/>
            <a:cxnLst/>
            <a:rect l="0" t="0" r="0" b="0"/>
            <a:pathLst>
              <a:path w="169665" h="8931">
                <a:moveTo>
                  <a:pt x="0" y="0"/>
                </a:moveTo>
                <a:lnTo>
                  <a:pt x="9481" y="4741"/>
                </a:lnTo>
                <a:lnTo>
                  <a:pt x="14258" y="6137"/>
                </a:lnTo>
                <a:lnTo>
                  <a:pt x="19427" y="7068"/>
                </a:lnTo>
                <a:lnTo>
                  <a:pt x="24858" y="7688"/>
                </a:lnTo>
                <a:lnTo>
                  <a:pt x="29470" y="8102"/>
                </a:lnTo>
                <a:lnTo>
                  <a:pt x="33538" y="8378"/>
                </a:lnTo>
                <a:lnTo>
                  <a:pt x="37241" y="8562"/>
                </a:lnTo>
                <a:lnTo>
                  <a:pt x="44002" y="8766"/>
                </a:lnTo>
                <a:lnTo>
                  <a:pt x="61167" y="8897"/>
                </a:lnTo>
                <a:lnTo>
                  <a:pt x="144489" y="8930"/>
                </a:lnTo>
                <a:lnTo>
                  <a:pt x="148912" y="7938"/>
                </a:lnTo>
                <a:lnTo>
                  <a:pt x="153845" y="6284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228"/>
          <p:cNvSpPr/>
          <p:nvPr/>
        </p:nvSpPr>
        <p:spPr>
          <a:xfrm>
            <a:off x="2232421" y="3509367"/>
            <a:ext cx="35720" cy="437555"/>
          </a:xfrm>
          <a:custGeom>
            <a:avLst/>
            <a:gdLst/>
            <a:ahLst/>
            <a:cxnLst/>
            <a:rect l="0" t="0" r="0" b="0"/>
            <a:pathLst>
              <a:path w="35720" h="437555">
                <a:moveTo>
                  <a:pt x="0" y="0"/>
                </a:moveTo>
                <a:lnTo>
                  <a:pt x="0" y="46397"/>
                </a:lnTo>
                <a:lnTo>
                  <a:pt x="993" y="50775"/>
                </a:lnTo>
                <a:lnTo>
                  <a:pt x="2646" y="55678"/>
                </a:lnTo>
                <a:lnTo>
                  <a:pt x="4741" y="60931"/>
                </a:lnTo>
                <a:lnTo>
                  <a:pt x="6137" y="65425"/>
                </a:lnTo>
                <a:lnTo>
                  <a:pt x="7068" y="69413"/>
                </a:lnTo>
                <a:lnTo>
                  <a:pt x="8103" y="80460"/>
                </a:lnTo>
                <a:lnTo>
                  <a:pt x="8562" y="101905"/>
                </a:lnTo>
                <a:lnTo>
                  <a:pt x="8821" y="127648"/>
                </a:lnTo>
                <a:lnTo>
                  <a:pt x="9850" y="134709"/>
                </a:lnTo>
                <a:lnTo>
                  <a:pt x="11528" y="141399"/>
                </a:lnTo>
                <a:lnTo>
                  <a:pt x="13638" y="147844"/>
                </a:lnTo>
                <a:lnTo>
                  <a:pt x="15045" y="155117"/>
                </a:lnTo>
                <a:lnTo>
                  <a:pt x="15984" y="162942"/>
                </a:lnTo>
                <a:lnTo>
                  <a:pt x="16609" y="171136"/>
                </a:lnTo>
                <a:lnTo>
                  <a:pt x="17026" y="178583"/>
                </a:lnTo>
                <a:lnTo>
                  <a:pt x="17489" y="192149"/>
                </a:lnTo>
                <a:lnTo>
                  <a:pt x="17787" y="218019"/>
                </a:lnTo>
                <a:lnTo>
                  <a:pt x="17850" y="254708"/>
                </a:lnTo>
                <a:lnTo>
                  <a:pt x="18846" y="261087"/>
                </a:lnTo>
                <a:lnTo>
                  <a:pt x="20501" y="267323"/>
                </a:lnTo>
                <a:lnTo>
                  <a:pt x="22597" y="273465"/>
                </a:lnTo>
                <a:lnTo>
                  <a:pt x="23995" y="279545"/>
                </a:lnTo>
                <a:lnTo>
                  <a:pt x="24926" y="285581"/>
                </a:lnTo>
                <a:lnTo>
                  <a:pt x="25961" y="297581"/>
                </a:lnTo>
                <a:lnTo>
                  <a:pt x="26421" y="309529"/>
                </a:lnTo>
                <a:lnTo>
                  <a:pt x="26681" y="327411"/>
                </a:lnTo>
                <a:lnTo>
                  <a:pt x="26757" y="345278"/>
                </a:lnTo>
                <a:lnTo>
                  <a:pt x="27760" y="351232"/>
                </a:lnTo>
                <a:lnTo>
                  <a:pt x="29421" y="357186"/>
                </a:lnTo>
                <a:lnTo>
                  <a:pt x="31520" y="363140"/>
                </a:lnTo>
                <a:lnTo>
                  <a:pt x="32920" y="368101"/>
                </a:lnTo>
                <a:lnTo>
                  <a:pt x="33853" y="372401"/>
                </a:lnTo>
                <a:lnTo>
                  <a:pt x="34890" y="379824"/>
                </a:lnTo>
                <a:lnTo>
                  <a:pt x="35556" y="392674"/>
                </a:lnTo>
                <a:lnTo>
                  <a:pt x="35687" y="404766"/>
                </a:lnTo>
                <a:lnTo>
                  <a:pt x="35719" y="432842"/>
                </a:lnTo>
                <a:lnTo>
                  <a:pt x="34727" y="434413"/>
                </a:lnTo>
                <a:lnTo>
                  <a:pt x="33073" y="435460"/>
                </a:lnTo>
                <a:lnTo>
                  <a:pt x="26822" y="437544"/>
                </a:lnTo>
                <a:lnTo>
                  <a:pt x="26790" y="43755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229"/>
          <p:cNvSpPr/>
          <p:nvPr/>
        </p:nvSpPr>
        <p:spPr>
          <a:xfrm>
            <a:off x="1785937" y="4384476"/>
            <a:ext cx="8931" cy="312540"/>
          </a:xfrm>
          <a:custGeom>
            <a:avLst/>
            <a:gdLst/>
            <a:ahLst/>
            <a:cxnLst/>
            <a:rect l="0" t="0" r="0" b="0"/>
            <a:pathLst>
              <a:path w="8931" h="312540">
                <a:moveTo>
                  <a:pt x="0" y="0"/>
                </a:moveTo>
                <a:lnTo>
                  <a:pt x="0" y="43472"/>
                </a:lnTo>
                <a:lnTo>
                  <a:pt x="992" y="47833"/>
                </a:lnTo>
                <a:lnTo>
                  <a:pt x="2646" y="51733"/>
                </a:lnTo>
                <a:lnTo>
                  <a:pt x="4740" y="55324"/>
                </a:lnTo>
                <a:lnTo>
                  <a:pt x="6137" y="59703"/>
                </a:lnTo>
                <a:lnTo>
                  <a:pt x="7068" y="64607"/>
                </a:lnTo>
                <a:lnTo>
                  <a:pt x="7688" y="69860"/>
                </a:lnTo>
                <a:lnTo>
                  <a:pt x="8102" y="75347"/>
                </a:lnTo>
                <a:lnTo>
                  <a:pt x="8378" y="80989"/>
                </a:lnTo>
                <a:lnTo>
                  <a:pt x="8684" y="92550"/>
                </a:lnTo>
                <a:lnTo>
                  <a:pt x="8930" y="3125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230"/>
          <p:cNvSpPr/>
          <p:nvPr/>
        </p:nvSpPr>
        <p:spPr>
          <a:xfrm>
            <a:off x="1768078" y="4384476"/>
            <a:ext cx="169665" cy="26790"/>
          </a:xfrm>
          <a:custGeom>
            <a:avLst/>
            <a:gdLst/>
            <a:ahLst/>
            <a:cxnLst/>
            <a:rect l="0" t="0" r="0" b="0"/>
            <a:pathLst>
              <a:path w="169665" h="26790">
                <a:moveTo>
                  <a:pt x="0" y="26789"/>
                </a:moveTo>
                <a:lnTo>
                  <a:pt x="38450" y="26789"/>
                </a:lnTo>
                <a:lnTo>
                  <a:pt x="41508" y="25797"/>
                </a:lnTo>
                <a:lnTo>
                  <a:pt x="44539" y="24144"/>
                </a:lnTo>
                <a:lnTo>
                  <a:pt x="47552" y="22049"/>
                </a:lnTo>
                <a:lnTo>
                  <a:pt x="51545" y="20652"/>
                </a:lnTo>
                <a:lnTo>
                  <a:pt x="56191" y="19721"/>
                </a:lnTo>
                <a:lnTo>
                  <a:pt x="61273" y="19101"/>
                </a:lnTo>
                <a:lnTo>
                  <a:pt x="66646" y="18687"/>
                </a:lnTo>
                <a:lnTo>
                  <a:pt x="72212" y="18411"/>
                </a:lnTo>
                <a:lnTo>
                  <a:pt x="86880" y="18023"/>
                </a:lnTo>
                <a:lnTo>
                  <a:pt x="90662" y="17968"/>
                </a:lnTo>
                <a:lnTo>
                  <a:pt x="95168" y="16940"/>
                </a:lnTo>
                <a:lnTo>
                  <a:pt x="100156" y="15262"/>
                </a:lnTo>
                <a:lnTo>
                  <a:pt x="105466" y="13152"/>
                </a:lnTo>
                <a:lnTo>
                  <a:pt x="109998" y="11744"/>
                </a:lnTo>
                <a:lnTo>
                  <a:pt x="114012" y="10806"/>
                </a:lnTo>
                <a:lnTo>
                  <a:pt x="117679" y="10180"/>
                </a:lnTo>
                <a:lnTo>
                  <a:pt x="122109" y="9764"/>
                </a:lnTo>
                <a:lnTo>
                  <a:pt x="127047" y="9486"/>
                </a:lnTo>
                <a:lnTo>
                  <a:pt x="136832" y="9177"/>
                </a:lnTo>
                <a:lnTo>
                  <a:pt x="144488" y="9039"/>
                </a:lnTo>
                <a:lnTo>
                  <a:pt x="148911" y="8011"/>
                </a:lnTo>
                <a:lnTo>
                  <a:pt x="153844" y="6333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231"/>
          <p:cNvSpPr/>
          <p:nvPr/>
        </p:nvSpPr>
        <p:spPr>
          <a:xfrm>
            <a:off x="1741289" y="4491632"/>
            <a:ext cx="169665" cy="17861"/>
          </a:xfrm>
          <a:custGeom>
            <a:avLst/>
            <a:gdLst/>
            <a:ahLst/>
            <a:cxnLst/>
            <a:rect l="0" t="0" r="0" b="0"/>
            <a:pathLst>
              <a:path w="169665" h="17861">
                <a:moveTo>
                  <a:pt x="0" y="0"/>
                </a:moveTo>
                <a:lnTo>
                  <a:pt x="9481" y="4741"/>
                </a:lnTo>
                <a:lnTo>
                  <a:pt x="13265" y="7129"/>
                </a:lnTo>
                <a:lnTo>
                  <a:pt x="16781" y="9714"/>
                </a:lnTo>
                <a:lnTo>
                  <a:pt x="20117" y="12429"/>
                </a:lnTo>
                <a:lnTo>
                  <a:pt x="24325" y="14239"/>
                </a:lnTo>
                <a:lnTo>
                  <a:pt x="29115" y="15446"/>
                </a:lnTo>
                <a:lnTo>
                  <a:pt x="34293" y="16250"/>
                </a:lnTo>
                <a:lnTo>
                  <a:pt x="38737" y="16787"/>
                </a:lnTo>
                <a:lnTo>
                  <a:pt x="42692" y="17145"/>
                </a:lnTo>
                <a:lnTo>
                  <a:pt x="46320" y="17383"/>
                </a:lnTo>
                <a:lnTo>
                  <a:pt x="52998" y="17648"/>
                </a:lnTo>
                <a:lnTo>
                  <a:pt x="60265" y="17766"/>
                </a:lnTo>
                <a:lnTo>
                  <a:pt x="169664" y="17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232"/>
          <p:cNvSpPr/>
          <p:nvPr/>
        </p:nvSpPr>
        <p:spPr>
          <a:xfrm>
            <a:off x="2000250" y="4357796"/>
            <a:ext cx="294680" cy="312431"/>
          </a:xfrm>
          <a:custGeom>
            <a:avLst/>
            <a:gdLst/>
            <a:ahLst/>
            <a:cxnLst/>
            <a:rect l="0" t="0" r="0" b="0"/>
            <a:pathLst>
              <a:path w="294680" h="312431">
                <a:moveTo>
                  <a:pt x="53578" y="17750"/>
                </a:moveTo>
                <a:lnTo>
                  <a:pt x="53578" y="9188"/>
                </a:lnTo>
                <a:lnTo>
                  <a:pt x="60707" y="8893"/>
                </a:lnTo>
                <a:lnTo>
                  <a:pt x="74568" y="8830"/>
                </a:lnTo>
                <a:lnTo>
                  <a:pt x="77493" y="7835"/>
                </a:lnTo>
                <a:lnTo>
                  <a:pt x="83389" y="4083"/>
                </a:lnTo>
                <a:lnTo>
                  <a:pt x="91962" y="1754"/>
                </a:lnTo>
                <a:lnTo>
                  <a:pt x="97027" y="1133"/>
                </a:lnTo>
                <a:lnTo>
                  <a:pt x="105300" y="443"/>
                </a:lnTo>
                <a:lnTo>
                  <a:pt x="113276" y="137"/>
                </a:lnTo>
                <a:lnTo>
                  <a:pt x="123436" y="0"/>
                </a:lnTo>
                <a:lnTo>
                  <a:pt x="127931" y="956"/>
                </a:lnTo>
                <a:lnTo>
                  <a:pt x="138998" y="6049"/>
                </a:lnTo>
                <a:lnTo>
                  <a:pt x="145451" y="7589"/>
                </a:lnTo>
                <a:lnTo>
                  <a:pt x="154272" y="8273"/>
                </a:lnTo>
                <a:lnTo>
                  <a:pt x="159403" y="8456"/>
                </a:lnTo>
                <a:lnTo>
                  <a:pt x="163815" y="9569"/>
                </a:lnTo>
                <a:lnTo>
                  <a:pt x="171364" y="13453"/>
                </a:lnTo>
                <a:lnTo>
                  <a:pt x="178026" y="15841"/>
                </a:lnTo>
                <a:lnTo>
                  <a:pt x="181192" y="16477"/>
                </a:lnTo>
                <a:lnTo>
                  <a:pt x="183302" y="17894"/>
                </a:lnTo>
                <a:lnTo>
                  <a:pt x="184709" y="19830"/>
                </a:lnTo>
                <a:lnTo>
                  <a:pt x="185647" y="22114"/>
                </a:lnTo>
                <a:lnTo>
                  <a:pt x="191708" y="30067"/>
                </a:lnTo>
                <a:lnTo>
                  <a:pt x="193289" y="32907"/>
                </a:lnTo>
                <a:lnTo>
                  <a:pt x="195047" y="38708"/>
                </a:lnTo>
                <a:lnTo>
                  <a:pt x="196036" y="47552"/>
                </a:lnTo>
                <a:lnTo>
                  <a:pt x="195183" y="50517"/>
                </a:lnTo>
                <a:lnTo>
                  <a:pt x="191589" y="56457"/>
                </a:lnTo>
                <a:lnTo>
                  <a:pt x="183987" y="65379"/>
                </a:lnTo>
                <a:lnTo>
                  <a:pt x="182189" y="68354"/>
                </a:lnTo>
                <a:lnTo>
                  <a:pt x="178667" y="77282"/>
                </a:lnTo>
                <a:lnTo>
                  <a:pt x="174326" y="83235"/>
                </a:lnTo>
                <a:lnTo>
                  <a:pt x="166444" y="89188"/>
                </a:lnTo>
                <a:lnTo>
                  <a:pt x="161564" y="92164"/>
                </a:lnTo>
                <a:lnTo>
                  <a:pt x="153496" y="100763"/>
                </a:lnTo>
                <a:lnTo>
                  <a:pt x="149955" y="105835"/>
                </a:lnTo>
                <a:lnTo>
                  <a:pt x="145611" y="110208"/>
                </a:lnTo>
                <a:lnTo>
                  <a:pt x="140730" y="114115"/>
                </a:lnTo>
                <a:lnTo>
                  <a:pt x="135492" y="117712"/>
                </a:lnTo>
                <a:lnTo>
                  <a:pt x="130015" y="121103"/>
                </a:lnTo>
                <a:lnTo>
                  <a:pt x="124380" y="124355"/>
                </a:lnTo>
                <a:lnTo>
                  <a:pt x="118638" y="127515"/>
                </a:lnTo>
                <a:lnTo>
                  <a:pt x="109613" y="136319"/>
                </a:lnTo>
                <a:lnTo>
                  <a:pt x="105817" y="141444"/>
                </a:lnTo>
                <a:lnTo>
                  <a:pt x="101303" y="145853"/>
                </a:lnTo>
                <a:lnTo>
                  <a:pt x="96308" y="149785"/>
                </a:lnTo>
                <a:lnTo>
                  <a:pt x="90994" y="153399"/>
                </a:lnTo>
                <a:lnTo>
                  <a:pt x="85467" y="156800"/>
                </a:lnTo>
                <a:lnTo>
                  <a:pt x="79798" y="160060"/>
                </a:lnTo>
                <a:lnTo>
                  <a:pt x="74035" y="163224"/>
                </a:lnTo>
                <a:lnTo>
                  <a:pt x="64985" y="172033"/>
                </a:lnTo>
                <a:lnTo>
                  <a:pt x="57655" y="181571"/>
                </a:lnTo>
                <a:lnTo>
                  <a:pt x="51091" y="189117"/>
                </a:lnTo>
                <a:lnTo>
                  <a:pt x="44865" y="195778"/>
                </a:lnTo>
                <a:lnTo>
                  <a:pt x="37799" y="202046"/>
                </a:lnTo>
                <a:lnTo>
                  <a:pt x="33137" y="205106"/>
                </a:lnTo>
                <a:lnTo>
                  <a:pt x="28044" y="208139"/>
                </a:lnTo>
                <a:lnTo>
                  <a:pt x="24649" y="211153"/>
                </a:lnTo>
                <a:lnTo>
                  <a:pt x="22386" y="214154"/>
                </a:lnTo>
                <a:lnTo>
                  <a:pt x="18879" y="220135"/>
                </a:lnTo>
                <a:lnTo>
                  <a:pt x="12318" y="229079"/>
                </a:lnTo>
                <a:lnTo>
                  <a:pt x="8941" y="238014"/>
                </a:lnTo>
                <a:lnTo>
                  <a:pt x="2060" y="247276"/>
                </a:lnTo>
                <a:lnTo>
                  <a:pt x="1373" y="248158"/>
                </a:lnTo>
                <a:lnTo>
                  <a:pt x="610" y="251784"/>
                </a:lnTo>
                <a:lnTo>
                  <a:pt x="53" y="260877"/>
                </a:lnTo>
                <a:lnTo>
                  <a:pt x="0" y="275434"/>
                </a:lnTo>
                <a:lnTo>
                  <a:pt x="992" y="275860"/>
                </a:lnTo>
                <a:lnTo>
                  <a:pt x="9094" y="276637"/>
                </a:lnTo>
                <a:lnTo>
                  <a:pt x="139925" y="276711"/>
                </a:lnTo>
                <a:lnTo>
                  <a:pt x="145869" y="277703"/>
                </a:lnTo>
                <a:lnTo>
                  <a:pt x="151816" y="279357"/>
                </a:lnTo>
                <a:lnTo>
                  <a:pt x="157765" y="281451"/>
                </a:lnTo>
                <a:lnTo>
                  <a:pt x="163716" y="282848"/>
                </a:lnTo>
                <a:lnTo>
                  <a:pt x="169667" y="283779"/>
                </a:lnTo>
                <a:lnTo>
                  <a:pt x="175619" y="284400"/>
                </a:lnTo>
                <a:lnTo>
                  <a:pt x="181571" y="284814"/>
                </a:lnTo>
                <a:lnTo>
                  <a:pt x="187524" y="285089"/>
                </a:lnTo>
                <a:lnTo>
                  <a:pt x="193477" y="285273"/>
                </a:lnTo>
                <a:lnTo>
                  <a:pt x="199430" y="286388"/>
                </a:lnTo>
                <a:lnTo>
                  <a:pt x="205383" y="288124"/>
                </a:lnTo>
                <a:lnTo>
                  <a:pt x="211336" y="290273"/>
                </a:lnTo>
                <a:lnTo>
                  <a:pt x="217289" y="291705"/>
                </a:lnTo>
                <a:lnTo>
                  <a:pt x="223242" y="292660"/>
                </a:lnTo>
                <a:lnTo>
                  <a:pt x="229195" y="293297"/>
                </a:lnTo>
                <a:lnTo>
                  <a:pt x="234156" y="293722"/>
                </a:lnTo>
                <a:lnTo>
                  <a:pt x="242314" y="294194"/>
                </a:lnTo>
                <a:lnTo>
                  <a:pt x="245878" y="295311"/>
                </a:lnTo>
                <a:lnTo>
                  <a:pt x="252485" y="299199"/>
                </a:lnTo>
                <a:lnTo>
                  <a:pt x="258728" y="301588"/>
                </a:lnTo>
                <a:lnTo>
                  <a:pt x="267821" y="302934"/>
                </a:lnTo>
                <a:lnTo>
                  <a:pt x="276799" y="303333"/>
                </a:lnTo>
                <a:lnTo>
                  <a:pt x="279783" y="303389"/>
                </a:lnTo>
                <a:lnTo>
                  <a:pt x="281772" y="304418"/>
                </a:lnTo>
                <a:lnTo>
                  <a:pt x="283098" y="306097"/>
                </a:lnTo>
                <a:lnTo>
                  <a:pt x="283982" y="308208"/>
                </a:lnTo>
                <a:lnTo>
                  <a:pt x="285563" y="309615"/>
                </a:lnTo>
                <a:lnTo>
                  <a:pt x="287610" y="310553"/>
                </a:lnTo>
                <a:lnTo>
                  <a:pt x="294676" y="312429"/>
                </a:lnTo>
                <a:lnTo>
                  <a:pt x="294679" y="3124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236"/>
          <p:cNvSpPr/>
          <p:nvPr/>
        </p:nvSpPr>
        <p:spPr>
          <a:xfrm>
            <a:off x="2894617" y="2473902"/>
            <a:ext cx="694995" cy="446105"/>
          </a:xfrm>
          <a:custGeom>
            <a:avLst/>
            <a:gdLst/>
            <a:ahLst/>
            <a:cxnLst/>
            <a:rect l="0" t="0" r="0" b="0"/>
            <a:pathLst>
              <a:path w="694995" h="446105">
                <a:moveTo>
                  <a:pt x="516523" y="71059"/>
                </a:moveTo>
                <a:lnTo>
                  <a:pt x="516523" y="66318"/>
                </a:lnTo>
                <a:lnTo>
                  <a:pt x="515531" y="64922"/>
                </a:lnTo>
                <a:lnTo>
                  <a:pt x="513878" y="63991"/>
                </a:lnTo>
                <a:lnTo>
                  <a:pt x="508835" y="62497"/>
                </a:lnTo>
                <a:lnTo>
                  <a:pt x="508421" y="61382"/>
                </a:lnTo>
                <a:lnTo>
                  <a:pt x="507702" y="54473"/>
                </a:lnTo>
                <a:lnTo>
                  <a:pt x="502885" y="48836"/>
                </a:lnTo>
                <a:lnTo>
                  <a:pt x="500486" y="47314"/>
                </a:lnTo>
                <a:lnTo>
                  <a:pt x="495174" y="45623"/>
                </a:lnTo>
                <a:lnTo>
                  <a:pt x="474821" y="44349"/>
                </a:lnTo>
                <a:lnTo>
                  <a:pt x="358761" y="44270"/>
                </a:lnTo>
                <a:lnTo>
                  <a:pt x="346858" y="46915"/>
                </a:lnTo>
                <a:lnTo>
                  <a:pt x="328999" y="53983"/>
                </a:lnTo>
                <a:lnTo>
                  <a:pt x="317093" y="58509"/>
                </a:lnTo>
                <a:lnTo>
                  <a:pt x="299234" y="62048"/>
                </a:lnTo>
                <a:lnTo>
                  <a:pt x="280383" y="68940"/>
                </a:lnTo>
                <a:lnTo>
                  <a:pt x="264728" y="74416"/>
                </a:lnTo>
                <a:lnTo>
                  <a:pt x="243920" y="83078"/>
                </a:lnTo>
                <a:lnTo>
                  <a:pt x="225187" y="91928"/>
                </a:lnTo>
                <a:lnTo>
                  <a:pt x="210431" y="97862"/>
                </a:lnTo>
                <a:lnTo>
                  <a:pt x="194943" y="104799"/>
                </a:lnTo>
                <a:lnTo>
                  <a:pt x="175067" y="118869"/>
                </a:lnTo>
                <a:lnTo>
                  <a:pt x="155618" y="129763"/>
                </a:lnTo>
                <a:lnTo>
                  <a:pt x="139824" y="136175"/>
                </a:lnTo>
                <a:lnTo>
                  <a:pt x="125528" y="144978"/>
                </a:lnTo>
                <a:lnTo>
                  <a:pt x="113552" y="155505"/>
                </a:lnTo>
                <a:lnTo>
                  <a:pt x="104922" y="166799"/>
                </a:lnTo>
                <a:lnTo>
                  <a:pt x="95134" y="175787"/>
                </a:lnTo>
                <a:lnTo>
                  <a:pt x="78466" y="189071"/>
                </a:lnTo>
                <a:lnTo>
                  <a:pt x="67831" y="199907"/>
                </a:lnTo>
                <a:lnTo>
                  <a:pt x="59797" y="211337"/>
                </a:lnTo>
                <a:lnTo>
                  <a:pt x="50273" y="223032"/>
                </a:lnTo>
                <a:lnTo>
                  <a:pt x="40418" y="234844"/>
                </a:lnTo>
                <a:lnTo>
                  <a:pt x="32731" y="246709"/>
                </a:lnTo>
                <a:lnTo>
                  <a:pt x="26007" y="258597"/>
                </a:lnTo>
                <a:lnTo>
                  <a:pt x="19711" y="270495"/>
                </a:lnTo>
                <a:lnTo>
                  <a:pt x="13606" y="282397"/>
                </a:lnTo>
                <a:lnTo>
                  <a:pt x="10231" y="291656"/>
                </a:lnTo>
                <a:lnTo>
                  <a:pt x="7738" y="300070"/>
                </a:lnTo>
                <a:lnTo>
                  <a:pt x="3324" y="310425"/>
                </a:lnTo>
                <a:lnTo>
                  <a:pt x="700" y="321642"/>
                </a:lnTo>
                <a:lnTo>
                  <a:pt x="0" y="327411"/>
                </a:lnTo>
                <a:lnTo>
                  <a:pt x="526" y="332249"/>
                </a:lnTo>
                <a:lnTo>
                  <a:pt x="1869" y="336467"/>
                </a:lnTo>
                <a:lnTo>
                  <a:pt x="3756" y="340271"/>
                </a:lnTo>
                <a:lnTo>
                  <a:pt x="5853" y="349789"/>
                </a:lnTo>
                <a:lnTo>
                  <a:pt x="7034" y="363658"/>
                </a:lnTo>
                <a:lnTo>
                  <a:pt x="7199" y="367328"/>
                </a:lnTo>
                <a:lnTo>
                  <a:pt x="10029" y="376698"/>
                </a:lnTo>
                <a:lnTo>
                  <a:pt x="14594" y="386484"/>
                </a:lnTo>
                <a:lnTo>
                  <a:pt x="22743" y="397572"/>
                </a:lnTo>
                <a:lnTo>
                  <a:pt x="28513" y="404030"/>
                </a:lnTo>
                <a:lnTo>
                  <a:pt x="42080" y="413244"/>
                </a:lnTo>
                <a:lnTo>
                  <a:pt x="58668" y="422257"/>
                </a:lnTo>
                <a:lnTo>
                  <a:pt x="70277" y="425584"/>
                </a:lnTo>
                <a:lnTo>
                  <a:pt x="82051" y="428055"/>
                </a:lnTo>
                <a:lnTo>
                  <a:pt x="99836" y="434032"/>
                </a:lnTo>
                <a:lnTo>
                  <a:pt x="118665" y="437236"/>
                </a:lnTo>
                <a:lnTo>
                  <a:pt x="134315" y="441502"/>
                </a:lnTo>
                <a:lnTo>
                  <a:pt x="155119" y="444741"/>
                </a:lnTo>
                <a:lnTo>
                  <a:pt x="170360" y="445499"/>
                </a:lnTo>
                <a:lnTo>
                  <a:pt x="187056" y="445836"/>
                </a:lnTo>
                <a:lnTo>
                  <a:pt x="311143" y="446104"/>
                </a:lnTo>
                <a:lnTo>
                  <a:pt x="329001" y="443459"/>
                </a:lnTo>
                <a:lnTo>
                  <a:pt x="346859" y="439968"/>
                </a:lnTo>
                <a:lnTo>
                  <a:pt x="364719" y="438417"/>
                </a:lnTo>
                <a:lnTo>
                  <a:pt x="382578" y="435082"/>
                </a:lnTo>
                <a:lnTo>
                  <a:pt x="400437" y="431284"/>
                </a:lnTo>
                <a:lnTo>
                  <a:pt x="418297" y="429596"/>
                </a:lnTo>
                <a:lnTo>
                  <a:pt x="433510" y="426200"/>
                </a:lnTo>
                <a:lnTo>
                  <a:pt x="490102" y="407290"/>
                </a:lnTo>
                <a:lnTo>
                  <a:pt x="505111" y="401403"/>
                </a:lnTo>
                <a:lnTo>
                  <a:pt x="518397" y="396472"/>
                </a:lnTo>
                <a:lnTo>
                  <a:pt x="538025" y="391712"/>
                </a:lnTo>
                <a:lnTo>
                  <a:pt x="553861" y="383566"/>
                </a:lnTo>
                <a:lnTo>
                  <a:pt x="574770" y="372564"/>
                </a:lnTo>
                <a:lnTo>
                  <a:pt x="587390" y="363480"/>
                </a:lnTo>
                <a:lnTo>
                  <a:pt x="605651" y="349856"/>
                </a:lnTo>
                <a:lnTo>
                  <a:pt x="624859" y="336363"/>
                </a:lnTo>
                <a:lnTo>
                  <a:pt x="634456" y="327547"/>
                </a:lnTo>
                <a:lnTo>
                  <a:pt x="652046" y="310459"/>
                </a:lnTo>
                <a:lnTo>
                  <a:pt x="658776" y="301152"/>
                </a:lnTo>
                <a:lnTo>
                  <a:pt x="668144" y="287401"/>
                </a:lnTo>
                <a:lnTo>
                  <a:pt x="677203" y="274397"/>
                </a:lnTo>
                <a:lnTo>
                  <a:pt x="682194" y="264619"/>
                </a:lnTo>
                <a:lnTo>
                  <a:pt x="685997" y="252543"/>
                </a:lnTo>
                <a:lnTo>
                  <a:pt x="690402" y="242338"/>
                </a:lnTo>
                <a:lnTo>
                  <a:pt x="693021" y="231188"/>
                </a:lnTo>
                <a:lnTo>
                  <a:pt x="694186" y="220610"/>
                </a:lnTo>
                <a:lnTo>
                  <a:pt x="694841" y="208085"/>
                </a:lnTo>
                <a:lnTo>
                  <a:pt x="694994" y="197774"/>
                </a:lnTo>
                <a:lnTo>
                  <a:pt x="692417" y="186577"/>
                </a:lnTo>
                <a:lnTo>
                  <a:pt x="688956" y="175978"/>
                </a:lnTo>
                <a:lnTo>
                  <a:pt x="686015" y="163441"/>
                </a:lnTo>
                <a:lnTo>
                  <a:pt x="681811" y="153128"/>
                </a:lnTo>
                <a:lnTo>
                  <a:pt x="676636" y="141930"/>
                </a:lnTo>
                <a:lnTo>
                  <a:pt x="671028" y="131330"/>
                </a:lnTo>
                <a:lnTo>
                  <a:pt x="662293" y="119785"/>
                </a:lnTo>
                <a:lnTo>
                  <a:pt x="652429" y="109088"/>
                </a:lnTo>
                <a:lnTo>
                  <a:pt x="604193" y="60506"/>
                </a:lnTo>
                <a:lnTo>
                  <a:pt x="584075" y="47514"/>
                </a:lnTo>
                <a:lnTo>
                  <a:pt x="566855" y="38396"/>
                </a:lnTo>
                <a:lnTo>
                  <a:pt x="548193" y="29410"/>
                </a:lnTo>
                <a:lnTo>
                  <a:pt x="532583" y="23444"/>
                </a:lnTo>
                <a:lnTo>
                  <a:pt x="511801" y="19247"/>
                </a:lnTo>
                <a:lnTo>
                  <a:pt x="493075" y="13264"/>
                </a:lnTo>
                <a:lnTo>
                  <a:pt x="478320" y="10645"/>
                </a:lnTo>
                <a:lnTo>
                  <a:pt x="462833" y="9482"/>
                </a:lnTo>
                <a:lnTo>
                  <a:pt x="441966" y="7834"/>
                </a:lnTo>
                <a:lnTo>
                  <a:pt x="425840" y="3933"/>
                </a:lnTo>
                <a:lnTo>
                  <a:pt x="408751" y="1537"/>
                </a:lnTo>
                <a:lnTo>
                  <a:pt x="392226" y="473"/>
                </a:lnTo>
                <a:lnTo>
                  <a:pt x="378267" y="0"/>
                </a:lnTo>
                <a:lnTo>
                  <a:pt x="362802" y="2435"/>
                </a:lnTo>
                <a:lnTo>
                  <a:pt x="346008" y="5833"/>
                </a:lnTo>
                <a:lnTo>
                  <a:pt x="328621" y="7343"/>
                </a:lnTo>
                <a:lnTo>
                  <a:pt x="313618" y="10660"/>
                </a:lnTo>
                <a:lnTo>
                  <a:pt x="283077" y="20874"/>
                </a:lnTo>
                <a:lnTo>
                  <a:pt x="261925" y="29510"/>
                </a:lnTo>
                <a:lnTo>
                  <a:pt x="246603" y="35395"/>
                </a:lnTo>
                <a:lnTo>
                  <a:pt x="230863" y="41317"/>
                </a:lnTo>
                <a:lnTo>
                  <a:pt x="209853" y="51222"/>
                </a:lnTo>
                <a:lnTo>
                  <a:pt x="186210" y="65291"/>
                </a:lnTo>
                <a:lnTo>
                  <a:pt x="166196" y="77177"/>
                </a:lnTo>
                <a:lnTo>
                  <a:pt x="153786" y="87338"/>
                </a:lnTo>
                <a:lnTo>
                  <a:pt x="135642" y="99474"/>
                </a:lnTo>
                <a:lnTo>
                  <a:pt x="123670" y="111469"/>
                </a:lnTo>
                <a:lnTo>
                  <a:pt x="117699" y="118835"/>
                </a:lnTo>
                <a:lnTo>
                  <a:pt x="105773" y="132311"/>
                </a:lnTo>
                <a:lnTo>
                  <a:pt x="94850" y="144915"/>
                </a:lnTo>
                <a:lnTo>
                  <a:pt x="86688" y="157131"/>
                </a:lnTo>
                <a:lnTo>
                  <a:pt x="77108" y="169175"/>
                </a:lnTo>
                <a:lnTo>
                  <a:pt x="71775" y="175165"/>
                </a:lnTo>
                <a:lnTo>
                  <a:pt x="68219" y="181142"/>
                </a:lnTo>
                <a:lnTo>
                  <a:pt x="64269" y="193076"/>
                </a:lnTo>
                <a:lnTo>
                  <a:pt x="59868" y="204994"/>
                </a:lnTo>
                <a:lnTo>
                  <a:pt x="54604" y="216906"/>
                </a:lnTo>
                <a:lnTo>
                  <a:pt x="48957" y="228814"/>
                </a:lnTo>
                <a:lnTo>
                  <a:pt x="45786" y="240721"/>
                </a:lnTo>
                <a:lnTo>
                  <a:pt x="44377" y="252628"/>
                </a:lnTo>
                <a:lnTo>
                  <a:pt x="43751" y="264535"/>
                </a:lnTo>
                <a:lnTo>
                  <a:pt x="43472" y="276441"/>
                </a:lnTo>
                <a:lnTo>
                  <a:pt x="43293" y="300254"/>
                </a:lnTo>
                <a:lnTo>
                  <a:pt x="45915" y="312160"/>
                </a:lnTo>
                <a:lnTo>
                  <a:pt x="49395" y="324066"/>
                </a:lnTo>
                <a:lnTo>
                  <a:pt x="50942" y="335972"/>
                </a:lnTo>
                <a:lnTo>
                  <a:pt x="54275" y="345233"/>
                </a:lnTo>
                <a:lnTo>
                  <a:pt x="61730" y="358670"/>
                </a:lnTo>
                <a:lnTo>
                  <a:pt x="64500" y="364003"/>
                </a:lnTo>
                <a:lnTo>
                  <a:pt x="72868" y="372574"/>
                </a:lnTo>
                <a:lnTo>
                  <a:pt x="94040" y="389275"/>
                </a:lnTo>
                <a:lnTo>
                  <a:pt x="115312" y="401402"/>
                </a:lnTo>
                <a:lnTo>
                  <a:pt x="135377" y="410370"/>
                </a:lnTo>
                <a:lnTo>
                  <a:pt x="150672" y="416333"/>
                </a:lnTo>
                <a:lnTo>
                  <a:pt x="171431" y="424275"/>
                </a:lnTo>
                <a:lnTo>
                  <a:pt x="187532" y="426481"/>
                </a:lnTo>
                <a:lnTo>
                  <a:pt x="204609" y="427461"/>
                </a:lnTo>
                <a:lnTo>
                  <a:pt x="222121" y="427897"/>
                </a:lnTo>
                <a:lnTo>
                  <a:pt x="320073" y="428242"/>
                </a:lnTo>
                <a:lnTo>
                  <a:pt x="337931" y="425598"/>
                </a:lnTo>
                <a:lnTo>
                  <a:pt x="354797" y="421116"/>
                </a:lnTo>
                <a:lnTo>
                  <a:pt x="376441" y="414006"/>
                </a:lnTo>
                <a:lnTo>
                  <a:pt x="402257" y="410467"/>
                </a:lnTo>
                <a:lnTo>
                  <a:pt x="412564" y="408456"/>
                </a:lnTo>
                <a:lnTo>
                  <a:pt x="445086" y="40145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205757" y="2437804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238"/>
          <p:cNvSpPr/>
          <p:nvPr/>
        </p:nvSpPr>
        <p:spPr>
          <a:xfrm>
            <a:off x="2920537" y="2437804"/>
            <a:ext cx="667387" cy="455415"/>
          </a:xfrm>
          <a:custGeom>
            <a:avLst/>
            <a:gdLst/>
            <a:ahLst/>
            <a:cxnLst/>
            <a:rect l="0" t="0" r="0" b="0"/>
            <a:pathLst>
              <a:path w="667387" h="455415">
                <a:moveTo>
                  <a:pt x="285220" y="0"/>
                </a:moveTo>
                <a:lnTo>
                  <a:pt x="209594" y="63353"/>
                </a:lnTo>
                <a:lnTo>
                  <a:pt x="183478" y="86365"/>
                </a:lnTo>
                <a:lnTo>
                  <a:pt x="173736" y="96272"/>
                </a:lnTo>
                <a:lnTo>
                  <a:pt x="165257" y="105854"/>
                </a:lnTo>
                <a:lnTo>
                  <a:pt x="157620" y="115217"/>
                </a:lnTo>
                <a:lnTo>
                  <a:pt x="149551" y="124437"/>
                </a:lnTo>
                <a:lnTo>
                  <a:pt x="141197" y="133559"/>
                </a:lnTo>
                <a:lnTo>
                  <a:pt x="132649" y="142618"/>
                </a:lnTo>
                <a:lnTo>
                  <a:pt x="124967" y="151633"/>
                </a:lnTo>
                <a:lnTo>
                  <a:pt x="117862" y="160620"/>
                </a:lnTo>
                <a:lnTo>
                  <a:pt x="111140" y="169588"/>
                </a:lnTo>
                <a:lnTo>
                  <a:pt x="98380" y="187490"/>
                </a:lnTo>
                <a:lnTo>
                  <a:pt x="74019" y="223236"/>
                </a:lnTo>
                <a:lnTo>
                  <a:pt x="67029" y="231175"/>
                </a:lnTo>
                <a:lnTo>
                  <a:pt x="51325" y="245289"/>
                </a:lnTo>
                <a:lnTo>
                  <a:pt x="44954" y="252823"/>
                </a:lnTo>
                <a:lnTo>
                  <a:pt x="39714" y="260822"/>
                </a:lnTo>
                <a:lnTo>
                  <a:pt x="35229" y="269132"/>
                </a:lnTo>
                <a:lnTo>
                  <a:pt x="27600" y="281010"/>
                </a:lnTo>
                <a:lnTo>
                  <a:pt x="17727" y="293275"/>
                </a:lnTo>
                <a:lnTo>
                  <a:pt x="5502" y="306309"/>
                </a:lnTo>
                <a:lnTo>
                  <a:pt x="0" y="311992"/>
                </a:lnTo>
                <a:lnTo>
                  <a:pt x="11946" y="300062"/>
                </a:lnTo>
                <a:lnTo>
                  <a:pt x="30524" y="286630"/>
                </a:lnTo>
                <a:lnTo>
                  <a:pt x="41715" y="273243"/>
                </a:lnTo>
                <a:lnTo>
                  <a:pt x="53303" y="260017"/>
                </a:lnTo>
                <a:lnTo>
                  <a:pt x="66060" y="246532"/>
                </a:lnTo>
                <a:lnTo>
                  <a:pt x="81652" y="230617"/>
                </a:lnTo>
                <a:lnTo>
                  <a:pt x="89976" y="223198"/>
                </a:lnTo>
                <a:lnTo>
                  <a:pt x="107164" y="209663"/>
                </a:lnTo>
                <a:lnTo>
                  <a:pt x="115914" y="202283"/>
                </a:lnTo>
                <a:lnTo>
                  <a:pt x="124725" y="194387"/>
                </a:lnTo>
                <a:lnTo>
                  <a:pt x="133575" y="186146"/>
                </a:lnTo>
                <a:lnTo>
                  <a:pt x="142452" y="178668"/>
                </a:lnTo>
                <a:lnTo>
                  <a:pt x="160252" y="165067"/>
                </a:lnTo>
                <a:lnTo>
                  <a:pt x="169166" y="157670"/>
                </a:lnTo>
                <a:lnTo>
                  <a:pt x="178085" y="149762"/>
                </a:lnTo>
                <a:lnTo>
                  <a:pt x="187008" y="141513"/>
                </a:lnTo>
                <a:lnTo>
                  <a:pt x="195933" y="134030"/>
                </a:lnTo>
                <a:lnTo>
                  <a:pt x="213787" y="120423"/>
                </a:lnTo>
                <a:lnTo>
                  <a:pt x="231644" y="110407"/>
                </a:lnTo>
                <a:lnTo>
                  <a:pt x="249502" y="101656"/>
                </a:lnTo>
                <a:lnTo>
                  <a:pt x="282575" y="82515"/>
                </a:lnTo>
                <a:lnTo>
                  <a:pt x="299650" y="72074"/>
                </a:lnTo>
                <a:lnTo>
                  <a:pt x="303770" y="68885"/>
                </a:lnTo>
                <a:lnTo>
                  <a:pt x="308501" y="66759"/>
                </a:lnTo>
                <a:lnTo>
                  <a:pt x="326663" y="63068"/>
                </a:lnTo>
                <a:lnTo>
                  <a:pt x="333659" y="62674"/>
                </a:lnTo>
                <a:lnTo>
                  <a:pt x="335372" y="63611"/>
                </a:lnTo>
                <a:lnTo>
                  <a:pt x="336514" y="65228"/>
                </a:lnTo>
                <a:lnTo>
                  <a:pt x="337276" y="67298"/>
                </a:lnTo>
                <a:lnTo>
                  <a:pt x="336791" y="69670"/>
                </a:lnTo>
                <a:lnTo>
                  <a:pt x="333607" y="74951"/>
                </a:lnTo>
                <a:lnTo>
                  <a:pt x="331530" y="83252"/>
                </a:lnTo>
                <a:lnTo>
                  <a:pt x="329615" y="93556"/>
                </a:lnTo>
                <a:lnTo>
                  <a:pt x="325457" y="104750"/>
                </a:lnTo>
                <a:lnTo>
                  <a:pt x="317655" y="116339"/>
                </a:lnTo>
                <a:lnTo>
                  <a:pt x="307573" y="128105"/>
                </a:lnTo>
                <a:lnTo>
                  <a:pt x="296478" y="139949"/>
                </a:lnTo>
                <a:lnTo>
                  <a:pt x="279075" y="157773"/>
                </a:lnTo>
                <a:lnTo>
                  <a:pt x="273186" y="164713"/>
                </a:lnTo>
                <a:lnTo>
                  <a:pt x="267275" y="172317"/>
                </a:lnTo>
                <a:lnTo>
                  <a:pt x="261351" y="180362"/>
                </a:lnTo>
                <a:lnTo>
                  <a:pt x="249476" y="197239"/>
                </a:lnTo>
                <a:lnTo>
                  <a:pt x="243531" y="205907"/>
                </a:lnTo>
                <a:lnTo>
                  <a:pt x="237584" y="213670"/>
                </a:lnTo>
                <a:lnTo>
                  <a:pt x="225684" y="227587"/>
                </a:lnTo>
                <a:lnTo>
                  <a:pt x="218740" y="235068"/>
                </a:lnTo>
                <a:lnTo>
                  <a:pt x="203088" y="251319"/>
                </a:lnTo>
                <a:lnTo>
                  <a:pt x="196731" y="258827"/>
                </a:lnTo>
                <a:lnTo>
                  <a:pt x="187022" y="272461"/>
                </a:lnTo>
                <a:lnTo>
                  <a:pt x="176754" y="285136"/>
                </a:lnTo>
                <a:lnTo>
                  <a:pt x="166567" y="297383"/>
                </a:lnTo>
                <a:lnTo>
                  <a:pt x="155255" y="314443"/>
                </a:lnTo>
                <a:lnTo>
                  <a:pt x="146611" y="326222"/>
                </a:lnTo>
                <a:lnTo>
                  <a:pt x="142907" y="337407"/>
                </a:lnTo>
                <a:lnTo>
                  <a:pt x="143712" y="338047"/>
                </a:lnTo>
                <a:lnTo>
                  <a:pt x="147252" y="338759"/>
                </a:lnTo>
                <a:lnTo>
                  <a:pt x="148593" y="337956"/>
                </a:lnTo>
                <a:lnTo>
                  <a:pt x="149487" y="336430"/>
                </a:lnTo>
                <a:lnTo>
                  <a:pt x="150083" y="334419"/>
                </a:lnTo>
                <a:lnTo>
                  <a:pt x="152465" y="332087"/>
                </a:lnTo>
                <a:lnTo>
                  <a:pt x="160403" y="326849"/>
                </a:lnTo>
                <a:lnTo>
                  <a:pt x="170546" y="315923"/>
                </a:lnTo>
                <a:lnTo>
                  <a:pt x="181668" y="302137"/>
                </a:lnTo>
                <a:lnTo>
                  <a:pt x="193226" y="289395"/>
                </a:lnTo>
                <a:lnTo>
                  <a:pt x="210269" y="277118"/>
                </a:lnTo>
                <a:lnTo>
                  <a:pt x="230080" y="264054"/>
                </a:lnTo>
                <a:lnTo>
                  <a:pt x="239531" y="256403"/>
                </a:lnTo>
                <a:lnTo>
                  <a:pt x="248807" y="248326"/>
                </a:lnTo>
                <a:lnTo>
                  <a:pt x="257968" y="240957"/>
                </a:lnTo>
                <a:lnTo>
                  <a:pt x="276085" y="227477"/>
                </a:lnTo>
                <a:lnTo>
                  <a:pt x="307759" y="203992"/>
                </a:lnTo>
                <a:lnTo>
                  <a:pt x="319098" y="196518"/>
                </a:lnTo>
                <a:lnTo>
                  <a:pt x="330626" y="189551"/>
                </a:lnTo>
                <a:lnTo>
                  <a:pt x="342280" y="182922"/>
                </a:lnTo>
                <a:lnTo>
                  <a:pt x="353025" y="175526"/>
                </a:lnTo>
                <a:lnTo>
                  <a:pt x="363166" y="167619"/>
                </a:lnTo>
                <a:lnTo>
                  <a:pt x="372903" y="159371"/>
                </a:lnTo>
                <a:lnTo>
                  <a:pt x="391659" y="147561"/>
                </a:lnTo>
                <a:lnTo>
                  <a:pt x="409917" y="138012"/>
                </a:lnTo>
                <a:lnTo>
                  <a:pt x="435938" y="122473"/>
                </a:lnTo>
                <a:lnTo>
                  <a:pt x="456657" y="111143"/>
                </a:lnTo>
                <a:lnTo>
                  <a:pt x="474372" y="102495"/>
                </a:lnTo>
                <a:lnTo>
                  <a:pt x="486345" y="99491"/>
                </a:lnTo>
                <a:lnTo>
                  <a:pt x="497600" y="98393"/>
                </a:lnTo>
                <a:lnTo>
                  <a:pt x="498245" y="99330"/>
                </a:lnTo>
                <a:lnTo>
                  <a:pt x="498960" y="103016"/>
                </a:lnTo>
                <a:lnTo>
                  <a:pt x="499363" y="110670"/>
                </a:lnTo>
                <a:lnTo>
                  <a:pt x="497435" y="113468"/>
                </a:lnTo>
                <a:lnTo>
                  <a:pt x="486234" y="123138"/>
                </a:lnTo>
                <a:lnTo>
                  <a:pt x="479401" y="132780"/>
                </a:lnTo>
                <a:lnTo>
                  <a:pt x="470411" y="143680"/>
                </a:lnTo>
                <a:lnTo>
                  <a:pt x="459800" y="155139"/>
                </a:lnTo>
                <a:lnTo>
                  <a:pt x="448470" y="166847"/>
                </a:lnTo>
                <a:lnTo>
                  <a:pt x="442671" y="173739"/>
                </a:lnTo>
                <a:lnTo>
                  <a:pt x="436820" y="181311"/>
                </a:lnTo>
                <a:lnTo>
                  <a:pt x="430935" y="189335"/>
                </a:lnTo>
                <a:lnTo>
                  <a:pt x="416459" y="203542"/>
                </a:lnTo>
                <a:lnTo>
                  <a:pt x="401096" y="216471"/>
                </a:lnTo>
                <a:lnTo>
                  <a:pt x="387652" y="228832"/>
                </a:lnTo>
                <a:lnTo>
                  <a:pt x="381290" y="235898"/>
                </a:lnTo>
                <a:lnTo>
                  <a:pt x="375063" y="243586"/>
                </a:lnTo>
                <a:lnTo>
                  <a:pt x="368928" y="251688"/>
                </a:lnTo>
                <a:lnTo>
                  <a:pt x="361861" y="259073"/>
                </a:lnTo>
                <a:lnTo>
                  <a:pt x="346072" y="272571"/>
                </a:lnTo>
                <a:lnTo>
                  <a:pt x="334424" y="285185"/>
                </a:lnTo>
                <a:lnTo>
                  <a:pt x="324948" y="296413"/>
                </a:lnTo>
                <a:lnTo>
                  <a:pt x="305342" y="311706"/>
                </a:lnTo>
                <a:lnTo>
                  <a:pt x="301611" y="314960"/>
                </a:lnTo>
                <a:lnTo>
                  <a:pt x="299124" y="318122"/>
                </a:lnTo>
                <a:lnTo>
                  <a:pt x="294207" y="330240"/>
                </a:lnTo>
                <a:lnTo>
                  <a:pt x="298907" y="330352"/>
                </a:lnTo>
                <a:lnTo>
                  <a:pt x="311324" y="325644"/>
                </a:lnTo>
                <a:lnTo>
                  <a:pt x="327571" y="313225"/>
                </a:lnTo>
                <a:lnTo>
                  <a:pt x="339100" y="302591"/>
                </a:lnTo>
                <a:lnTo>
                  <a:pt x="351831" y="291251"/>
                </a:lnTo>
                <a:lnTo>
                  <a:pt x="367411" y="279596"/>
                </a:lnTo>
                <a:lnTo>
                  <a:pt x="384257" y="267801"/>
                </a:lnTo>
                <a:lnTo>
                  <a:pt x="402659" y="255945"/>
                </a:lnTo>
                <a:lnTo>
                  <a:pt x="413122" y="250005"/>
                </a:lnTo>
                <a:lnTo>
                  <a:pt x="424066" y="244061"/>
                </a:lnTo>
                <a:lnTo>
                  <a:pt x="444164" y="232165"/>
                </a:lnTo>
                <a:lnTo>
                  <a:pt x="463018" y="220263"/>
                </a:lnTo>
                <a:lnTo>
                  <a:pt x="481320" y="208358"/>
                </a:lnTo>
                <a:lnTo>
                  <a:pt x="499375" y="199098"/>
                </a:lnTo>
                <a:lnTo>
                  <a:pt x="516330" y="190684"/>
                </a:lnTo>
                <a:lnTo>
                  <a:pt x="537032" y="175782"/>
                </a:lnTo>
                <a:lnTo>
                  <a:pt x="549603" y="168084"/>
                </a:lnTo>
                <a:lnTo>
                  <a:pt x="561804" y="164001"/>
                </a:lnTo>
                <a:lnTo>
                  <a:pt x="573842" y="161194"/>
                </a:lnTo>
                <a:lnTo>
                  <a:pt x="585807" y="156639"/>
                </a:lnTo>
                <a:lnTo>
                  <a:pt x="589791" y="156020"/>
                </a:lnTo>
                <a:lnTo>
                  <a:pt x="592447" y="156600"/>
                </a:lnTo>
                <a:lnTo>
                  <a:pt x="594218" y="157978"/>
                </a:lnTo>
                <a:lnTo>
                  <a:pt x="596390" y="158897"/>
                </a:lnTo>
                <a:lnTo>
                  <a:pt x="605137" y="160493"/>
                </a:lnTo>
                <a:lnTo>
                  <a:pt x="604662" y="161566"/>
                </a:lnTo>
                <a:lnTo>
                  <a:pt x="596771" y="173062"/>
                </a:lnTo>
                <a:lnTo>
                  <a:pt x="591367" y="183081"/>
                </a:lnTo>
                <a:lnTo>
                  <a:pt x="585658" y="194148"/>
                </a:lnTo>
                <a:lnTo>
                  <a:pt x="577167" y="203036"/>
                </a:lnTo>
                <a:lnTo>
                  <a:pt x="572125" y="206795"/>
                </a:lnTo>
                <a:lnTo>
                  <a:pt x="561231" y="218909"/>
                </a:lnTo>
                <a:lnTo>
                  <a:pt x="555548" y="226307"/>
                </a:lnTo>
                <a:lnTo>
                  <a:pt x="543941" y="239818"/>
                </a:lnTo>
                <a:lnTo>
                  <a:pt x="531176" y="252437"/>
                </a:lnTo>
                <a:lnTo>
                  <a:pt x="515581" y="264660"/>
                </a:lnTo>
                <a:lnTo>
                  <a:pt x="508247" y="271690"/>
                </a:lnTo>
                <a:lnTo>
                  <a:pt x="501374" y="279353"/>
                </a:lnTo>
                <a:lnTo>
                  <a:pt x="494807" y="287439"/>
                </a:lnTo>
                <a:lnTo>
                  <a:pt x="487453" y="294813"/>
                </a:lnTo>
                <a:lnTo>
                  <a:pt x="456908" y="320908"/>
                </a:lnTo>
                <a:lnTo>
                  <a:pt x="440271" y="336516"/>
                </a:lnTo>
                <a:lnTo>
                  <a:pt x="417425" y="358985"/>
                </a:lnTo>
                <a:lnTo>
                  <a:pt x="401757" y="374597"/>
                </a:lnTo>
                <a:lnTo>
                  <a:pt x="406180" y="374914"/>
                </a:lnTo>
                <a:lnTo>
                  <a:pt x="408524" y="373966"/>
                </a:lnTo>
                <a:lnTo>
                  <a:pt x="413774" y="370267"/>
                </a:lnTo>
                <a:lnTo>
                  <a:pt x="427049" y="357866"/>
                </a:lnTo>
                <a:lnTo>
                  <a:pt x="443550" y="346364"/>
                </a:lnTo>
                <a:lnTo>
                  <a:pt x="474033" y="326460"/>
                </a:lnTo>
                <a:lnTo>
                  <a:pt x="544232" y="279759"/>
                </a:lnTo>
                <a:lnTo>
                  <a:pt x="562063" y="270520"/>
                </a:lnTo>
                <a:lnTo>
                  <a:pt x="578918" y="262114"/>
                </a:lnTo>
                <a:lnTo>
                  <a:pt x="599563" y="248209"/>
                </a:lnTo>
                <a:lnTo>
                  <a:pt x="624317" y="239860"/>
                </a:lnTo>
                <a:lnTo>
                  <a:pt x="635360" y="234597"/>
                </a:lnTo>
                <a:lnTo>
                  <a:pt x="647154" y="227048"/>
                </a:lnTo>
                <a:lnTo>
                  <a:pt x="653778" y="224934"/>
                </a:lnTo>
                <a:lnTo>
                  <a:pt x="656933" y="225362"/>
                </a:lnTo>
                <a:lnTo>
                  <a:pt x="660029" y="226640"/>
                </a:lnTo>
                <a:lnTo>
                  <a:pt x="663085" y="228484"/>
                </a:lnTo>
                <a:lnTo>
                  <a:pt x="665122" y="230705"/>
                </a:lnTo>
                <a:lnTo>
                  <a:pt x="666481" y="233179"/>
                </a:lnTo>
                <a:lnTo>
                  <a:pt x="667386" y="235820"/>
                </a:lnTo>
                <a:lnTo>
                  <a:pt x="666997" y="237580"/>
                </a:lnTo>
                <a:lnTo>
                  <a:pt x="665746" y="238754"/>
                </a:lnTo>
                <a:lnTo>
                  <a:pt x="663920" y="239537"/>
                </a:lnTo>
                <a:lnTo>
                  <a:pt x="662702" y="242043"/>
                </a:lnTo>
                <a:lnTo>
                  <a:pt x="661350" y="250119"/>
                </a:lnTo>
                <a:lnTo>
                  <a:pt x="659004" y="254059"/>
                </a:lnTo>
                <a:lnTo>
                  <a:pt x="646223" y="265336"/>
                </a:lnTo>
                <a:lnTo>
                  <a:pt x="635505" y="275354"/>
                </a:lnTo>
                <a:lnTo>
                  <a:pt x="618314" y="292151"/>
                </a:lnTo>
                <a:lnTo>
                  <a:pt x="612455" y="298947"/>
                </a:lnTo>
                <a:lnTo>
                  <a:pt x="606564" y="306454"/>
                </a:lnTo>
                <a:lnTo>
                  <a:pt x="600653" y="314436"/>
                </a:lnTo>
                <a:lnTo>
                  <a:pt x="588793" y="328596"/>
                </a:lnTo>
                <a:lnTo>
                  <a:pt x="576907" y="341504"/>
                </a:lnTo>
                <a:lnTo>
                  <a:pt x="559059" y="359927"/>
                </a:lnTo>
                <a:lnTo>
                  <a:pt x="529298" y="389899"/>
                </a:lnTo>
                <a:lnTo>
                  <a:pt x="520038" y="401822"/>
                </a:lnTo>
                <a:lnTo>
                  <a:pt x="512615" y="412744"/>
                </a:lnTo>
                <a:lnTo>
                  <a:pt x="502858" y="424471"/>
                </a:lnTo>
                <a:lnTo>
                  <a:pt x="493683" y="435222"/>
                </a:lnTo>
                <a:lnTo>
                  <a:pt x="490672" y="439968"/>
                </a:lnTo>
                <a:lnTo>
                  <a:pt x="481673" y="45541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000500" y="2518171"/>
            <a:ext cx="2646" cy="1"/>
          </a:xfrm>
          <a:custGeom>
            <a:avLst/>
            <a:gdLst/>
            <a:ahLst/>
            <a:cxnLst/>
            <a:rect l="0" t="0" r="0" b="0"/>
            <a:pathLst>
              <a:path w="2646" h="1">
                <a:moveTo>
                  <a:pt x="0" y="0"/>
                </a:moveTo>
                <a:lnTo>
                  <a:pt x="2645" y="0"/>
                </a:lnTo>
                <a:close/>
              </a:path>
            </a:pathLst>
          </a:custGeom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240"/>
          <p:cNvSpPr/>
          <p:nvPr/>
        </p:nvSpPr>
        <p:spPr>
          <a:xfrm>
            <a:off x="3812976" y="2518171"/>
            <a:ext cx="187525" cy="383978"/>
          </a:xfrm>
          <a:custGeom>
            <a:avLst/>
            <a:gdLst/>
            <a:ahLst/>
            <a:cxnLst/>
            <a:rect l="0" t="0" r="0" b="0"/>
            <a:pathLst>
              <a:path w="187525" h="383978">
                <a:moveTo>
                  <a:pt x="187524" y="0"/>
                </a:moveTo>
                <a:lnTo>
                  <a:pt x="182783" y="18962"/>
                </a:lnTo>
                <a:lnTo>
                  <a:pt x="180394" y="27524"/>
                </a:lnTo>
                <a:lnTo>
                  <a:pt x="175095" y="44976"/>
                </a:lnTo>
                <a:lnTo>
                  <a:pt x="172292" y="52804"/>
                </a:lnTo>
                <a:lnTo>
                  <a:pt x="169432" y="60008"/>
                </a:lnTo>
                <a:lnTo>
                  <a:pt x="166533" y="66794"/>
                </a:lnTo>
                <a:lnTo>
                  <a:pt x="160666" y="79627"/>
                </a:lnTo>
                <a:lnTo>
                  <a:pt x="157712" y="85827"/>
                </a:lnTo>
                <a:lnTo>
                  <a:pt x="153759" y="91944"/>
                </a:lnTo>
                <a:lnTo>
                  <a:pt x="149139" y="98008"/>
                </a:lnTo>
                <a:lnTo>
                  <a:pt x="144074" y="104034"/>
                </a:lnTo>
                <a:lnTo>
                  <a:pt x="138714" y="111028"/>
                </a:lnTo>
                <a:lnTo>
                  <a:pt x="133156" y="118667"/>
                </a:lnTo>
                <a:lnTo>
                  <a:pt x="127466" y="126736"/>
                </a:lnTo>
                <a:lnTo>
                  <a:pt x="122680" y="134101"/>
                </a:lnTo>
                <a:lnTo>
                  <a:pt x="118498" y="140994"/>
                </a:lnTo>
                <a:lnTo>
                  <a:pt x="114717" y="147574"/>
                </a:lnTo>
                <a:lnTo>
                  <a:pt x="110213" y="154938"/>
                </a:lnTo>
                <a:lnTo>
                  <a:pt x="99916" y="171057"/>
                </a:lnTo>
                <a:lnTo>
                  <a:pt x="82962" y="196866"/>
                </a:lnTo>
                <a:lnTo>
                  <a:pt x="78129" y="204666"/>
                </a:lnTo>
                <a:lnTo>
                  <a:pt x="73914" y="211850"/>
                </a:lnTo>
                <a:lnTo>
                  <a:pt x="70112" y="218624"/>
                </a:lnTo>
                <a:lnTo>
                  <a:pt x="44607" y="262165"/>
                </a:lnTo>
                <a:lnTo>
                  <a:pt x="35370" y="278906"/>
                </a:lnTo>
                <a:lnTo>
                  <a:pt x="24591" y="299487"/>
                </a:lnTo>
                <a:lnTo>
                  <a:pt x="15113" y="318153"/>
                </a:lnTo>
                <a:lnTo>
                  <a:pt x="13052" y="324219"/>
                </a:lnTo>
                <a:lnTo>
                  <a:pt x="11678" y="330248"/>
                </a:lnTo>
                <a:lnTo>
                  <a:pt x="10762" y="336251"/>
                </a:lnTo>
                <a:lnTo>
                  <a:pt x="7098" y="345568"/>
                </a:lnTo>
                <a:lnTo>
                  <a:pt x="3155" y="353015"/>
                </a:lnTo>
                <a:lnTo>
                  <a:pt x="416" y="364196"/>
                </a:lnTo>
                <a:lnTo>
                  <a:pt x="55" y="375578"/>
                </a:lnTo>
                <a:lnTo>
                  <a:pt x="0" y="38397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241"/>
          <p:cNvSpPr/>
          <p:nvPr/>
        </p:nvSpPr>
        <p:spPr>
          <a:xfrm>
            <a:off x="3795117" y="2589609"/>
            <a:ext cx="178594" cy="294681"/>
          </a:xfrm>
          <a:custGeom>
            <a:avLst/>
            <a:gdLst/>
            <a:ahLst/>
            <a:cxnLst/>
            <a:rect l="0" t="0" r="0" b="0"/>
            <a:pathLst>
              <a:path w="178594" h="294681">
                <a:moveTo>
                  <a:pt x="0" y="0"/>
                </a:moveTo>
                <a:lnTo>
                  <a:pt x="7688" y="7688"/>
                </a:lnTo>
                <a:lnTo>
                  <a:pt x="8378" y="13670"/>
                </a:lnTo>
                <a:lnTo>
                  <a:pt x="8562" y="18043"/>
                </a:lnTo>
                <a:lnTo>
                  <a:pt x="10668" y="21950"/>
                </a:lnTo>
                <a:lnTo>
                  <a:pt x="14058" y="25547"/>
                </a:lnTo>
                <a:lnTo>
                  <a:pt x="18301" y="28938"/>
                </a:lnTo>
                <a:lnTo>
                  <a:pt x="22123" y="32190"/>
                </a:lnTo>
                <a:lnTo>
                  <a:pt x="25662" y="35351"/>
                </a:lnTo>
                <a:lnTo>
                  <a:pt x="29014" y="38450"/>
                </a:lnTo>
                <a:lnTo>
                  <a:pt x="32241" y="42500"/>
                </a:lnTo>
                <a:lnTo>
                  <a:pt x="35385" y="47185"/>
                </a:lnTo>
                <a:lnTo>
                  <a:pt x="38473" y="52293"/>
                </a:lnTo>
                <a:lnTo>
                  <a:pt x="41523" y="57682"/>
                </a:lnTo>
                <a:lnTo>
                  <a:pt x="47559" y="68962"/>
                </a:lnTo>
                <a:lnTo>
                  <a:pt x="56535" y="86469"/>
                </a:lnTo>
                <a:lnTo>
                  <a:pt x="60510" y="92372"/>
                </a:lnTo>
                <a:lnTo>
                  <a:pt x="65145" y="98292"/>
                </a:lnTo>
                <a:lnTo>
                  <a:pt x="70219" y="104224"/>
                </a:lnTo>
                <a:lnTo>
                  <a:pt x="74594" y="110162"/>
                </a:lnTo>
                <a:lnTo>
                  <a:pt x="78502" y="116105"/>
                </a:lnTo>
                <a:lnTo>
                  <a:pt x="82100" y="122052"/>
                </a:lnTo>
                <a:lnTo>
                  <a:pt x="85491" y="128001"/>
                </a:lnTo>
                <a:lnTo>
                  <a:pt x="91905" y="139902"/>
                </a:lnTo>
                <a:lnTo>
                  <a:pt x="95996" y="146846"/>
                </a:lnTo>
                <a:lnTo>
                  <a:pt x="105834" y="162499"/>
                </a:lnTo>
                <a:lnTo>
                  <a:pt x="110243" y="169848"/>
                </a:lnTo>
                <a:lnTo>
                  <a:pt x="114175" y="176732"/>
                </a:lnTo>
                <a:lnTo>
                  <a:pt x="121190" y="189673"/>
                </a:lnTo>
                <a:lnTo>
                  <a:pt x="127614" y="202038"/>
                </a:lnTo>
                <a:lnTo>
                  <a:pt x="130717" y="207122"/>
                </a:lnTo>
                <a:lnTo>
                  <a:pt x="133778" y="211503"/>
                </a:lnTo>
                <a:lnTo>
                  <a:pt x="136810" y="215416"/>
                </a:lnTo>
                <a:lnTo>
                  <a:pt x="139824" y="220009"/>
                </a:lnTo>
                <a:lnTo>
                  <a:pt x="142825" y="225056"/>
                </a:lnTo>
                <a:lnTo>
                  <a:pt x="145818" y="230404"/>
                </a:lnTo>
                <a:lnTo>
                  <a:pt x="151790" y="241639"/>
                </a:lnTo>
                <a:lnTo>
                  <a:pt x="178593" y="2946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242"/>
          <p:cNvSpPr/>
          <p:nvPr/>
        </p:nvSpPr>
        <p:spPr>
          <a:xfrm>
            <a:off x="4125671" y="2375918"/>
            <a:ext cx="784257" cy="495626"/>
          </a:xfrm>
          <a:custGeom>
            <a:avLst/>
            <a:gdLst/>
            <a:ahLst/>
            <a:cxnLst/>
            <a:rect l="0" t="0" r="0" b="0"/>
            <a:pathLst>
              <a:path w="784257" h="495626">
                <a:moveTo>
                  <a:pt x="607063" y="61886"/>
                </a:moveTo>
                <a:lnTo>
                  <a:pt x="583997" y="46509"/>
                </a:lnTo>
                <a:lnTo>
                  <a:pt x="576637" y="45130"/>
                </a:lnTo>
                <a:lnTo>
                  <a:pt x="571896" y="44762"/>
                </a:lnTo>
                <a:lnTo>
                  <a:pt x="567743" y="43525"/>
                </a:lnTo>
                <a:lnTo>
                  <a:pt x="556166" y="38035"/>
                </a:lnTo>
                <a:lnTo>
                  <a:pt x="540609" y="35968"/>
                </a:lnTo>
                <a:lnTo>
                  <a:pt x="523432" y="34363"/>
                </a:lnTo>
                <a:lnTo>
                  <a:pt x="511685" y="30471"/>
                </a:lnTo>
                <a:lnTo>
                  <a:pt x="505775" y="30029"/>
                </a:lnTo>
                <a:lnTo>
                  <a:pt x="486983" y="33154"/>
                </a:lnTo>
                <a:lnTo>
                  <a:pt x="463996" y="34522"/>
                </a:lnTo>
                <a:lnTo>
                  <a:pt x="443185" y="34927"/>
                </a:lnTo>
                <a:lnTo>
                  <a:pt x="401266" y="35075"/>
                </a:lnTo>
                <a:lnTo>
                  <a:pt x="383636" y="37733"/>
                </a:lnTo>
                <a:lnTo>
                  <a:pt x="365880" y="41230"/>
                </a:lnTo>
                <a:lnTo>
                  <a:pt x="348066" y="42784"/>
                </a:lnTo>
                <a:lnTo>
                  <a:pt x="330226" y="46120"/>
                </a:lnTo>
                <a:lnTo>
                  <a:pt x="312376" y="50910"/>
                </a:lnTo>
                <a:lnTo>
                  <a:pt x="294520" y="56347"/>
                </a:lnTo>
                <a:lnTo>
                  <a:pt x="240945" y="73829"/>
                </a:lnTo>
                <a:lnTo>
                  <a:pt x="225732" y="82407"/>
                </a:lnTo>
                <a:lnTo>
                  <a:pt x="211363" y="91843"/>
                </a:lnTo>
                <a:lnTo>
                  <a:pt x="195056" y="99343"/>
                </a:lnTo>
                <a:lnTo>
                  <a:pt x="177886" y="108630"/>
                </a:lnTo>
                <a:lnTo>
                  <a:pt x="160333" y="119372"/>
                </a:lnTo>
                <a:lnTo>
                  <a:pt x="142610" y="130761"/>
                </a:lnTo>
                <a:lnTo>
                  <a:pt x="127457" y="142437"/>
                </a:lnTo>
                <a:lnTo>
                  <a:pt x="114108" y="154241"/>
                </a:lnTo>
                <a:lnTo>
                  <a:pt x="101560" y="166102"/>
                </a:lnTo>
                <a:lnTo>
                  <a:pt x="86723" y="177989"/>
                </a:lnTo>
                <a:lnTo>
                  <a:pt x="72191" y="189886"/>
                </a:lnTo>
                <a:lnTo>
                  <a:pt x="62426" y="201788"/>
                </a:lnTo>
                <a:lnTo>
                  <a:pt x="52132" y="213692"/>
                </a:lnTo>
                <a:lnTo>
                  <a:pt x="46609" y="219645"/>
                </a:lnTo>
                <a:lnTo>
                  <a:pt x="37826" y="234196"/>
                </a:lnTo>
                <a:lnTo>
                  <a:pt x="30616" y="249594"/>
                </a:lnTo>
                <a:lnTo>
                  <a:pt x="24103" y="263051"/>
                </a:lnTo>
                <a:lnTo>
                  <a:pt x="17902" y="278293"/>
                </a:lnTo>
                <a:lnTo>
                  <a:pt x="14859" y="286524"/>
                </a:lnTo>
                <a:lnTo>
                  <a:pt x="8832" y="300962"/>
                </a:lnTo>
                <a:lnTo>
                  <a:pt x="3839" y="313994"/>
                </a:lnTo>
                <a:lnTo>
                  <a:pt x="1620" y="326400"/>
                </a:lnTo>
                <a:lnTo>
                  <a:pt x="633" y="338529"/>
                </a:lnTo>
                <a:lnTo>
                  <a:pt x="195" y="351526"/>
                </a:lnTo>
                <a:lnTo>
                  <a:pt x="0" y="367225"/>
                </a:lnTo>
                <a:lnTo>
                  <a:pt x="940" y="373593"/>
                </a:lnTo>
                <a:lnTo>
                  <a:pt x="6012" y="388290"/>
                </a:lnTo>
                <a:lnTo>
                  <a:pt x="7546" y="399108"/>
                </a:lnTo>
                <a:lnTo>
                  <a:pt x="9940" y="404771"/>
                </a:lnTo>
                <a:lnTo>
                  <a:pt x="17891" y="416355"/>
                </a:lnTo>
                <a:lnTo>
                  <a:pt x="25393" y="428118"/>
                </a:lnTo>
                <a:lnTo>
                  <a:pt x="28783" y="434033"/>
                </a:lnTo>
                <a:lnTo>
                  <a:pt x="37841" y="443251"/>
                </a:lnTo>
                <a:lnTo>
                  <a:pt x="59825" y="457253"/>
                </a:lnTo>
                <a:lnTo>
                  <a:pt x="82108" y="466546"/>
                </a:lnTo>
                <a:lnTo>
                  <a:pt x="110168" y="478575"/>
                </a:lnTo>
                <a:lnTo>
                  <a:pt x="126267" y="484544"/>
                </a:lnTo>
                <a:lnTo>
                  <a:pt x="145991" y="487859"/>
                </a:lnTo>
                <a:lnTo>
                  <a:pt x="166993" y="489333"/>
                </a:lnTo>
                <a:lnTo>
                  <a:pt x="186250" y="489988"/>
                </a:lnTo>
                <a:lnTo>
                  <a:pt x="218566" y="490356"/>
                </a:lnTo>
                <a:lnTo>
                  <a:pt x="241582" y="493088"/>
                </a:lnTo>
                <a:lnTo>
                  <a:pt x="265041" y="495625"/>
                </a:lnTo>
                <a:lnTo>
                  <a:pt x="288696" y="493446"/>
                </a:lnTo>
                <a:lnTo>
                  <a:pt x="312439" y="491815"/>
                </a:lnTo>
                <a:lnTo>
                  <a:pt x="336220" y="491091"/>
                </a:lnTo>
                <a:lnTo>
                  <a:pt x="390990" y="490588"/>
                </a:lnTo>
                <a:lnTo>
                  <a:pt x="412473" y="487899"/>
                </a:lnTo>
                <a:lnTo>
                  <a:pt x="435250" y="483397"/>
                </a:lnTo>
                <a:lnTo>
                  <a:pt x="458603" y="478089"/>
                </a:lnTo>
                <a:lnTo>
                  <a:pt x="479564" y="472422"/>
                </a:lnTo>
                <a:lnTo>
                  <a:pt x="499795" y="467589"/>
                </a:lnTo>
                <a:lnTo>
                  <a:pt x="522016" y="465441"/>
                </a:lnTo>
                <a:lnTo>
                  <a:pt x="542475" y="459194"/>
                </a:lnTo>
                <a:lnTo>
                  <a:pt x="561490" y="450796"/>
                </a:lnTo>
                <a:lnTo>
                  <a:pt x="579863" y="443756"/>
                </a:lnTo>
                <a:lnTo>
                  <a:pt x="597951" y="434674"/>
                </a:lnTo>
                <a:lnTo>
                  <a:pt x="615911" y="425015"/>
                </a:lnTo>
                <a:lnTo>
                  <a:pt x="633816" y="417415"/>
                </a:lnTo>
                <a:lnTo>
                  <a:pt x="651695" y="408084"/>
                </a:lnTo>
                <a:lnTo>
                  <a:pt x="668572" y="397322"/>
                </a:lnTo>
                <a:lnTo>
                  <a:pt x="682687" y="385925"/>
                </a:lnTo>
                <a:lnTo>
                  <a:pt x="695574" y="374244"/>
                </a:lnTo>
                <a:lnTo>
                  <a:pt x="707917" y="362439"/>
                </a:lnTo>
                <a:lnTo>
                  <a:pt x="737986" y="332743"/>
                </a:lnTo>
                <a:lnTo>
                  <a:pt x="747271" y="320842"/>
                </a:lnTo>
                <a:lnTo>
                  <a:pt x="754706" y="308939"/>
                </a:lnTo>
                <a:lnTo>
                  <a:pt x="761317" y="297034"/>
                </a:lnTo>
                <a:lnTo>
                  <a:pt x="770618" y="279175"/>
                </a:lnTo>
                <a:lnTo>
                  <a:pt x="774012" y="264623"/>
                </a:lnTo>
                <a:lnTo>
                  <a:pt x="776513" y="249226"/>
                </a:lnTo>
                <a:lnTo>
                  <a:pt x="780931" y="235768"/>
                </a:lnTo>
                <a:lnTo>
                  <a:pt x="783556" y="223172"/>
                </a:lnTo>
                <a:lnTo>
                  <a:pt x="784256" y="217035"/>
                </a:lnTo>
                <a:lnTo>
                  <a:pt x="782389" y="202279"/>
                </a:lnTo>
                <a:lnTo>
                  <a:pt x="779243" y="186791"/>
                </a:lnTo>
                <a:lnTo>
                  <a:pt x="777845" y="173293"/>
                </a:lnTo>
                <a:lnTo>
                  <a:pt x="774578" y="160679"/>
                </a:lnTo>
                <a:lnTo>
                  <a:pt x="769819" y="148458"/>
                </a:lnTo>
                <a:lnTo>
                  <a:pt x="764396" y="136412"/>
                </a:lnTo>
                <a:lnTo>
                  <a:pt x="755765" y="118474"/>
                </a:lnTo>
                <a:lnTo>
                  <a:pt x="747236" y="106549"/>
                </a:lnTo>
                <a:lnTo>
                  <a:pt x="733924" y="91325"/>
                </a:lnTo>
                <a:lnTo>
                  <a:pt x="721049" y="77885"/>
                </a:lnTo>
                <a:lnTo>
                  <a:pt x="710310" y="68005"/>
                </a:lnTo>
                <a:lnTo>
                  <a:pt x="692114" y="55872"/>
                </a:lnTo>
                <a:lnTo>
                  <a:pt x="669304" y="41142"/>
                </a:lnTo>
                <a:lnTo>
                  <a:pt x="649538" y="30053"/>
                </a:lnTo>
                <a:lnTo>
                  <a:pt x="630121" y="20484"/>
                </a:lnTo>
                <a:lnTo>
                  <a:pt x="605958" y="12356"/>
                </a:lnTo>
                <a:lnTo>
                  <a:pt x="588712" y="10108"/>
                </a:lnTo>
                <a:lnTo>
                  <a:pt x="563188" y="6462"/>
                </a:lnTo>
                <a:lnTo>
                  <a:pt x="548047" y="4101"/>
                </a:lnTo>
                <a:lnTo>
                  <a:pt x="534977" y="2527"/>
                </a:lnTo>
                <a:lnTo>
                  <a:pt x="512517" y="778"/>
                </a:lnTo>
                <a:lnTo>
                  <a:pt x="495258" y="0"/>
                </a:lnTo>
                <a:lnTo>
                  <a:pt x="479981" y="647"/>
                </a:lnTo>
                <a:lnTo>
                  <a:pt x="455638" y="5597"/>
                </a:lnTo>
                <a:lnTo>
                  <a:pt x="435417" y="8497"/>
                </a:lnTo>
                <a:lnTo>
                  <a:pt x="416857" y="14207"/>
                </a:lnTo>
                <a:lnTo>
                  <a:pt x="396806" y="18324"/>
                </a:lnTo>
                <a:lnTo>
                  <a:pt x="387517" y="21931"/>
                </a:lnTo>
                <a:lnTo>
                  <a:pt x="357032" y="350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243"/>
          <p:cNvSpPr/>
          <p:nvPr/>
        </p:nvSpPr>
        <p:spPr>
          <a:xfrm>
            <a:off x="5393540" y="2428907"/>
            <a:ext cx="1812718" cy="187492"/>
          </a:xfrm>
          <a:custGeom>
            <a:avLst/>
            <a:gdLst/>
            <a:ahLst/>
            <a:cxnLst/>
            <a:rect l="0" t="0" r="0" b="0"/>
            <a:pathLst>
              <a:path w="1812718" h="187492">
                <a:moveTo>
                  <a:pt x="8920" y="8897"/>
                </a:moveTo>
                <a:lnTo>
                  <a:pt x="8920" y="0"/>
                </a:lnTo>
                <a:lnTo>
                  <a:pt x="8920" y="4718"/>
                </a:lnTo>
                <a:lnTo>
                  <a:pt x="7928" y="6111"/>
                </a:lnTo>
                <a:lnTo>
                  <a:pt x="6275" y="7039"/>
                </a:lnTo>
                <a:lnTo>
                  <a:pt x="4180" y="7659"/>
                </a:lnTo>
                <a:lnTo>
                  <a:pt x="2783" y="9064"/>
                </a:lnTo>
                <a:lnTo>
                  <a:pt x="1852" y="10992"/>
                </a:lnTo>
                <a:lnTo>
                  <a:pt x="1232" y="13271"/>
                </a:lnTo>
                <a:lnTo>
                  <a:pt x="818" y="16774"/>
                </a:lnTo>
                <a:lnTo>
                  <a:pt x="542" y="21094"/>
                </a:lnTo>
                <a:lnTo>
                  <a:pt x="236" y="30193"/>
                </a:lnTo>
                <a:lnTo>
                  <a:pt x="63" y="41886"/>
                </a:lnTo>
                <a:lnTo>
                  <a:pt x="0" y="68853"/>
                </a:lnTo>
                <a:lnTo>
                  <a:pt x="989" y="73672"/>
                </a:lnTo>
                <a:lnTo>
                  <a:pt x="2641" y="77877"/>
                </a:lnTo>
                <a:lnTo>
                  <a:pt x="4734" y="81673"/>
                </a:lnTo>
                <a:lnTo>
                  <a:pt x="6129" y="86188"/>
                </a:lnTo>
                <a:lnTo>
                  <a:pt x="7060" y="91182"/>
                </a:lnTo>
                <a:lnTo>
                  <a:pt x="7680" y="96496"/>
                </a:lnTo>
                <a:lnTo>
                  <a:pt x="8093" y="101031"/>
                </a:lnTo>
                <a:lnTo>
                  <a:pt x="8369" y="105046"/>
                </a:lnTo>
                <a:lnTo>
                  <a:pt x="8553" y="108715"/>
                </a:lnTo>
                <a:lnTo>
                  <a:pt x="9668" y="113146"/>
                </a:lnTo>
                <a:lnTo>
                  <a:pt x="11403" y="118084"/>
                </a:lnTo>
                <a:lnTo>
                  <a:pt x="13552" y="123360"/>
                </a:lnTo>
                <a:lnTo>
                  <a:pt x="15977" y="127870"/>
                </a:lnTo>
                <a:lnTo>
                  <a:pt x="18585" y="131869"/>
                </a:lnTo>
                <a:lnTo>
                  <a:pt x="21317" y="135527"/>
                </a:lnTo>
                <a:lnTo>
                  <a:pt x="24130" y="138957"/>
                </a:lnTo>
                <a:lnTo>
                  <a:pt x="26998" y="142237"/>
                </a:lnTo>
                <a:lnTo>
                  <a:pt x="29902" y="145415"/>
                </a:lnTo>
                <a:lnTo>
                  <a:pt x="35774" y="151593"/>
                </a:lnTo>
                <a:lnTo>
                  <a:pt x="38729" y="154629"/>
                </a:lnTo>
                <a:lnTo>
                  <a:pt x="42683" y="157646"/>
                </a:lnTo>
                <a:lnTo>
                  <a:pt x="47304" y="160648"/>
                </a:lnTo>
                <a:lnTo>
                  <a:pt x="56738" y="165639"/>
                </a:lnTo>
                <a:lnTo>
                  <a:pt x="73524" y="171489"/>
                </a:lnTo>
                <a:lnTo>
                  <a:pt x="84266" y="175418"/>
                </a:lnTo>
                <a:lnTo>
                  <a:pt x="95655" y="177164"/>
                </a:lnTo>
                <a:lnTo>
                  <a:pt x="109977" y="175294"/>
                </a:lnTo>
                <a:lnTo>
                  <a:pt x="138684" y="170750"/>
                </a:lnTo>
                <a:lnTo>
                  <a:pt x="179210" y="167133"/>
                </a:lnTo>
                <a:lnTo>
                  <a:pt x="196722" y="162568"/>
                </a:lnTo>
                <a:lnTo>
                  <a:pt x="214427" y="157232"/>
                </a:lnTo>
                <a:lnTo>
                  <a:pt x="276818" y="136861"/>
                </a:lnTo>
                <a:lnTo>
                  <a:pt x="294674" y="130924"/>
                </a:lnTo>
                <a:lnTo>
                  <a:pt x="302610" y="127951"/>
                </a:lnTo>
                <a:lnTo>
                  <a:pt x="309885" y="124978"/>
                </a:lnTo>
                <a:lnTo>
                  <a:pt x="316720" y="122003"/>
                </a:lnTo>
                <a:lnTo>
                  <a:pt x="332251" y="118698"/>
                </a:lnTo>
                <a:lnTo>
                  <a:pt x="348084" y="116237"/>
                </a:lnTo>
                <a:lnTo>
                  <a:pt x="367161" y="110265"/>
                </a:lnTo>
                <a:lnTo>
                  <a:pt x="385646" y="105098"/>
                </a:lnTo>
                <a:lnTo>
                  <a:pt x="395627" y="101262"/>
                </a:lnTo>
                <a:lnTo>
                  <a:pt x="406825" y="99103"/>
                </a:lnTo>
                <a:lnTo>
                  <a:pt x="431555" y="98230"/>
                </a:lnTo>
                <a:lnTo>
                  <a:pt x="433552" y="99210"/>
                </a:lnTo>
                <a:lnTo>
                  <a:pt x="434884" y="100856"/>
                </a:lnTo>
                <a:lnTo>
                  <a:pt x="437019" y="105886"/>
                </a:lnTo>
                <a:lnTo>
                  <a:pt x="442130" y="111497"/>
                </a:lnTo>
                <a:lnTo>
                  <a:pt x="444571" y="113016"/>
                </a:lnTo>
                <a:lnTo>
                  <a:pt x="449928" y="114704"/>
                </a:lnTo>
                <a:lnTo>
                  <a:pt x="451754" y="116146"/>
                </a:lnTo>
                <a:lnTo>
                  <a:pt x="452971" y="118099"/>
                </a:lnTo>
                <a:lnTo>
                  <a:pt x="454924" y="123623"/>
                </a:lnTo>
                <a:lnTo>
                  <a:pt x="460002" y="129321"/>
                </a:lnTo>
                <a:lnTo>
                  <a:pt x="461446" y="131844"/>
                </a:lnTo>
                <a:lnTo>
                  <a:pt x="463051" y="137292"/>
                </a:lnTo>
                <a:lnTo>
                  <a:pt x="464471" y="139143"/>
                </a:lnTo>
                <a:lnTo>
                  <a:pt x="466410" y="140376"/>
                </a:lnTo>
                <a:lnTo>
                  <a:pt x="476525" y="144757"/>
                </a:lnTo>
                <a:lnTo>
                  <a:pt x="485628" y="148654"/>
                </a:lnTo>
                <a:lnTo>
                  <a:pt x="492980" y="150387"/>
                </a:lnTo>
                <a:lnTo>
                  <a:pt x="546591" y="151736"/>
                </a:lnTo>
                <a:lnTo>
                  <a:pt x="581785" y="150773"/>
                </a:lnTo>
                <a:lnTo>
                  <a:pt x="613457" y="145633"/>
                </a:lnTo>
                <a:lnTo>
                  <a:pt x="651328" y="140748"/>
                </a:lnTo>
                <a:lnTo>
                  <a:pt x="670474" y="136950"/>
                </a:lnTo>
                <a:lnTo>
                  <a:pt x="732369" y="133187"/>
                </a:lnTo>
                <a:lnTo>
                  <a:pt x="764900" y="127855"/>
                </a:lnTo>
                <a:lnTo>
                  <a:pt x="815118" y="125235"/>
                </a:lnTo>
                <a:lnTo>
                  <a:pt x="898419" y="124986"/>
                </a:lnTo>
                <a:lnTo>
                  <a:pt x="903544" y="125977"/>
                </a:lnTo>
                <a:lnTo>
                  <a:pt x="911885" y="129725"/>
                </a:lnTo>
                <a:lnTo>
                  <a:pt x="926900" y="137412"/>
                </a:lnTo>
                <a:lnTo>
                  <a:pt x="938140" y="140429"/>
                </a:lnTo>
                <a:lnTo>
                  <a:pt x="943916" y="141233"/>
                </a:lnTo>
                <a:lnTo>
                  <a:pt x="952979" y="144773"/>
                </a:lnTo>
                <a:lnTo>
                  <a:pt x="960315" y="148662"/>
                </a:lnTo>
                <a:lnTo>
                  <a:pt x="970022" y="151843"/>
                </a:lnTo>
                <a:lnTo>
                  <a:pt x="976158" y="156103"/>
                </a:lnTo>
                <a:lnTo>
                  <a:pt x="982191" y="161304"/>
                </a:lnTo>
                <a:lnTo>
                  <a:pt x="985190" y="164080"/>
                </a:lnTo>
                <a:lnTo>
                  <a:pt x="988181" y="165930"/>
                </a:lnTo>
                <a:lnTo>
                  <a:pt x="997131" y="169527"/>
                </a:lnTo>
                <a:lnTo>
                  <a:pt x="1003088" y="173885"/>
                </a:lnTo>
                <a:lnTo>
                  <a:pt x="1007058" y="175443"/>
                </a:lnTo>
                <a:lnTo>
                  <a:pt x="1025042" y="177945"/>
                </a:lnTo>
                <a:lnTo>
                  <a:pt x="1078805" y="178545"/>
                </a:lnTo>
                <a:lnTo>
                  <a:pt x="1461518" y="178561"/>
                </a:lnTo>
                <a:lnTo>
                  <a:pt x="1484093" y="183302"/>
                </a:lnTo>
                <a:lnTo>
                  <a:pt x="1512252" y="186664"/>
                </a:lnTo>
                <a:lnTo>
                  <a:pt x="1558910" y="187382"/>
                </a:lnTo>
                <a:lnTo>
                  <a:pt x="1700424" y="187491"/>
                </a:lnTo>
                <a:lnTo>
                  <a:pt x="1703129" y="186499"/>
                </a:lnTo>
                <a:lnTo>
                  <a:pt x="1711675" y="181354"/>
                </a:lnTo>
                <a:lnTo>
                  <a:pt x="1717539" y="179802"/>
                </a:lnTo>
                <a:lnTo>
                  <a:pt x="1766857" y="178564"/>
                </a:lnTo>
                <a:lnTo>
                  <a:pt x="1771230" y="179555"/>
                </a:lnTo>
                <a:lnTo>
                  <a:pt x="1784108" y="184699"/>
                </a:lnTo>
                <a:lnTo>
                  <a:pt x="1812717" y="18749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244"/>
          <p:cNvSpPr/>
          <p:nvPr/>
        </p:nvSpPr>
        <p:spPr>
          <a:xfrm>
            <a:off x="5563195" y="2812854"/>
            <a:ext cx="1794868" cy="89261"/>
          </a:xfrm>
          <a:custGeom>
            <a:avLst/>
            <a:gdLst/>
            <a:ahLst/>
            <a:cxnLst/>
            <a:rect l="0" t="0" r="0" b="0"/>
            <a:pathLst>
              <a:path w="1794868" h="89261">
                <a:moveTo>
                  <a:pt x="0" y="26786"/>
                </a:moveTo>
                <a:lnTo>
                  <a:pt x="0" y="36267"/>
                </a:lnTo>
                <a:lnTo>
                  <a:pt x="992" y="39060"/>
                </a:lnTo>
                <a:lnTo>
                  <a:pt x="2645" y="40922"/>
                </a:lnTo>
                <a:lnTo>
                  <a:pt x="4740" y="42163"/>
                </a:lnTo>
                <a:lnTo>
                  <a:pt x="6137" y="43983"/>
                </a:lnTo>
                <a:lnTo>
                  <a:pt x="7068" y="46188"/>
                </a:lnTo>
                <a:lnTo>
                  <a:pt x="7688" y="48650"/>
                </a:lnTo>
                <a:lnTo>
                  <a:pt x="9094" y="50292"/>
                </a:lnTo>
                <a:lnTo>
                  <a:pt x="11024" y="51386"/>
                </a:lnTo>
                <a:lnTo>
                  <a:pt x="30730" y="57883"/>
                </a:lnTo>
                <a:lnTo>
                  <a:pt x="37354" y="58432"/>
                </a:lnTo>
                <a:lnTo>
                  <a:pt x="50005" y="56395"/>
                </a:lnTo>
                <a:lnTo>
                  <a:pt x="68284" y="54411"/>
                </a:lnTo>
                <a:lnTo>
                  <a:pt x="74296" y="53140"/>
                </a:lnTo>
                <a:lnTo>
                  <a:pt x="80289" y="51301"/>
                </a:lnTo>
                <a:lnTo>
                  <a:pt x="86268" y="49082"/>
                </a:lnTo>
                <a:lnTo>
                  <a:pt x="108904" y="41220"/>
                </a:lnTo>
                <a:lnTo>
                  <a:pt x="134463" y="32606"/>
                </a:lnTo>
                <a:lnTo>
                  <a:pt x="144212" y="30666"/>
                </a:lnTo>
                <a:lnTo>
                  <a:pt x="165628" y="28511"/>
                </a:lnTo>
                <a:lnTo>
                  <a:pt x="175903" y="26944"/>
                </a:lnTo>
                <a:lnTo>
                  <a:pt x="185730" y="24907"/>
                </a:lnTo>
                <a:lnTo>
                  <a:pt x="195257" y="22557"/>
                </a:lnTo>
                <a:lnTo>
                  <a:pt x="204585" y="19998"/>
                </a:lnTo>
                <a:lnTo>
                  <a:pt x="222888" y="14509"/>
                </a:lnTo>
                <a:lnTo>
                  <a:pt x="249926" y="5840"/>
                </a:lnTo>
                <a:lnTo>
                  <a:pt x="258891" y="3893"/>
                </a:lnTo>
                <a:lnTo>
                  <a:pt x="284737" y="1151"/>
                </a:lnTo>
                <a:lnTo>
                  <a:pt x="336196" y="42"/>
                </a:lnTo>
                <a:lnTo>
                  <a:pt x="354164" y="10"/>
                </a:lnTo>
                <a:lnTo>
                  <a:pt x="359141" y="998"/>
                </a:lnTo>
                <a:lnTo>
                  <a:pt x="363450" y="2649"/>
                </a:lnTo>
                <a:lnTo>
                  <a:pt x="367316" y="4742"/>
                </a:lnTo>
                <a:lnTo>
                  <a:pt x="376902" y="7067"/>
                </a:lnTo>
                <a:lnTo>
                  <a:pt x="382237" y="7687"/>
                </a:lnTo>
                <a:lnTo>
                  <a:pt x="386786" y="9092"/>
                </a:lnTo>
                <a:lnTo>
                  <a:pt x="390810" y="11021"/>
                </a:lnTo>
                <a:lnTo>
                  <a:pt x="394486" y="13300"/>
                </a:lnTo>
                <a:lnTo>
                  <a:pt x="401214" y="15831"/>
                </a:lnTo>
                <a:lnTo>
                  <a:pt x="404398" y="16506"/>
                </a:lnTo>
                <a:lnTo>
                  <a:pt x="407513" y="17948"/>
                </a:lnTo>
                <a:lnTo>
                  <a:pt x="410581" y="19902"/>
                </a:lnTo>
                <a:lnTo>
                  <a:pt x="413620" y="22197"/>
                </a:lnTo>
                <a:lnTo>
                  <a:pt x="417629" y="23727"/>
                </a:lnTo>
                <a:lnTo>
                  <a:pt x="427375" y="25426"/>
                </a:lnTo>
                <a:lnTo>
                  <a:pt x="431761" y="26872"/>
                </a:lnTo>
                <a:lnTo>
                  <a:pt x="435677" y="28828"/>
                </a:lnTo>
                <a:lnTo>
                  <a:pt x="439279" y="31124"/>
                </a:lnTo>
                <a:lnTo>
                  <a:pt x="445928" y="33675"/>
                </a:lnTo>
                <a:lnTo>
                  <a:pt x="453182" y="35801"/>
                </a:lnTo>
                <a:lnTo>
                  <a:pt x="457895" y="37757"/>
                </a:lnTo>
                <a:lnTo>
                  <a:pt x="463021" y="40053"/>
                </a:lnTo>
                <a:lnTo>
                  <a:pt x="474008" y="42604"/>
                </a:lnTo>
                <a:lnTo>
                  <a:pt x="514988" y="44526"/>
                </a:lnTo>
                <a:lnTo>
                  <a:pt x="526871" y="41947"/>
                </a:lnTo>
                <a:lnTo>
                  <a:pt x="532817" y="39870"/>
                </a:lnTo>
                <a:lnTo>
                  <a:pt x="544717" y="37562"/>
                </a:lnTo>
                <a:lnTo>
                  <a:pt x="568525" y="36081"/>
                </a:lnTo>
                <a:lnTo>
                  <a:pt x="573485" y="36951"/>
                </a:lnTo>
                <a:lnTo>
                  <a:pt x="577785" y="38524"/>
                </a:lnTo>
                <a:lnTo>
                  <a:pt x="581643" y="40564"/>
                </a:lnTo>
                <a:lnTo>
                  <a:pt x="591222" y="42832"/>
                </a:lnTo>
                <a:lnTo>
                  <a:pt x="608799" y="44287"/>
                </a:lnTo>
                <a:lnTo>
                  <a:pt x="612241" y="45399"/>
                </a:lnTo>
                <a:lnTo>
                  <a:pt x="615527" y="47132"/>
                </a:lnTo>
                <a:lnTo>
                  <a:pt x="623191" y="52303"/>
                </a:lnTo>
                <a:lnTo>
                  <a:pt x="624813" y="53719"/>
                </a:lnTo>
                <a:lnTo>
                  <a:pt x="626886" y="55655"/>
                </a:lnTo>
                <a:lnTo>
                  <a:pt x="629259" y="57939"/>
                </a:lnTo>
                <a:lnTo>
                  <a:pt x="631835" y="59461"/>
                </a:lnTo>
                <a:lnTo>
                  <a:pt x="637341" y="61152"/>
                </a:lnTo>
                <a:lnTo>
                  <a:pt x="684774" y="62470"/>
                </a:lnTo>
                <a:lnTo>
                  <a:pt x="699234" y="59844"/>
                </a:lnTo>
                <a:lnTo>
                  <a:pt x="707258" y="57754"/>
                </a:lnTo>
                <a:lnTo>
                  <a:pt x="724110" y="55432"/>
                </a:lnTo>
                <a:lnTo>
                  <a:pt x="742514" y="53408"/>
                </a:lnTo>
                <a:lnTo>
                  <a:pt x="752978" y="51480"/>
                </a:lnTo>
                <a:lnTo>
                  <a:pt x="816141" y="38416"/>
                </a:lnTo>
                <a:lnTo>
                  <a:pt x="841294" y="32617"/>
                </a:lnTo>
                <a:lnTo>
                  <a:pt x="852566" y="30673"/>
                </a:lnTo>
                <a:lnTo>
                  <a:pt x="873028" y="28514"/>
                </a:lnTo>
                <a:lnTo>
                  <a:pt x="882651" y="26946"/>
                </a:lnTo>
                <a:lnTo>
                  <a:pt x="892043" y="24908"/>
                </a:lnTo>
                <a:lnTo>
                  <a:pt x="901281" y="22558"/>
                </a:lnTo>
                <a:lnTo>
                  <a:pt x="910416" y="19998"/>
                </a:lnTo>
                <a:lnTo>
                  <a:pt x="928504" y="14509"/>
                </a:lnTo>
                <a:lnTo>
                  <a:pt x="935511" y="12648"/>
                </a:lnTo>
                <a:lnTo>
                  <a:pt x="945941" y="10581"/>
                </a:lnTo>
                <a:lnTo>
                  <a:pt x="950112" y="9037"/>
                </a:lnTo>
                <a:lnTo>
                  <a:pt x="953884" y="7016"/>
                </a:lnTo>
                <a:lnTo>
                  <a:pt x="957392" y="4676"/>
                </a:lnTo>
                <a:lnTo>
                  <a:pt x="963934" y="2077"/>
                </a:lnTo>
                <a:lnTo>
                  <a:pt x="973090" y="271"/>
                </a:lnTo>
                <a:lnTo>
                  <a:pt x="986883" y="0"/>
                </a:lnTo>
                <a:lnTo>
                  <a:pt x="994570" y="2645"/>
                </a:lnTo>
                <a:lnTo>
                  <a:pt x="999399" y="4738"/>
                </a:lnTo>
                <a:lnTo>
                  <a:pt x="1007408" y="7065"/>
                </a:lnTo>
                <a:lnTo>
                  <a:pt x="1025376" y="8559"/>
                </a:lnTo>
                <a:lnTo>
                  <a:pt x="1072211" y="8894"/>
                </a:lnTo>
                <a:lnTo>
                  <a:pt x="1199973" y="8927"/>
                </a:lnTo>
                <a:lnTo>
                  <a:pt x="1223553" y="11572"/>
                </a:lnTo>
                <a:lnTo>
                  <a:pt x="1235397" y="13667"/>
                </a:lnTo>
                <a:lnTo>
                  <a:pt x="1259141" y="15994"/>
                </a:lnTo>
                <a:lnTo>
                  <a:pt x="1311495" y="18603"/>
                </a:lnTo>
                <a:lnTo>
                  <a:pt x="1320815" y="20339"/>
                </a:lnTo>
                <a:lnTo>
                  <a:pt x="1330004" y="22488"/>
                </a:lnTo>
                <a:lnTo>
                  <a:pt x="1345506" y="24876"/>
                </a:lnTo>
                <a:lnTo>
                  <a:pt x="1400176" y="26753"/>
                </a:lnTo>
                <a:lnTo>
                  <a:pt x="1422379" y="26783"/>
                </a:lnTo>
                <a:lnTo>
                  <a:pt x="1425494" y="27776"/>
                </a:lnTo>
                <a:lnTo>
                  <a:pt x="1428565" y="29431"/>
                </a:lnTo>
                <a:lnTo>
                  <a:pt x="1431602" y="31526"/>
                </a:lnTo>
                <a:lnTo>
                  <a:pt x="1435613" y="33915"/>
                </a:lnTo>
                <a:lnTo>
                  <a:pt x="1440271" y="36499"/>
                </a:lnTo>
                <a:lnTo>
                  <a:pt x="1445360" y="39215"/>
                </a:lnTo>
                <a:lnTo>
                  <a:pt x="1450738" y="41025"/>
                </a:lnTo>
                <a:lnTo>
                  <a:pt x="1468778" y="44565"/>
                </a:lnTo>
                <a:lnTo>
                  <a:pt x="1476272" y="46576"/>
                </a:lnTo>
                <a:lnTo>
                  <a:pt x="1484244" y="48909"/>
                </a:lnTo>
                <a:lnTo>
                  <a:pt x="1498393" y="51501"/>
                </a:lnTo>
                <a:lnTo>
                  <a:pt x="1512288" y="53646"/>
                </a:lnTo>
                <a:lnTo>
                  <a:pt x="1520161" y="55606"/>
                </a:lnTo>
                <a:lnTo>
                  <a:pt x="1528386" y="57906"/>
                </a:lnTo>
                <a:lnTo>
                  <a:pt x="1545462" y="63107"/>
                </a:lnTo>
                <a:lnTo>
                  <a:pt x="1554183" y="65883"/>
                </a:lnTo>
                <a:lnTo>
                  <a:pt x="1561981" y="68725"/>
                </a:lnTo>
                <a:lnTo>
                  <a:pt x="1569164" y="71613"/>
                </a:lnTo>
                <a:lnTo>
                  <a:pt x="1575938" y="74530"/>
                </a:lnTo>
                <a:lnTo>
                  <a:pt x="1583430" y="76475"/>
                </a:lnTo>
                <a:lnTo>
                  <a:pt x="1608195" y="79212"/>
                </a:lnTo>
                <a:lnTo>
                  <a:pt x="1634385" y="81015"/>
                </a:lnTo>
                <a:lnTo>
                  <a:pt x="1643230" y="82783"/>
                </a:lnTo>
                <a:lnTo>
                  <a:pt x="1652104" y="84953"/>
                </a:lnTo>
                <a:lnTo>
                  <a:pt x="1669902" y="87365"/>
                </a:lnTo>
                <a:lnTo>
                  <a:pt x="1719934" y="89181"/>
                </a:lnTo>
                <a:lnTo>
                  <a:pt x="1738158" y="89260"/>
                </a:lnTo>
                <a:lnTo>
                  <a:pt x="1743170" y="88279"/>
                </a:lnTo>
                <a:lnTo>
                  <a:pt x="1747504" y="86633"/>
                </a:lnTo>
                <a:lnTo>
                  <a:pt x="1751386" y="84543"/>
                </a:lnTo>
                <a:lnTo>
                  <a:pt x="1758344" y="82222"/>
                </a:lnTo>
                <a:lnTo>
                  <a:pt x="1770896" y="80731"/>
                </a:lnTo>
                <a:lnTo>
                  <a:pt x="1772933" y="79617"/>
                </a:lnTo>
                <a:lnTo>
                  <a:pt x="1774292" y="77882"/>
                </a:lnTo>
                <a:lnTo>
                  <a:pt x="1775197" y="75733"/>
                </a:lnTo>
                <a:lnTo>
                  <a:pt x="1776792" y="74300"/>
                </a:lnTo>
                <a:lnTo>
                  <a:pt x="1778849" y="73345"/>
                </a:lnTo>
                <a:lnTo>
                  <a:pt x="1784537" y="71812"/>
                </a:lnTo>
                <a:lnTo>
                  <a:pt x="1785996" y="70694"/>
                </a:lnTo>
                <a:lnTo>
                  <a:pt x="1787961" y="68957"/>
                </a:lnTo>
                <a:lnTo>
                  <a:pt x="1794867" y="625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245"/>
          <p:cNvSpPr/>
          <p:nvPr/>
        </p:nvSpPr>
        <p:spPr>
          <a:xfrm>
            <a:off x="2875408" y="3339703"/>
            <a:ext cx="526379" cy="471875"/>
          </a:xfrm>
          <a:custGeom>
            <a:avLst/>
            <a:gdLst/>
            <a:ahLst/>
            <a:cxnLst/>
            <a:rect l="0" t="0" r="0" b="0"/>
            <a:pathLst>
              <a:path w="526379" h="471875">
                <a:moveTo>
                  <a:pt x="383927" y="0"/>
                </a:moveTo>
                <a:lnTo>
                  <a:pt x="327442" y="0"/>
                </a:lnTo>
                <a:lnTo>
                  <a:pt x="313844" y="2645"/>
                </a:lnTo>
                <a:lnTo>
                  <a:pt x="300193" y="6136"/>
                </a:lnTo>
                <a:lnTo>
                  <a:pt x="284204" y="7688"/>
                </a:lnTo>
                <a:lnTo>
                  <a:pt x="269822" y="11023"/>
                </a:lnTo>
                <a:lnTo>
                  <a:pt x="239680" y="21249"/>
                </a:lnTo>
                <a:lnTo>
                  <a:pt x="225229" y="26972"/>
                </a:lnTo>
                <a:lnTo>
                  <a:pt x="211199" y="33816"/>
                </a:lnTo>
                <a:lnTo>
                  <a:pt x="195042" y="43472"/>
                </a:lnTo>
                <a:lnTo>
                  <a:pt x="186566" y="47832"/>
                </a:lnTo>
                <a:lnTo>
                  <a:pt x="177939" y="51732"/>
                </a:lnTo>
                <a:lnTo>
                  <a:pt x="169211" y="55324"/>
                </a:lnTo>
                <a:lnTo>
                  <a:pt x="154222" y="64607"/>
                </a:lnTo>
                <a:lnTo>
                  <a:pt x="139953" y="75347"/>
                </a:lnTo>
                <a:lnTo>
                  <a:pt x="123689" y="86735"/>
                </a:lnTo>
                <a:lnTo>
                  <a:pt x="109185" y="98410"/>
                </a:lnTo>
                <a:lnTo>
                  <a:pt x="95132" y="110214"/>
                </a:lnTo>
                <a:lnTo>
                  <a:pt x="78965" y="122075"/>
                </a:lnTo>
                <a:lnTo>
                  <a:pt x="64503" y="136607"/>
                </a:lnTo>
                <a:lnTo>
                  <a:pt x="57868" y="144649"/>
                </a:lnTo>
                <a:lnTo>
                  <a:pt x="47851" y="158877"/>
                </a:lnTo>
                <a:lnTo>
                  <a:pt x="39099" y="171815"/>
                </a:lnTo>
                <a:lnTo>
                  <a:pt x="28595" y="184179"/>
                </a:lnTo>
                <a:lnTo>
                  <a:pt x="24008" y="191247"/>
                </a:lnTo>
                <a:lnTo>
                  <a:pt x="19957" y="198936"/>
                </a:lnTo>
                <a:lnTo>
                  <a:pt x="12811" y="214423"/>
                </a:lnTo>
                <a:lnTo>
                  <a:pt x="6328" y="227921"/>
                </a:lnTo>
                <a:lnTo>
                  <a:pt x="4202" y="235291"/>
                </a:lnTo>
                <a:lnTo>
                  <a:pt x="2785" y="243181"/>
                </a:lnTo>
                <a:lnTo>
                  <a:pt x="1840" y="251417"/>
                </a:lnTo>
                <a:lnTo>
                  <a:pt x="790" y="265861"/>
                </a:lnTo>
                <a:lnTo>
                  <a:pt x="324" y="279886"/>
                </a:lnTo>
                <a:lnTo>
                  <a:pt x="0" y="317132"/>
                </a:lnTo>
                <a:lnTo>
                  <a:pt x="976" y="324530"/>
                </a:lnTo>
                <a:lnTo>
                  <a:pt x="2618" y="332439"/>
                </a:lnTo>
                <a:lnTo>
                  <a:pt x="4706" y="340689"/>
                </a:lnTo>
                <a:lnTo>
                  <a:pt x="9670" y="355146"/>
                </a:lnTo>
                <a:lnTo>
                  <a:pt x="15185" y="368186"/>
                </a:lnTo>
                <a:lnTo>
                  <a:pt x="20943" y="380597"/>
                </a:lnTo>
                <a:lnTo>
                  <a:pt x="29455" y="392726"/>
                </a:lnTo>
                <a:lnTo>
                  <a:pt x="39853" y="403740"/>
                </a:lnTo>
                <a:lnTo>
                  <a:pt x="56863" y="416511"/>
                </a:lnTo>
                <a:lnTo>
                  <a:pt x="68570" y="426879"/>
                </a:lnTo>
                <a:lnTo>
                  <a:pt x="80389" y="435455"/>
                </a:lnTo>
                <a:lnTo>
                  <a:pt x="93248" y="442574"/>
                </a:lnTo>
                <a:lnTo>
                  <a:pt x="108885" y="449046"/>
                </a:lnTo>
                <a:lnTo>
                  <a:pt x="125756" y="455229"/>
                </a:lnTo>
                <a:lnTo>
                  <a:pt x="134423" y="458267"/>
                </a:lnTo>
                <a:lnTo>
                  <a:pt x="143177" y="460292"/>
                </a:lnTo>
                <a:lnTo>
                  <a:pt x="151990" y="461643"/>
                </a:lnTo>
                <a:lnTo>
                  <a:pt x="160841" y="462543"/>
                </a:lnTo>
                <a:lnTo>
                  <a:pt x="169719" y="464135"/>
                </a:lnTo>
                <a:lnTo>
                  <a:pt x="178614" y="466189"/>
                </a:lnTo>
                <a:lnTo>
                  <a:pt x="187520" y="468550"/>
                </a:lnTo>
                <a:lnTo>
                  <a:pt x="196435" y="470124"/>
                </a:lnTo>
                <a:lnTo>
                  <a:pt x="205354" y="471174"/>
                </a:lnTo>
                <a:lnTo>
                  <a:pt x="214277" y="471874"/>
                </a:lnTo>
                <a:lnTo>
                  <a:pt x="223202" y="471348"/>
                </a:lnTo>
                <a:lnTo>
                  <a:pt x="232129" y="470005"/>
                </a:lnTo>
                <a:lnTo>
                  <a:pt x="241056" y="468118"/>
                </a:lnTo>
                <a:lnTo>
                  <a:pt x="249984" y="466860"/>
                </a:lnTo>
                <a:lnTo>
                  <a:pt x="258913" y="466021"/>
                </a:lnTo>
                <a:lnTo>
                  <a:pt x="267842" y="465462"/>
                </a:lnTo>
                <a:lnTo>
                  <a:pt x="285701" y="464840"/>
                </a:lnTo>
                <a:lnTo>
                  <a:pt x="294631" y="464674"/>
                </a:lnTo>
                <a:lnTo>
                  <a:pt x="304552" y="462580"/>
                </a:lnTo>
                <a:lnTo>
                  <a:pt x="315136" y="459199"/>
                </a:lnTo>
                <a:lnTo>
                  <a:pt x="336486" y="451143"/>
                </a:lnTo>
                <a:lnTo>
                  <a:pt x="355897" y="444255"/>
                </a:lnTo>
                <a:lnTo>
                  <a:pt x="371800" y="437886"/>
                </a:lnTo>
                <a:lnTo>
                  <a:pt x="386475" y="430757"/>
                </a:lnTo>
                <a:lnTo>
                  <a:pt x="402919" y="420973"/>
                </a:lnTo>
                <a:lnTo>
                  <a:pt x="411471" y="416578"/>
                </a:lnTo>
                <a:lnTo>
                  <a:pt x="420149" y="412656"/>
                </a:lnTo>
                <a:lnTo>
                  <a:pt x="428911" y="409049"/>
                </a:lnTo>
                <a:lnTo>
                  <a:pt x="443938" y="399750"/>
                </a:lnTo>
                <a:lnTo>
                  <a:pt x="457232" y="389002"/>
                </a:lnTo>
                <a:lnTo>
                  <a:pt x="469754" y="377611"/>
                </a:lnTo>
                <a:lnTo>
                  <a:pt x="479289" y="363288"/>
                </a:lnTo>
                <a:lnTo>
                  <a:pt x="483220" y="355301"/>
                </a:lnTo>
                <a:lnTo>
                  <a:pt x="492880" y="341135"/>
                </a:lnTo>
                <a:lnTo>
                  <a:pt x="502796" y="328225"/>
                </a:lnTo>
                <a:lnTo>
                  <a:pt x="510510" y="315872"/>
                </a:lnTo>
                <a:lnTo>
                  <a:pt x="512965" y="308808"/>
                </a:lnTo>
                <a:lnTo>
                  <a:pt x="514600" y="301122"/>
                </a:lnTo>
                <a:lnTo>
                  <a:pt x="515691" y="293021"/>
                </a:lnTo>
                <a:lnTo>
                  <a:pt x="517410" y="284644"/>
                </a:lnTo>
                <a:lnTo>
                  <a:pt x="519549" y="276083"/>
                </a:lnTo>
                <a:lnTo>
                  <a:pt x="521966" y="267399"/>
                </a:lnTo>
                <a:lnTo>
                  <a:pt x="523579" y="259625"/>
                </a:lnTo>
                <a:lnTo>
                  <a:pt x="525370" y="245696"/>
                </a:lnTo>
                <a:lnTo>
                  <a:pt x="526165" y="232891"/>
                </a:lnTo>
                <a:lnTo>
                  <a:pt x="526378" y="226698"/>
                </a:lnTo>
                <a:lnTo>
                  <a:pt x="525527" y="219592"/>
                </a:lnTo>
                <a:lnTo>
                  <a:pt x="523968" y="211879"/>
                </a:lnTo>
                <a:lnTo>
                  <a:pt x="521936" y="203761"/>
                </a:lnTo>
                <a:lnTo>
                  <a:pt x="517032" y="189448"/>
                </a:lnTo>
                <a:lnTo>
                  <a:pt x="512538" y="176473"/>
                </a:lnTo>
                <a:lnTo>
                  <a:pt x="510541" y="164091"/>
                </a:lnTo>
                <a:lnTo>
                  <a:pt x="507007" y="151973"/>
                </a:lnTo>
                <a:lnTo>
                  <a:pt x="504676" y="145964"/>
                </a:lnTo>
                <a:lnTo>
                  <a:pt x="496794" y="133995"/>
                </a:lnTo>
                <a:lnTo>
                  <a:pt x="487668" y="122061"/>
                </a:lnTo>
                <a:lnTo>
                  <a:pt x="480305" y="110143"/>
                </a:lnTo>
                <a:lnTo>
                  <a:pt x="470582" y="97016"/>
                </a:lnTo>
                <a:lnTo>
                  <a:pt x="461797" y="90082"/>
                </a:lnTo>
                <a:lnTo>
                  <a:pt x="445695" y="80599"/>
                </a:lnTo>
                <a:lnTo>
                  <a:pt x="431002" y="71506"/>
                </a:lnTo>
                <a:lnTo>
                  <a:pt x="427217" y="68506"/>
                </a:lnTo>
                <a:lnTo>
                  <a:pt x="422709" y="66507"/>
                </a:lnTo>
                <a:lnTo>
                  <a:pt x="412408" y="64285"/>
                </a:lnTo>
                <a:lnTo>
                  <a:pt x="401216" y="63297"/>
                </a:lnTo>
                <a:lnTo>
                  <a:pt x="395453" y="63034"/>
                </a:lnTo>
                <a:lnTo>
                  <a:pt x="383758" y="65387"/>
                </a:lnTo>
                <a:lnTo>
                  <a:pt x="366068" y="714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246"/>
          <p:cNvSpPr/>
          <p:nvPr/>
        </p:nvSpPr>
        <p:spPr>
          <a:xfrm>
            <a:off x="3509526" y="3402579"/>
            <a:ext cx="534180" cy="436773"/>
          </a:xfrm>
          <a:custGeom>
            <a:avLst/>
            <a:gdLst/>
            <a:ahLst/>
            <a:cxnLst/>
            <a:rect l="0" t="0" r="0" b="0"/>
            <a:pathLst>
              <a:path w="534180" h="436773">
                <a:moveTo>
                  <a:pt x="294520" y="8562"/>
                </a:moveTo>
                <a:lnTo>
                  <a:pt x="270818" y="3821"/>
                </a:lnTo>
                <a:lnTo>
                  <a:pt x="261851" y="2424"/>
                </a:lnTo>
                <a:lnTo>
                  <a:pt x="246597" y="873"/>
                </a:lnTo>
                <a:lnTo>
                  <a:pt x="233203" y="183"/>
                </a:lnTo>
                <a:lnTo>
                  <a:pt x="226853" y="0"/>
                </a:lnTo>
                <a:lnTo>
                  <a:pt x="214506" y="2441"/>
                </a:lnTo>
                <a:lnTo>
                  <a:pt x="208435" y="4481"/>
                </a:lnTo>
                <a:lnTo>
                  <a:pt x="196398" y="12040"/>
                </a:lnTo>
                <a:lnTo>
                  <a:pt x="184434" y="21022"/>
                </a:lnTo>
                <a:lnTo>
                  <a:pt x="172502" y="28320"/>
                </a:lnTo>
                <a:lnTo>
                  <a:pt x="160584" y="34872"/>
                </a:lnTo>
                <a:lnTo>
                  <a:pt x="147681" y="42083"/>
                </a:lnTo>
                <a:lnTo>
                  <a:pt x="132024" y="51903"/>
                </a:lnTo>
                <a:lnTo>
                  <a:pt x="117790" y="62882"/>
                </a:lnTo>
                <a:lnTo>
                  <a:pt x="104848" y="74376"/>
                </a:lnTo>
                <a:lnTo>
                  <a:pt x="92482" y="86099"/>
                </a:lnTo>
                <a:lnTo>
                  <a:pt x="86406" y="92995"/>
                </a:lnTo>
                <a:lnTo>
                  <a:pt x="80371" y="100569"/>
                </a:lnTo>
                <a:lnTo>
                  <a:pt x="74364" y="108595"/>
                </a:lnTo>
                <a:lnTo>
                  <a:pt x="68374" y="115931"/>
                </a:lnTo>
                <a:lnTo>
                  <a:pt x="56428" y="129372"/>
                </a:lnTo>
                <a:lnTo>
                  <a:pt x="50464" y="136727"/>
                </a:lnTo>
                <a:lnTo>
                  <a:pt x="44503" y="144607"/>
                </a:lnTo>
                <a:lnTo>
                  <a:pt x="38546" y="152836"/>
                </a:lnTo>
                <a:lnTo>
                  <a:pt x="33582" y="160307"/>
                </a:lnTo>
                <a:lnTo>
                  <a:pt x="25420" y="173900"/>
                </a:lnTo>
                <a:lnTo>
                  <a:pt x="21854" y="181295"/>
                </a:lnTo>
                <a:lnTo>
                  <a:pt x="18485" y="189201"/>
                </a:lnTo>
                <a:lnTo>
                  <a:pt x="15247" y="197449"/>
                </a:lnTo>
                <a:lnTo>
                  <a:pt x="12096" y="204932"/>
                </a:lnTo>
                <a:lnTo>
                  <a:pt x="5949" y="218538"/>
                </a:lnTo>
                <a:lnTo>
                  <a:pt x="3913" y="225936"/>
                </a:lnTo>
                <a:lnTo>
                  <a:pt x="2556" y="233845"/>
                </a:lnTo>
                <a:lnTo>
                  <a:pt x="1651" y="242094"/>
                </a:lnTo>
                <a:lnTo>
                  <a:pt x="1047" y="250570"/>
                </a:lnTo>
                <a:lnTo>
                  <a:pt x="645" y="259198"/>
                </a:lnTo>
                <a:lnTo>
                  <a:pt x="79" y="282915"/>
                </a:lnTo>
                <a:lnTo>
                  <a:pt x="0" y="289690"/>
                </a:lnTo>
                <a:lnTo>
                  <a:pt x="939" y="297184"/>
                </a:lnTo>
                <a:lnTo>
                  <a:pt x="2557" y="305156"/>
                </a:lnTo>
                <a:lnTo>
                  <a:pt x="4628" y="313448"/>
                </a:lnTo>
                <a:lnTo>
                  <a:pt x="7001" y="320959"/>
                </a:lnTo>
                <a:lnTo>
                  <a:pt x="12284" y="334598"/>
                </a:lnTo>
                <a:lnTo>
                  <a:pt x="20584" y="347274"/>
                </a:lnTo>
                <a:lnTo>
                  <a:pt x="29896" y="359522"/>
                </a:lnTo>
                <a:lnTo>
                  <a:pt x="37341" y="371580"/>
                </a:lnTo>
                <a:lnTo>
                  <a:pt x="46604" y="383555"/>
                </a:lnTo>
                <a:lnTo>
                  <a:pt x="51852" y="389525"/>
                </a:lnTo>
                <a:lnTo>
                  <a:pt x="65621" y="398806"/>
                </a:lnTo>
                <a:lnTo>
                  <a:pt x="81662" y="406238"/>
                </a:lnTo>
                <a:lnTo>
                  <a:pt x="90107" y="409609"/>
                </a:lnTo>
                <a:lnTo>
                  <a:pt x="107428" y="416000"/>
                </a:lnTo>
                <a:lnTo>
                  <a:pt x="125048" y="422148"/>
                </a:lnTo>
                <a:lnTo>
                  <a:pt x="133914" y="424184"/>
                </a:lnTo>
                <a:lnTo>
                  <a:pt x="142801" y="425541"/>
                </a:lnTo>
                <a:lnTo>
                  <a:pt x="151702" y="426447"/>
                </a:lnTo>
                <a:lnTo>
                  <a:pt x="161605" y="428042"/>
                </a:lnTo>
                <a:lnTo>
                  <a:pt x="172176" y="430098"/>
                </a:lnTo>
                <a:lnTo>
                  <a:pt x="183192" y="432461"/>
                </a:lnTo>
                <a:lnTo>
                  <a:pt x="194504" y="434036"/>
                </a:lnTo>
                <a:lnTo>
                  <a:pt x="206015" y="435086"/>
                </a:lnTo>
                <a:lnTo>
                  <a:pt x="217657" y="435786"/>
                </a:lnTo>
                <a:lnTo>
                  <a:pt x="241177" y="436564"/>
                </a:lnTo>
                <a:lnTo>
                  <a:pt x="253005" y="436772"/>
                </a:lnTo>
                <a:lnTo>
                  <a:pt x="264859" y="435918"/>
                </a:lnTo>
                <a:lnTo>
                  <a:pt x="276730" y="434356"/>
                </a:lnTo>
                <a:lnTo>
                  <a:pt x="288614" y="432323"/>
                </a:lnTo>
                <a:lnTo>
                  <a:pt x="300505" y="429976"/>
                </a:lnTo>
                <a:lnTo>
                  <a:pt x="324300" y="424721"/>
                </a:lnTo>
                <a:lnTo>
                  <a:pt x="336202" y="422923"/>
                </a:lnTo>
                <a:lnTo>
                  <a:pt x="348104" y="421724"/>
                </a:lnTo>
                <a:lnTo>
                  <a:pt x="360009" y="420925"/>
                </a:lnTo>
                <a:lnTo>
                  <a:pt x="370922" y="418408"/>
                </a:lnTo>
                <a:lnTo>
                  <a:pt x="381173" y="414746"/>
                </a:lnTo>
                <a:lnTo>
                  <a:pt x="390984" y="410320"/>
                </a:lnTo>
                <a:lnTo>
                  <a:pt x="400502" y="406377"/>
                </a:lnTo>
                <a:lnTo>
                  <a:pt x="409823" y="402756"/>
                </a:lnTo>
                <a:lnTo>
                  <a:pt x="419014" y="399350"/>
                </a:lnTo>
                <a:lnTo>
                  <a:pt x="428117" y="395095"/>
                </a:lnTo>
                <a:lnTo>
                  <a:pt x="437163" y="390274"/>
                </a:lnTo>
                <a:lnTo>
                  <a:pt x="446170" y="385076"/>
                </a:lnTo>
                <a:lnTo>
                  <a:pt x="461469" y="374008"/>
                </a:lnTo>
                <a:lnTo>
                  <a:pt x="474884" y="362474"/>
                </a:lnTo>
                <a:lnTo>
                  <a:pt x="487461" y="350734"/>
                </a:lnTo>
                <a:lnTo>
                  <a:pt x="505697" y="332968"/>
                </a:lnTo>
                <a:lnTo>
                  <a:pt x="510711" y="326035"/>
                </a:lnTo>
                <a:lnTo>
                  <a:pt x="515046" y="318438"/>
                </a:lnTo>
                <a:lnTo>
                  <a:pt x="518928" y="310395"/>
                </a:lnTo>
                <a:lnTo>
                  <a:pt x="521516" y="303050"/>
                </a:lnTo>
                <a:lnTo>
                  <a:pt x="526151" y="282239"/>
                </a:lnTo>
                <a:lnTo>
                  <a:pt x="528315" y="274356"/>
                </a:lnTo>
                <a:lnTo>
                  <a:pt x="530751" y="266125"/>
                </a:lnTo>
                <a:lnTo>
                  <a:pt x="532374" y="258654"/>
                </a:lnTo>
                <a:lnTo>
                  <a:pt x="534179" y="245060"/>
                </a:lnTo>
                <a:lnTo>
                  <a:pt x="533667" y="237665"/>
                </a:lnTo>
                <a:lnTo>
                  <a:pt x="532335" y="229758"/>
                </a:lnTo>
                <a:lnTo>
                  <a:pt x="530454" y="221510"/>
                </a:lnTo>
                <a:lnTo>
                  <a:pt x="528208" y="214027"/>
                </a:lnTo>
                <a:lnTo>
                  <a:pt x="523067" y="200421"/>
                </a:lnTo>
                <a:lnTo>
                  <a:pt x="517474" y="187759"/>
                </a:lnTo>
                <a:lnTo>
                  <a:pt x="511681" y="174525"/>
                </a:lnTo>
                <a:lnTo>
                  <a:pt x="508747" y="166829"/>
                </a:lnTo>
                <a:lnTo>
                  <a:pt x="505799" y="158722"/>
                </a:lnTo>
                <a:lnTo>
                  <a:pt x="502842" y="151332"/>
                </a:lnTo>
                <a:lnTo>
                  <a:pt x="496910" y="137830"/>
                </a:lnTo>
                <a:lnTo>
                  <a:pt x="488320" y="125215"/>
                </a:lnTo>
                <a:lnTo>
                  <a:pt x="478880" y="112994"/>
                </a:lnTo>
                <a:lnTo>
                  <a:pt x="471377" y="100947"/>
                </a:lnTo>
                <a:lnTo>
                  <a:pt x="466003" y="95949"/>
                </a:lnTo>
                <a:lnTo>
                  <a:pt x="452094" y="87749"/>
                </a:lnTo>
                <a:lnTo>
                  <a:pt x="437010" y="77555"/>
                </a:lnTo>
                <a:lnTo>
                  <a:pt x="424326" y="71306"/>
                </a:lnTo>
                <a:lnTo>
                  <a:pt x="409758" y="65221"/>
                </a:lnTo>
                <a:lnTo>
                  <a:pt x="396670" y="59210"/>
                </a:lnTo>
                <a:lnTo>
                  <a:pt x="384238" y="55876"/>
                </a:lnTo>
                <a:lnTo>
                  <a:pt x="378144" y="54988"/>
                </a:lnTo>
                <a:lnTo>
                  <a:pt x="368728" y="51354"/>
                </a:lnTo>
                <a:lnTo>
                  <a:pt x="364828" y="48996"/>
                </a:lnTo>
                <a:lnTo>
                  <a:pt x="355203" y="46377"/>
                </a:lnTo>
                <a:lnTo>
                  <a:pt x="349858" y="45677"/>
                </a:lnTo>
                <a:lnTo>
                  <a:pt x="338628" y="47547"/>
                </a:lnTo>
                <a:lnTo>
                  <a:pt x="323795" y="51532"/>
                </a:lnTo>
                <a:lnTo>
                  <a:pt x="319990" y="52091"/>
                </a:lnTo>
                <a:lnTo>
                  <a:pt x="315469" y="55441"/>
                </a:lnTo>
                <a:lnTo>
                  <a:pt x="310471" y="60650"/>
                </a:lnTo>
                <a:lnTo>
                  <a:pt x="294520" y="7999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247"/>
          <p:cNvSpPr/>
          <p:nvPr/>
        </p:nvSpPr>
        <p:spPr>
          <a:xfrm>
            <a:off x="4143413" y="3429141"/>
            <a:ext cx="455328" cy="437258"/>
          </a:xfrm>
          <a:custGeom>
            <a:avLst/>
            <a:gdLst/>
            <a:ahLst/>
            <a:cxnLst/>
            <a:rect l="0" t="0" r="0" b="0"/>
            <a:pathLst>
              <a:path w="455328" h="437258">
                <a:moveTo>
                  <a:pt x="223204" y="17718"/>
                </a:moveTo>
                <a:lnTo>
                  <a:pt x="223204" y="12977"/>
                </a:lnTo>
                <a:lnTo>
                  <a:pt x="220227" y="10589"/>
                </a:lnTo>
                <a:lnTo>
                  <a:pt x="208982" y="5289"/>
                </a:lnTo>
                <a:lnTo>
                  <a:pt x="195398" y="1468"/>
                </a:lnTo>
                <a:lnTo>
                  <a:pt x="181919" y="176"/>
                </a:lnTo>
                <a:lnTo>
                  <a:pt x="175751" y="0"/>
                </a:lnTo>
                <a:lnTo>
                  <a:pt x="167056" y="2567"/>
                </a:lnTo>
                <a:lnTo>
                  <a:pt x="156578" y="7015"/>
                </a:lnTo>
                <a:lnTo>
                  <a:pt x="145306" y="12300"/>
                </a:lnTo>
                <a:lnTo>
                  <a:pt x="133681" y="20601"/>
                </a:lnTo>
                <a:lnTo>
                  <a:pt x="122893" y="30905"/>
                </a:lnTo>
                <a:lnTo>
                  <a:pt x="114790" y="42100"/>
                </a:lnTo>
                <a:lnTo>
                  <a:pt x="105236" y="51044"/>
                </a:lnTo>
                <a:lnTo>
                  <a:pt x="94375" y="59318"/>
                </a:lnTo>
                <a:lnTo>
                  <a:pt x="82934" y="69611"/>
                </a:lnTo>
                <a:lnTo>
                  <a:pt x="71234" y="80800"/>
                </a:lnTo>
                <a:lnTo>
                  <a:pt x="65336" y="86561"/>
                </a:lnTo>
                <a:lnTo>
                  <a:pt x="60411" y="93379"/>
                </a:lnTo>
                <a:lnTo>
                  <a:pt x="56136" y="100901"/>
                </a:lnTo>
                <a:lnTo>
                  <a:pt x="42146" y="129620"/>
                </a:lnTo>
                <a:lnTo>
                  <a:pt x="38999" y="136967"/>
                </a:lnTo>
                <a:lnTo>
                  <a:pt x="35908" y="144843"/>
                </a:lnTo>
                <a:lnTo>
                  <a:pt x="32856" y="153069"/>
                </a:lnTo>
                <a:lnTo>
                  <a:pt x="28836" y="161530"/>
                </a:lnTo>
                <a:lnTo>
                  <a:pt x="24172" y="170147"/>
                </a:lnTo>
                <a:lnTo>
                  <a:pt x="19078" y="178869"/>
                </a:lnTo>
                <a:lnTo>
                  <a:pt x="15683" y="186667"/>
                </a:lnTo>
                <a:lnTo>
                  <a:pt x="13419" y="193851"/>
                </a:lnTo>
                <a:lnTo>
                  <a:pt x="11910" y="200625"/>
                </a:lnTo>
                <a:lnTo>
                  <a:pt x="9911" y="208117"/>
                </a:lnTo>
                <a:lnTo>
                  <a:pt x="5045" y="224379"/>
                </a:lnTo>
                <a:lnTo>
                  <a:pt x="3350" y="232882"/>
                </a:lnTo>
                <a:lnTo>
                  <a:pt x="2221" y="241528"/>
                </a:lnTo>
                <a:lnTo>
                  <a:pt x="1468" y="250269"/>
                </a:lnTo>
                <a:lnTo>
                  <a:pt x="965" y="258080"/>
                </a:lnTo>
                <a:lnTo>
                  <a:pt x="408" y="272050"/>
                </a:lnTo>
                <a:lnTo>
                  <a:pt x="49" y="303325"/>
                </a:lnTo>
                <a:lnTo>
                  <a:pt x="0" y="316965"/>
                </a:lnTo>
                <a:lnTo>
                  <a:pt x="2624" y="329641"/>
                </a:lnTo>
                <a:lnTo>
                  <a:pt x="7098" y="341890"/>
                </a:lnTo>
                <a:lnTo>
                  <a:pt x="12394" y="353948"/>
                </a:lnTo>
                <a:lnTo>
                  <a:pt x="18055" y="365922"/>
                </a:lnTo>
                <a:lnTo>
                  <a:pt x="24870" y="377858"/>
                </a:lnTo>
                <a:lnTo>
                  <a:pt x="34513" y="389777"/>
                </a:lnTo>
                <a:lnTo>
                  <a:pt x="45414" y="399044"/>
                </a:lnTo>
                <a:lnTo>
                  <a:pt x="56874" y="406470"/>
                </a:lnTo>
                <a:lnTo>
                  <a:pt x="68581" y="413077"/>
                </a:lnTo>
                <a:lnTo>
                  <a:pt x="75474" y="416228"/>
                </a:lnTo>
                <a:lnTo>
                  <a:pt x="83045" y="419321"/>
                </a:lnTo>
                <a:lnTo>
                  <a:pt x="91069" y="422375"/>
                </a:lnTo>
                <a:lnTo>
                  <a:pt x="107922" y="428415"/>
                </a:lnTo>
                <a:lnTo>
                  <a:pt x="116584" y="431414"/>
                </a:lnTo>
                <a:lnTo>
                  <a:pt x="126327" y="433414"/>
                </a:lnTo>
                <a:lnTo>
                  <a:pt x="136791" y="434747"/>
                </a:lnTo>
                <a:lnTo>
                  <a:pt x="147736" y="435636"/>
                </a:lnTo>
                <a:lnTo>
                  <a:pt x="158009" y="436228"/>
                </a:lnTo>
                <a:lnTo>
                  <a:pt x="177361" y="436887"/>
                </a:lnTo>
                <a:lnTo>
                  <a:pt x="209731" y="437257"/>
                </a:lnTo>
                <a:lnTo>
                  <a:pt x="220175" y="436317"/>
                </a:lnTo>
                <a:lnTo>
                  <a:pt x="230114" y="434698"/>
                </a:lnTo>
                <a:lnTo>
                  <a:pt x="250088" y="430253"/>
                </a:lnTo>
                <a:lnTo>
                  <a:pt x="272194" y="424971"/>
                </a:lnTo>
                <a:lnTo>
                  <a:pt x="282653" y="422173"/>
                </a:lnTo>
                <a:lnTo>
                  <a:pt x="302212" y="416418"/>
                </a:lnTo>
                <a:lnTo>
                  <a:pt x="311594" y="412503"/>
                </a:lnTo>
                <a:lnTo>
                  <a:pt x="320826" y="407908"/>
                </a:lnTo>
                <a:lnTo>
                  <a:pt x="329957" y="402860"/>
                </a:lnTo>
                <a:lnTo>
                  <a:pt x="338029" y="397511"/>
                </a:lnTo>
                <a:lnTo>
                  <a:pt x="345395" y="391960"/>
                </a:lnTo>
                <a:lnTo>
                  <a:pt x="352290" y="386275"/>
                </a:lnTo>
                <a:lnTo>
                  <a:pt x="359862" y="380501"/>
                </a:lnTo>
                <a:lnTo>
                  <a:pt x="367888" y="374667"/>
                </a:lnTo>
                <a:lnTo>
                  <a:pt x="376215" y="368793"/>
                </a:lnTo>
                <a:lnTo>
                  <a:pt x="383750" y="362893"/>
                </a:lnTo>
                <a:lnTo>
                  <a:pt x="397414" y="351046"/>
                </a:lnTo>
                <a:lnTo>
                  <a:pt x="407456" y="339166"/>
                </a:lnTo>
                <a:lnTo>
                  <a:pt x="426728" y="310629"/>
                </a:lnTo>
                <a:lnTo>
                  <a:pt x="431316" y="303281"/>
                </a:lnTo>
                <a:lnTo>
                  <a:pt x="439060" y="289825"/>
                </a:lnTo>
                <a:lnTo>
                  <a:pt x="442514" y="282466"/>
                </a:lnTo>
                <a:lnTo>
                  <a:pt x="445809" y="274584"/>
                </a:lnTo>
                <a:lnTo>
                  <a:pt x="448998" y="266353"/>
                </a:lnTo>
                <a:lnTo>
                  <a:pt x="451124" y="258881"/>
                </a:lnTo>
                <a:lnTo>
                  <a:pt x="453486" y="245287"/>
                </a:lnTo>
                <a:lnTo>
                  <a:pt x="454536" y="232630"/>
                </a:lnTo>
                <a:lnTo>
                  <a:pt x="455002" y="219399"/>
                </a:lnTo>
                <a:lnTo>
                  <a:pt x="455327" y="182705"/>
                </a:lnTo>
                <a:lnTo>
                  <a:pt x="452708" y="170090"/>
                </a:lnTo>
                <a:lnTo>
                  <a:pt x="450621" y="163948"/>
                </a:lnTo>
                <a:lnTo>
                  <a:pt x="443010" y="151831"/>
                </a:lnTo>
                <a:lnTo>
                  <a:pt x="434005" y="139832"/>
                </a:lnTo>
                <a:lnTo>
                  <a:pt x="426696" y="127884"/>
                </a:lnTo>
                <a:lnTo>
                  <a:pt x="417493" y="115959"/>
                </a:lnTo>
                <a:lnTo>
                  <a:pt x="406789" y="104045"/>
                </a:lnTo>
                <a:lnTo>
                  <a:pt x="395417" y="92135"/>
                </a:lnTo>
                <a:lnTo>
                  <a:pt x="388614" y="87173"/>
                </a:lnTo>
                <a:lnTo>
                  <a:pt x="381103" y="82873"/>
                </a:lnTo>
                <a:lnTo>
                  <a:pt x="373118" y="79014"/>
                </a:lnTo>
                <a:lnTo>
                  <a:pt x="364818" y="75449"/>
                </a:lnTo>
                <a:lnTo>
                  <a:pt x="356309" y="72080"/>
                </a:lnTo>
                <a:lnTo>
                  <a:pt x="347659" y="68842"/>
                </a:lnTo>
                <a:lnTo>
                  <a:pt x="339909" y="65692"/>
                </a:lnTo>
                <a:lnTo>
                  <a:pt x="326005" y="59545"/>
                </a:lnTo>
                <a:lnTo>
                  <a:pt x="318527" y="57508"/>
                </a:lnTo>
                <a:lnTo>
                  <a:pt x="310565" y="56151"/>
                </a:lnTo>
                <a:lnTo>
                  <a:pt x="302281" y="55247"/>
                </a:lnTo>
                <a:lnTo>
                  <a:pt x="293781" y="53651"/>
                </a:lnTo>
                <a:lnTo>
                  <a:pt x="285138" y="51595"/>
                </a:lnTo>
                <a:lnTo>
                  <a:pt x="276400" y="49232"/>
                </a:lnTo>
                <a:lnTo>
                  <a:pt x="267597" y="47657"/>
                </a:lnTo>
                <a:lnTo>
                  <a:pt x="258752" y="46607"/>
                </a:lnTo>
                <a:lnTo>
                  <a:pt x="249880" y="45907"/>
                </a:lnTo>
                <a:lnTo>
                  <a:pt x="241980" y="45440"/>
                </a:lnTo>
                <a:lnTo>
                  <a:pt x="227910" y="44922"/>
                </a:lnTo>
                <a:lnTo>
                  <a:pt x="215043" y="47337"/>
                </a:lnTo>
                <a:lnTo>
                  <a:pt x="202709" y="50726"/>
                </a:lnTo>
                <a:lnTo>
                  <a:pt x="190613" y="52232"/>
                </a:lnTo>
                <a:lnTo>
                  <a:pt x="178623" y="52901"/>
                </a:lnTo>
                <a:lnTo>
                  <a:pt x="172647" y="53080"/>
                </a:lnTo>
                <a:lnTo>
                  <a:pt x="167671" y="54191"/>
                </a:lnTo>
                <a:lnTo>
                  <a:pt x="159496" y="58071"/>
                </a:lnTo>
                <a:lnTo>
                  <a:pt x="146164" y="68647"/>
                </a:lnTo>
                <a:lnTo>
                  <a:pt x="133907" y="80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248"/>
          <p:cNvSpPr/>
          <p:nvPr/>
        </p:nvSpPr>
        <p:spPr>
          <a:xfrm>
            <a:off x="4750749" y="3429000"/>
            <a:ext cx="526646" cy="401791"/>
          </a:xfrm>
          <a:custGeom>
            <a:avLst/>
            <a:gdLst/>
            <a:ahLst/>
            <a:cxnLst/>
            <a:rect l="0" t="0" r="0" b="0"/>
            <a:pathLst>
              <a:path w="526646" h="401791">
                <a:moveTo>
                  <a:pt x="339172" y="8929"/>
                </a:moveTo>
                <a:lnTo>
                  <a:pt x="310730" y="4188"/>
                </a:lnTo>
                <a:lnTo>
                  <a:pt x="300367" y="2792"/>
                </a:lnTo>
                <a:lnTo>
                  <a:pt x="291474" y="1861"/>
                </a:lnTo>
                <a:lnTo>
                  <a:pt x="283561" y="1241"/>
                </a:lnTo>
                <a:lnTo>
                  <a:pt x="269477" y="3197"/>
                </a:lnTo>
                <a:lnTo>
                  <a:pt x="256603" y="6381"/>
                </a:lnTo>
                <a:lnTo>
                  <a:pt x="244266" y="7797"/>
                </a:lnTo>
                <a:lnTo>
                  <a:pt x="232169" y="11072"/>
                </a:lnTo>
                <a:lnTo>
                  <a:pt x="219186" y="15835"/>
                </a:lnTo>
                <a:lnTo>
                  <a:pt x="203493" y="21259"/>
                </a:lnTo>
                <a:lnTo>
                  <a:pt x="189243" y="26977"/>
                </a:lnTo>
                <a:lnTo>
                  <a:pt x="176295" y="33818"/>
                </a:lnTo>
                <a:lnTo>
                  <a:pt x="163925" y="43473"/>
                </a:lnTo>
                <a:lnTo>
                  <a:pt x="149168" y="51732"/>
                </a:lnTo>
                <a:lnTo>
                  <a:pt x="133679" y="59703"/>
                </a:lnTo>
                <a:lnTo>
                  <a:pt x="120181" y="69860"/>
                </a:lnTo>
                <a:lnTo>
                  <a:pt x="107567" y="80988"/>
                </a:lnTo>
                <a:lnTo>
                  <a:pt x="95345" y="92549"/>
                </a:lnTo>
                <a:lnTo>
                  <a:pt x="47479" y="139909"/>
                </a:lnTo>
                <a:lnTo>
                  <a:pt x="42515" y="146850"/>
                </a:lnTo>
                <a:lnTo>
                  <a:pt x="38213" y="154455"/>
                </a:lnTo>
                <a:lnTo>
                  <a:pt x="17936" y="195901"/>
                </a:lnTo>
                <a:lnTo>
                  <a:pt x="14882" y="202038"/>
                </a:lnTo>
                <a:lnTo>
                  <a:pt x="11854" y="209106"/>
                </a:lnTo>
                <a:lnTo>
                  <a:pt x="8843" y="216794"/>
                </a:lnTo>
                <a:lnTo>
                  <a:pt x="5843" y="224897"/>
                </a:lnTo>
                <a:lnTo>
                  <a:pt x="3844" y="232283"/>
                </a:lnTo>
                <a:lnTo>
                  <a:pt x="2510" y="239191"/>
                </a:lnTo>
                <a:lnTo>
                  <a:pt x="1622" y="245781"/>
                </a:lnTo>
                <a:lnTo>
                  <a:pt x="1029" y="252158"/>
                </a:lnTo>
                <a:lnTo>
                  <a:pt x="371" y="264536"/>
                </a:lnTo>
                <a:lnTo>
                  <a:pt x="78" y="276652"/>
                </a:lnTo>
                <a:lnTo>
                  <a:pt x="0" y="282661"/>
                </a:lnTo>
                <a:lnTo>
                  <a:pt x="2559" y="294630"/>
                </a:lnTo>
                <a:lnTo>
                  <a:pt x="7004" y="306563"/>
                </a:lnTo>
                <a:lnTo>
                  <a:pt x="12287" y="318482"/>
                </a:lnTo>
                <a:lnTo>
                  <a:pt x="20839" y="336348"/>
                </a:lnTo>
                <a:lnTo>
                  <a:pt x="24754" y="341310"/>
                </a:lnTo>
                <a:lnTo>
                  <a:pt x="34397" y="349469"/>
                </a:lnTo>
                <a:lnTo>
                  <a:pt x="45297" y="356403"/>
                </a:lnTo>
                <a:lnTo>
                  <a:pt x="57749" y="362792"/>
                </a:lnTo>
                <a:lnTo>
                  <a:pt x="73205" y="368938"/>
                </a:lnTo>
                <a:lnTo>
                  <a:pt x="89996" y="374978"/>
                </a:lnTo>
                <a:lnTo>
                  <a:pt x="151699" y="395878"/>
                </a:lnTo>
                <a:lnTo>
                  <a:pt x="160612" y="397864"/>
                </a:lnTo>
                <a:lnTo>
                  <a:pt x="169530" y="399188"/>
                </a:lnTo>
                <a:lnTo>
                  <a:pt x="178453" y="400070"/>
                </a:lnTo>
                <a:lnTo>
                  <a:pt x="188370" y="400659"/>
                </a:lnTo>
                <a:lnTo>
                  <a:pt x="209972" y="401313"/>
                </a:lnTo>
                <a:lnTo>
                  <a:pt x="302861" y="401790"/>
                </a:lnTo>
                <a:lnTo>
                  <a:pt x="314965" y="400813"/>
                </a:lnTo>
                <a:lnTo>
                  <a:pt x="326011" y="399169"/>
                </a:lnTo>
                <a:lnTo>
                  <a:pt x="336351" y="397081"/>
                </a:lnTo>
                <a:lnTo>
                  <a:pt x="346221" y="394697"/>
                </a:lnTo>
                <a:lnTo>
                  <a:pt x="355778" y="392116"/>
                </a:lnTo>
                <a:lnTo>
                  <a:pt x="374334" y="386601"/>
                </a:lnTo>
                <a:lnTo>
                  <a:pt x="392502" y="380844"/>
                </a:lnTo>
                <a:lnTo>
                  <a:pt x="407853" y="374977"/>
                </a:lnTo>
                <a:lnTo>
                  <a:pt x="422283" y="368070"/>
                </a:lnTo>
                <a:lnTo>
                  <a:pt x="446149" y="354018"/>
                </a:lnTo>
                <a:lnTo>
                  <a:pt x="459808" y="346518"/>
                </a:lnTo>
                <a:lnTo>
                  <a:pt x="472494" y="337232"/>
                </a:lnTo>
                <a:lnTo>
                  <a:pt x="484747" y="325497"/>
                </a:lnTo>
                <a:lnTo>
                  <a:pt x="490792" y="318201"/>
                </a:lnTo>
                <a:lnTo>
                  <a:pt x="496807" y="310361"/>
                </a:lnTo>
                <a:lnTo>
                  <a:pt x="501809" y="303149"/>
                </a:lnTo>
                <a:lnTo>
                  <a:pt x="506135" y="296357"/>
                </a:lnTo>
                <a:lnTo>
                  <a:pt x="510012" y="289845"/>
                </a:lnTo>
                <a:lnTo>
                  <a:pt x="516966" y="277317"/>
                </a:lnTo>
                <a:lnTo>
                  <a:pt x="520209" y="271198"/>
                </a:lnTo>
                <a:lnTo>
                  <a:pt x="522371" y="264142"/>
                </a:lnTo>
                <a:lnTo>
                  <a:pt x="523812" y="256462"/>
                </a:lnTo>
                <a:lnTo>
                  <a:pt x="524773" y="248365"/>
                </a:lnTo>
                <a:lnTo>
                  <a:pt x="525414" y="240983"/>
                </a:lnTo>
                <a:lnTo>
                  <a:pt x="525842" y="234077"/>
                </a:lnTo>
                <a:lnTo>
                  <a:pt x="526316" y="221112"/>
                </a:lnTo>
                <a:lnTo>
                  <a:pt x="526583" y="201665"/>
                </a:lnTo>
                <a:lnTo>
                  <a:pt x="526645" y="185871"/>
                </a:lnTo>
                <a:lnTo>
                  <a:pt x="525670" y="178484"/>
                </a:lnTo>
                <a:lnTo>
                  <a:pt x="524028" y="171575"/>
                </a:lnTo>
                <a:lnTo>
                  <a:pt x="521940" y="164985"/>
                </a:lnTo>
                <a:lnTo>
                  <a:pt x="519557" y="158607"/>
                </a:lnTo>
                <a:lnTo>
                  <a:pt x="514262" y="146229"/>
                </a:lnTo>
                <a:lnTo>
                  <a:pt x="508602" y="134113"/>
                </a:lnTo>
                <a:lnTo>
                  <a:pt x="505703" y="128103"/>
                </a:lnTo>
                <a:lnTo>
                  <a:pt x="501787" y="121121"/>
                </a:lnTo>
                <a:lnTo>
                  <a:pt x="497191" y="113489"/>
                </a:lnTo>
                <a:lnTo>
                  <a:pt x="492143" y="105425"/>
                </a:lnTo>
                <a:lnTo>
                  <a:pt x="486793" y="98064"/>
                </a:lnTo>
                <a:lnTo>
                  <a:pt x="481243" y="91173"/>
                </a:lnTo>
                <a:lnTo>
                  <a:pt x="469783" y="79216"/>
                </a:lnTo>
                <a:lnTo>
                  <a:pt x="458076" y="70595"/>
                </a:lnTo>
                <a:lnTo>
                  <a:pt x="435587" y="55423"/>
                </a:lnTo>
                <a:lnTo>
                  <a:pt x="421381" y="46791"/>
                </a:lnTo>
                <a:lnTo>
                  <a:pt x="407459" y="38655"/>
                </a:lnTo>
                <a:lnTo>
                  <a:pt x="391350" y="28425"/>
                </a:lnTo>
                <a:lnTo>
                  <a:pt x="382887" y="24903"/>
                </a:lnTo>
                <a:lnTo>
                  <a:pt x="374269" y="22555"/>
                </a:lnTo>
                <a:lnTo>
                  <a:pt x="365546" y="20990"/>
                </a:lnTo>
                <a:lnTo>
                  <a:pt x="355763" y="17962"/>
                </a:lnTo>
                <a:lnTo>
                  <a:pt x="345272" y="13959"/>
                </a:lnTo>
                <a:lnTo>
                  <a:pt x="31238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249"/>
          <p:cNvSpPr/>
          <p:nvPr/>
        </p:nvSpPr>
        <p:spPr>
          <a:xfrm>
            <a:off x="2893790" y="3420520"/>
            <a:ext cx="370036" cy="329745"/>
          </a:xfrm>
          <a:custGeom>
            <a:avLst/>
            <a:gdLst/>
            <a:ahLst/>
            <a:cxnLst/>
            <a:rect l="0" t="0" r="0" b="0"/>
            <a:pathLst>
              <a:path w="370036" h="329745">
                <a:moveTo>
                  <a:pt x="133374" y="62058"/>
                </a:moveTo>
                <a:lnTo>
                  <a:pt x="88431" y="100864"/>
                </a:lnTo>
                <a:lnTo>
                  <a:pt x="70074" y="117669"/>
                </a:lnTo>
                <a:lnTo>
                  <a:pt x="48583" y="138287"/>
                </a:lnTo>
                <a:lnTo>
                  <a:pt x="29647" y="156964"/>
                </a:lnTo>
                <a:lnTo>
                  <a:pt x="24535" y="163032"/>
                </a:lnTo>
                <a:lnTo>
                  <a:pt x="20135" y="169061"/>
                </a:lnTo>
                <a:lnTo>
                  <a:pt x="16209" y="175065"/>
                </a:lnTo>
                <a:lnTo>
                  <a:pt x="9202" y="184382"/>
                </a:lnTo>
                <a:lnTo>
                  <a:pt x="5944" y="188256"/>
                </a:lnTo>
                <a:lnTo>
                  <a:pt x="2324" y="195206"/>
                </a:lnTo>
                <a:lnTo>
                  <a:pt x="715" y="201602"/>
                </a:lnTo>
                <a:lnTo>
                  <a:pt x="0" y="207752"/>
                </a:lnTo>
                <a:lnTo>
                  <a:pt x="802" y="209789"/>
                </a:lnTo>
                <a:lnTo>
                  <a:pt x="2328" y="211147"/>
                </a:lnTo>
                <a:lnTo>
                  <a:pt x="4338" y="212052"/>
                </a:lnTo>
                <a:lnTo>
                  <a:pt x="5678" y="211664"/>
                </a:lnTo>
                <a:lnTo>
                  <a:pt x="6571" y="210412"/>
                </a:lnTo>
                <a:lnTo>
                  <a:pt x="7167" y="208586"/>
                </a:lnTo>
                <a:lnTo>
                  <a:pt x="13120" y="203911"/>
                </a:lnTo>
                <a:lnTo>
                  <a:pt x="22381" y="197533"/>
                </a:lnTo>
                <a:lnTo>
                  <a:pt x="33111" y="188084"/>
                </a:lnTo>
                <a:lnTo>
                  <a:pt x="44495" y="177270"/>
                </a:lnTo>
                <a:lnTo>
                  <a:pt x="50308" y="171608"/>
                </a:lnTo>
                <a:lnTo>
                  <a:pt x="57161" y="165849"/>
                </a:lnTo>
                <a:lnTo>
                  <a:pt x="64706" y="160026"/>
                </a:lnTo>
                <a:lnTo>
                  <a:pt x="72712" y="154159"/>
                </a:lnTo>
                <a:lnTo>
                  <a:pt x="81026" y="147271"/>
                </a:lnTo>
                <a:lnTo>
                  <a:pt x="89546" y="139703"/>
                </a:lnTo>
                <a:lnTo>
                  <a:pt x="98202" y="131681"/>
                </a:lnTo>
                <a:lnTo>
                  <a:pt x="106949" y="124348"/>
                </a:lnTo>
                <a:lnTo>
                  <a:pt x="115757" y="117475"/>
                </a:lnTo>
                <a:lnTo>
                  <a:pt x="124606" y="110909"/>
                </a:lnTo>
                <a:lnTo>
                  <a:pt x="133482" y="103555"/>
                </a:lnTo>
                <a:lnTo>
                  <a:pt x="142375" y="95676"/>
                </a:lnTo>
                <a:lnTo>
                  <a:pt x="151281" y="87446"/>
                </a:lnTo>
                <a:lnTo>
                  <a:pt x="160194" y="79976"/>
                </a:lnTo>
                <a:lnTo>
                  <a:pt x="169114" y="73011"/>
                </a:lnTo>
                <a:lnTo>
                  <a:pt x="178036" y="66384"/>
                </a:lnTo>
                <a:lnTo>
                  <a:pt x="195888" y="53728"/>
                </a:lnTo>
                <a:lnTo>
                  <a:pt x="204815" y="47575"/>
                </a:lnTo>
                <a:lnTo>
                  <a:pt x="213743" y="42481"/>
                </a:lnTo>
                <a:lnTo>
                  <a:pt x="222672" y="38092"/>
                </a:lnTo>
                <a:lnTo>
                  <a:pt x="231602" y="34175"/>
                </a:lnTo>
                <a:lnTo>
                  <a:pt x="239538" y="29579"/>
                </a:lnTo>
                <a:lnTo>
                  <a:pt x="246814" y="24530"/>
                </a:lnTo>
                <a:lnTo>
                  <a:pt x="253649" y="19180"/>
                </a:lnTo>
                <a:lnTo>
                  <a:pt x="260190" y="15613"/>
                </a:lnTo>
                <a:lnTo>
                  <a:pt x="266535" y="13235"/>
                </a:lnTo>
                <a:lnTo>
                  <a:pt x="277885" y="9601"/>
                </a:lnTo>
                <a:lnTo>
                  <a:pt x="286236" y="4679"/>
                </a:lnTo>
                <a:lnTo>
                  <a:pt x="293255" y="1830"/>
                </a:lnTo>
                <a:lnTo>
                  <a:pt x="301105" y="0"/>
                </a:lnTo>
                <a:lnTo>
                  <a:pt x="301749" y="842"/>
                </a:lnTo>
                <a:lnTo>
                  <a:pt x="302465" y="4424"/>
                </a:lnTo>
                <a:lnTo>
                  <a:pt x="302783" y="11969"/>
                </a:lnTo>
                <a:lnTo>
                  <a:pt x="302868" y="16759"/>
                </a:lnTo>
                <a:lnTo>
                  <a:pt x="300940" y="20945"/>
                </a:lnTo>
                <a:lnTo>
                  <a:pt x="297671" y="24727"/>
                </a:lnTo>
                <a:lnTo>
                  <a:pt x="288746" y="33560"/>
                </a:lnTo>
                <a:lnTo>
                  <a:pt x="283588" y="40083"/>
                </a:lnTo>
                <a:lnTo>
                  <a:pt x="278165" y="47408"/>
                </a:lnTo>
                <a:lnTo>
                  <a:pt x="266848" y="63484"/>
                </a:lnTo>
                <a:lnTo>
                  <a:pt x="261052" y="71938"/>
                </a:lnTo>
                <a:lnTo>
                  <a:pt x="254211" y="80551"/>
                </a:lnTo>
                <a:lnTo>
                  <a:pt x="246674" y="89270"/>
                </a:lnTo>
                <a:lnTo>
                  <a:pt x="238673" y="98059"/>
                </a:lnTo>
                <a:lnTo>
                  <a:pt x="231354" y="106894"/>
                </a:lnTo>
                <a:lnTo>
                  <a:pt x="224491" y="115761"/>
                </a:lnTo>
                <a:lnTo>
                  <a:pt x="217931" y="124649"/>
                </a:lnTo>
                <a:lnTo>
                  <a:pt x="210581" y="133551"/>
                </a:lnTo>
                <a:lnTo>
                  <a:pt x="202705" y="142462"/>
                </a:lnTo>
                <a:lnTo>
                  <a:pt x="186016" y="160301"/>
                </a:lnTo>
                <a:lnTo>
                  <a:pt x="168676" y="178151"/>
                </a:lnTo>
                <a:lnTo>
                  <a:pt x="160877" y="187079"/>
                </a:lnTo>
                <a:lnTo>
                  <a:pt x="153694" y="196007"/>
                </a:lnTo>
                <a:lnTo>
                  <a:pt x="146920" y="204935"/>
                </a:lnTo>
                <a:lnTo>
                  <a:pt x="140420" y="212872"/>
                </a:lnTo>
                <a:lnTo>
                  <a:pt x="134103" y="220147"/>
                </a:lnTo>
                <a:lnTo>
                  <a:pt x="127906" y="226982"/>
                </a:lnTo>
                <a:lnTo>
                  <a:pt x="122784" y="233523"/>
                </a:lnTo>
                <a:lnTo>
                  <a:pt x="118376" y="239868"/>
                </a:lnTo>
                <a:lnTo>
                  <a:pt x="114446" y="246082"/>
                </a:lnTo>
                <a:lnTo>
                  <a:pt x="110833" y="252210"/>
                </a:lnTo>
                <a:lnTo>
                  <a:pt x="107433" y="258279"/>
                </a:lnTo>
                <a:lnTo>
                  <a:pt x="104173" y="264309"/>
                </a:lnTo>
                <a:lnTo>
                  <a:pt x="101008" y="268330"/>
                </a:lnTo>
                <a:lnTo>
                  <a:pt x="97906" y="271010"/>
                </a:lnTo>
                <a:lnTo>
                  <a:pt x="94846" y="272797"/>
                </a:lnTo>
                <a:lnTo>
                  <a:pt x="92805" y="274980"/>
                </a:lnTo>
                <a:lnTo>
                  <a:pt x="91446" y="277428"/>
                </a:lnTo>
                <a:lnTo>
                  <a:pt x="90539" y="280052"/>
                </a:lnTo>
                <a:lnTo>
                  <a:pt x="89934" y="280809"/>
                </a:lnTo>
                <a:lnTo>
                  <a:pt x="89531" y="280322"/>
                </a:lnTo>
                <a:lnTo>
                  <a:pt x="89263" y="279004"/>
                </a:lnTo>
                <a:lnTo>
                  <a:pt x="90075" y="278127"/>
                </a:lnTo>
                <a:lnTo>
                  <a:pt x="91610" y="277541"/>
                </a:lnTo>
                <a:lnTo>
                  <a:pt x="93625" y="277151"/>
                </a:lnTo>
                <a:lnTo>
                  <a:pt x="95960" y="274907"/>
                </a:lnTo>
                <a:lnTo>
                  <a:pt x="101201" y="267121"/>
                </a:lnTo>
                <a:lnTo>
                  <a:pt x="109484" y="257046"/>
                </a:lnTo>
                <a:lnTo>
                  <a:pt x="114470" y="251581"/>
                </a:lnTo>
                <a:lnTo>
                  <a:pt x="120772" y="245954"/>
                </a:lnTo>
                <a:lnTo>
                  <a:pt x="127949" y="240218"/>
                </a:lnTo>
                <a:lnTo>
                  <a:pt x="135710" y="234409"/>
                </a:lnTo>
                <a:lnTo>
                  <a:pt x="142869" y="227560"/>
                </a:lnTo>
                <a:lnTo>
                  <a:pt x="149625" y="220018"/>
                </a:lnTo>
                <a:lnTo>
                  <a:pt x="156114" y="212013"/>
                </a:lnTo>
                <a:lnTo>
                  <a:pt x="163417" y="203700"/>
                </a:lnTo>
                <a:lnTo>
                  <a:pt x="171262" y="195181"/>
                </a:lnTo>
                <a:lnTo>
                  <a:pt x="179468" y="186526"/>
                </a:lnTo>
                <a:lnTo>
                  <a:pt x="188908" y="178771"/>
                </a:lnTo>
                <a:lnTo>
                  <a:pt x="199170" y="171616"/>
                </a:lnTo>
                <a:lnTo>
                  <a:pt x="209980" y="164863"/>
                </a:lnTo>
                <a:lnTo>
                  <a:pt x="220163" y="157384"/>
                </a:lnTo>
                <a:lnTo>
                  <a:pt x="229929" y="149421"/>
                </a:lnTo>
                <a:lnTo>
                  <a:pt x="239416" y="141136"/>
                </a:lnTo>
                <a:lnTo>
                  <a:pt x="248717" y="133628"/>
                </a:lnTo>
                <a:lnTo>
                  <a:pt x="257894" y="126639"/>
                </a:lnTo>
                <a:lnTo>
                  <a:pt x="266989" y="119994"/>
                </a:lnTo>
                <a:lnTo>
                  <a:pt x="276028" y="114573"/>
                </a:lnTo>
                <a:lnTo>
                  <a:pt x="285031" y="109966"/>
                </a:lnTo>
                <a:lnTo>
                  <a:pt x="294010" y="105903"/>
                </a:lnTo>
                <a:lnTo>
                  <a:pt x="302973" y="102202"/>
                </a:lnTo>
                <a:lnTo>
                  <a:pt x="311924" y="98743"/>
                </a:lnTo>
                <a:lnTo>
                  <a:pt x="320868" y="95444"/>
                </a:lnTo>
                <a:lnTo>
                  <a:pt x="327823" y="92253"/>
                </a:lnTo>
                <a:lnTo>
                  <a:pt x="338196" y="86062"/>
                </a:lnTo>
                <a:lnTo>
                  <a:pt x="348760" y="80002"/>
                </a:lnTo>
                <a:lnTo>
                  <a:pt x="354355" y="76997"/>
                </a:lnTo>
                <a:lnTo>
                  <a:pt x="358085" y="75986"/>
                </a:lnTo>
                <a:lnTo>
                  <a:pt x="360572" y="76304"/>
                </a:lnTo>
                <a:lnTo>
                  <a:pt x="369303" y="83944"/>
                </a:lnTo>
                <a:lnTo>
                  <a:pt x="370035" y="86570"/>
                </a:lnTo>
                <a:lnTo>
                  <a:pt x="369530" y="89314"/>
                </a:lnTo>
                <a:lnTo>
                  <a:pt x="366324" y="96000"/>
                </a:lnTo>
                <a:lnTo>
                  <a:pt x="361592" y="105586"/>
                </a:lnTo>
                <a:lnTo>
                  <a:pt x="357949" y="110921"/>
                </a:lnTo>
                <a:lnTo>
                  <a:pt x="353536" y="116461"/>
                </a:lnTo>
                <a:lnTo>
                  <a:pt x="348609" y="122139"/>
                </a:lnTo>
                <a:lnTo>
                  <a:pt x="343341" y="128901"/>
                </a:lnTo>
                <a:lnTo>
                  <a:pt x="337844" y="136386"/>
                </a:lnTo>
                <a:lnTo>
                  <a:pt x="326445" y="152640"/>
                </a:lnTo>
                <a:lnTo>
                  <a:pt x="314764" y="169785"/>
                </a:lnTo>
                <a:lnTo>
                  <a:pt x="307878" y="177532"/>
                </a:lnTo>
                <a:lnTo>
                  <a:pt x="300312" y="184682"/>
                </a:lnTo>
                <a:lnTo>
                  <a:pt x="292291" y="191432"/>
                </a:lnTo>
                <a:lnTo>
                  <a:pt x="283967" y="198909"/>
                </a:lnTo>
                <a:lnTo>
                  <a:pt x="266781" y="215154"/>
                </a:lnTo>
                <a:lnTo>
                  <a:pt x="259022" y="223653"/>
                </a:lnTo>
                <a:lnTo>
                  <a:pt x="251866" y="232296"/>
                </a:lnTo>
                <a:lnTo>
                  <a:pt x="245111" y="241034"/>
                </a:lnTo>
                <a:lnTo>
                  <a:pt x="238623" y="249836"/>
                </a:lnTo>
                <a:lnTo>
                  <a:pt x="226123" y="267554"/>
                </a:lnTo>
                <a:lnTo>
                  <a:pt x="221003" y="275454"/>
                </a:lnTo>
                <a:lnTo>
                  <a:pt x="216598" y="282705"/>
                </a:lnTo>
                <a:lnTo>
                  <a:pt x="212669" y="289523"/>
                </a:lnTo>
                <a:lnTo>
                  <a:pt x="205658" y="302391"/>
                </a:lnTo>
                <a:lnTo>
                  <a:pt x="202399" y="308600"/>
                </a:lnTo>
                <a:lnTo>
                  <a:pt x="196133" y="318145"/>
                </a:lnTo>
                <a:lnTo>
                  <a:pt x="188765" y="327617"/>
                </a:lnTo>
                <a:lnTo>
                  <a:pt x="189153" y="328394"/>
                </a:lnTo>
                <a:lnTo>
                  <a:pt x="190404" y="328912"/>
                </a:lnTo>
                <a:lnTo>
                  <a:pt x="196904" y="329642"/>
                </a:lnTo>
                <a:lnTo>
                  <a:pt x="199540" y="329744"/>
                </a:lnTo>
                <a:lnTo>
                  <a:pt x="202289" y="328820"/>
                </a:lnTo>
                <a:lnTo>
                  <a:pt x="213741" y="3210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250"/>
          <p:cNvSpPr/>
          <p:nvPr/>
        </p:nvSpPr>
        <p:spPr>
          <a:xfrm>
            <a:off x="3492053" y="3482578"/>
            <a:ext cx="445212" cy="303160"/>
          </a:xfrm>
          <a:custGeom>
            <a:avLst/>
            <a:gdLst/>
            <a:ahLst/>
            <a:cxnLst/>
            <a:rect l="0" t="0" r="0" b="0"/>
            <a:pathLst>
              <a:path w="445212" h="303160">
                <a:moveTo>
                  <a:pt x="178048" y="0"/>
                </a:moveTo>
                <a:lnTo>
                  <a:pt x="178048" y="4740"/>
                </a:lnTo>
                <a:lnTo>
                  <a:pt x="177056" y="6136"/>
                </a:lnTo>
                <a:lnTo>
                  <a:pt x="175402" y="7067"/>
                </a:lnTo>
                <a:lnTo>
                  <a:pt x="173307" y="7688"/>
                </a:lnTo>
                <a:lnTo>
                  <a:pt x="171911" y="9094"/>
                </a:lnTo>
                <a:lnTo>
                  <a:pt x="170980" y="11023"/>
                </a:lnTo>
                <a:lnTo>
                  <a:pt x="170360" y="13302"/>
                </a:lnTo>
                <a:lnTo>
                  <a:pt x="167024" y="18479"/>
                </a:lnTo>
                <a:lnTo>
                  <a:pt x="161242" y="25080"/>
                </a:lnTo>
                <a:lnTo>
                  <a:pt x="152058" y="34628"/>
                </a:lnTo>
                <a:lnTo>
                  <a:pt x="64934" y="122043"/>
                </a:lnTo>
                <a:lnTo>
                  <a:pt x="57990" y="127002"/>
                </a:lnTo>
                <a:lnTo>
                  <a:pt x="50384" y="131301"/>
                </a:lnTo>
                <a:lnTo>
                  <a:pt x="42337" y="135159"/>
                </a:lnTo>
                <a:lnTo>
                  <a:pt x="35980" y="139715"/>
                </a:lnTo>
                <a:lnTo>
                  <a:pt x="30750" y="144737"/>
                </a:lnTo>
                <a:lnTo>
                  <a:pt x="26271" y="150070"/>
                </a:lnTo>
                <a:lnTo>
                  <a:pt x="18649" y="158640"/>
                </a:lnTo>
                <a:lnTo>
                  <a:pt x="11954" y="165757"/>
                </a:lnTo>
                <a:lnTo>
                  <a:pt x="5671" y="172227"/>
                </a:lnTo>
                <a:lnTo>
                  <a:pt x="3599" y="175341"/>
                </a:lnTo>
                <a:lnTo>
                  <a:pt x="682" y="183473"/>
                </a:lnTo>
                <a:lnTo>
                  <a:pt x="0" y="185723"/>
                </a:lnTo>
                <a:lnTo>
                  <a:pt x="810" y="186323"/>
                </a:lnTo>
                <a:lnTo>
                  <a:pt x="4356" y="186990"/>
                </a:lnTo>
                <a:lnTo>
                  <a:pt x="6691" y="186175"/>
                </a:lnTo>
                <a:lnTo>
                  <a:pt x="16702" y="180289"/>
                </a:lnTo>
                <a:lnTo>
                  <a:pt x="36645" y="172261"/>
                </a:lnTo>
                <a:lnTo>
                  <a:pt x="49387" y="166518"/>
                </a:lnTo>
                <a:lnTo>
                  <a:pt x="56555" y="162606"/>
                </a:lnTo>
                <a:lnTo>
                  <a:pt x="64311" y="158013"/>
                </a:lnTo>
                <a:lnTo>
                  <a:pt x="72458" y="152967"/>
                </a:lnTo>
                <a:lnTo>
                  <a:pt x="81857" y="147619"/>
                </a:lnTo>
                <a:lnTo>
                  <a:pt x="102885" y="136384"/>
                </a:lnTo>
                <a:lnTo>
                  <a:pt x="172290" y="101155"/>
                </a:lnTo>
                <a:lnTo>
                  <a:pt x="184131" y="96210"/>
                </a:lnTo>
                <a:lnTo>
                  <a:pt x="195994" y="91921"/>
                </a:lnTo>
                <a:lnTo>
                  <a:pt x="207871" y="88070"/>
                </a:lnTo>
                <a:lnTo>
                  <a:pt x="219759" y="84510"/>
                </a:lnTo>
                <a:lnTo>
                  <a:pt x="254458" y="74759"/>
                </a:lnTo>
                <a:lnTo>
                  <a:pt x="274516" y="68614"/>
                </a:lnTo>
                <a:lnTo>
                  <a:pt x="302543" y="59576"/>
                </a:lnTo>
                <a:lnTo>
                  <a:pt x="310654" y="57577"/>
                </a:lnTo>
                <a:lnTo>
                  <a:pt x="318046" y="56243"/>
                </a:lnTo>
                <a:lnTo>
                  <a:pt x="331551" y="54763"/>
                </a:lnTo>
                <a:lnTo>
                  <a:pt x="344167" y="54104"/>
                </a:lnTo>
                <a:lnTo>
                  <a:pt x="348325" y="54921"/>
                </a:lnTo>
                <a:lnTo>
                  <a:pt x="351098" y="56457"/>
                </a:lnTo>
                <a:lnTo>
                  <a:pt x="352946" y="58474"/>
                </a:lnTo>
                <a:lnTo>
                  <a:pt x="354178" y="60811"/>
                </a:lnTo>
                <a:lnTo>
                  <a:pt x="355547" y="66053"/>
                </a:lnTo>
                <a:lnTo>
                  <a:pt x="354919" y="68840"/>
                </a:lnTo>
                <a:lnTo>
                  <a:pt x="351577" y="74582"/>
                </a:lnTo>
                <a:lnTo>
                  <a:pt x="346784" y="83088"/>
                </a:lnTo>
                <a:lnTo>
                  <a:pt x="344117" y="88134"/>
                </a:lnTo>
                <a:lnTo>
                  <a:pt x="339362" y="93482"/>
                </a:lnTo>
                <a:lnTo>
                  <a:pt x="333216" y="99032"/>
                </a:lnTo>
                <a:lnTo>
                  <a:pt x="326142" y="104716"/>
                </a:lnTo>
                <a:lnTo>
                  <a:pt x="318449" y="111483"/>
                </a:lnTo>
                <a:lnTo>
                  <a:pt x="310344" y="118970"/>
                </a:lnTo>
                <a:lnTo>
                  <a:pt x="301964" y="126938"/>
                </a:lnTo>
                <a:lnTo>
                  <a:pt x="292409" y="134235"/>
                </a:lnTo>
                <a:lnTo>
                  <a:pt x="282070" y="141084"/>
                </a:lnTo>
                <a:lnTo>
                  <a:pt x="271208" y="147634"/>
                </a:lnTo>
                <a:lnTo>
                  <a:pt x="259999" y="154977"/>
                </a:lnTo>
                <a:lnTo>
                  <a:pt x="248557" y="162849"/>
                </a:lnTo>
                <a:lnTo>
                  <a:pt x="236960" y="171074"/>
                </a:lnTo>
                <a:lnTo>
                  <a:pt x="226252" y="179534"/>
                </a:lnTo>
                <a:lnTo>
                  <a:pt x="216138" y="188150"/>
                </a:lnTo>
                <a:lnTo>
                  <a:pt x="206418" y="196871"/>
                </a:lnTo>
                <a:lnTo>
                  <a:pt x="195969" y="205661"/>
                </a:lnTo>
                <a:lnTo>
                  <a:pt x="173776" y="223366"/>
                </a:lnTo>
                <a:lnTo>
                  <a:pt x="163294" y="231262"/>
                </a:lnTo>
                <a:lnTo>
                  <a:pt x="143709" y="245327"/>
                </a:lnTo>
                <a:lnTo>
                  <a:pt x="135312" y="251856"/>
                </a:lnTo>
                <a:lnTo>
                  <a:pt x="127729" y="258193"/>
                </a:lnTo>
                <a:lnTo>
                  <a:pt x="120690" y="264402"/>
                </a:lnTo>
                <a:lnTo>
                  <a:pt x="114012" y="269534"/>
                </a:lnTo>
                <a:lnTo>
                  <a:pt x="96126" y="281496"/>
                </a:lnTo>
                <a:lnTo>
                  <a:pt x="85093" y="290332"/>
                </a:lnTo>
                <a:lnTo>
                  <a:pt x="82164" y="292747"/>
                </a:lnTo>
                <a:lnTo>
                  <a:pt x="82376" y="293391"/>
                </a:lnTo>
                <a:lnTo>
                  <a:pt x="83509" y="293820"/>
                </a:lnTo>
                <a:lnTo>
                  <a:pt x="85256" y="294107"/>
                </a:lnTo>
                <a:lnTo>
                  <a:pt x="87413" y="293305"/>
                </a:lnTo>
                <a:lnTo>
                  <a:pt x="100650" y="284890"/>
                </a:lnTo>
                <a:lnTo>
                  <a:pt x="111899" y="278422"/>
                </a:lnTo>
                <a:lnTo>
                  <a:pt x="126820" y="268933"/>
                </a:lnTo>
                <a:lnTo>
                  <a:pt x="135959" y="263625"/>
                </a:lnTo>
                <a:lnTo>
                  <a:pt x="156696" y="252434"/>
                </a:lnTo>
                <a:lnTo>
                  <a:pt x="167782" y="245680"/>
                </a:lnTo>
                <a:lnTo>
                  <a:pt x="179141" y="238201"/>
                </a:lnTo>
                <a:lnTo>
                  <a:pt x="190683" y="230238"/>
                </a:lnTo>
                <a:lnTo>
                  <a:pt x="202347" y="222945"/>
                </a:lnTo>
                <a:lnTo>
                  <a:pt x="214090" y="216099"/>
                </a:lnTo>
                <a:lnTo>
                  <a:pt x="225889" y="209550"/>
                </a:lnTo>
                <a:lnTo>
                  <a:pt x="238715" y="203200"/>
                </a:lnTo>
                <a:lnTo>
                  <a:pt x="252227" y="196982"/>
                </a:lnTo>
                <a:lnTo>
                  <a:pt x="266196" y="190852"/>
                </a:lnTo>
                <a:lnTo>
                  <a:pt x="292301" y="178750"/>
                </a:lnTo>
                <a:lnTo>
                  <a:pt x="304818" y="172745"/>
                </a:lnTo>
                <a:lnTo>
                  <a:pt x="317132" y="167749"/>
                </a:lnTo>
                <a:lnTo>
                  <a:pt x="329309" y="163426"/>
                </a:lnTo>
                <a:lnTo>
                  <a:pt x="400736" y="140056"/>
                </a:lnTo>
                <a:lnTo>
                  <a:pt x="408858" y="138019"/>
                </a:lnTo>
                <a:lnTo>
                  <a:pt x="416258" y="136661"/>
                </a:lnTo>
                <a:lnTo>
                  <a:pt x="428778" y="135152"/>
                </a:lnTo>
                <a:lnTo>
                  <a:pt x="442255" y="134183"/>
                </a:lnTo>
                <a:lnTo>
                  <a:pt x="445211" y="133992"/>
                </a:lnTo>
                <a:lnTo>
                  <a:pt x="436242" y="143440"/>
                </a:lnTo>
                <a:lnTo>
                  <a:pt x="426416" y="150733"/>
                </a:lnTo>
                <a:lnTo>
                  <a:pt x="415434" y="158273"/>
                </a:lnTo>
                <a:lnTo>
                  <a:pt x="409727" y="163062"/>
                </a:lnTo>
                <a:lnTo>
                  <a:pt x="403939" y="168239"/>
                </a:lnTo>
                <a:lnTo>
                  <a:pt x="396110" y="173675"/>
                </a:lnTo>
                <a:lnTo>
                  <a:pt x="386923" y="179283"/>
                </a:lnTo>
                <a:lnTo>
                  <a:pt x="376829" y="185007"/>
                </a:lnTo>
                <a:lnTo>
                  <a:pt x="367123" y="190806"/>
                </a:lnTo>
                <a:lnTo>
                  <a:pt x="348402" y="202542"/>
                </a:lnTo>
                <a:lnTo>
                  <a:pt x="294194" y="238137"/>
                </a:lnTo>
                <a:lnTo>
                  <a:pt x="286237" y="244086"/>
                </a:lnTo>
                <a:lnTo>
                  <a:pt x="278947" y="250036"/>
                </a:lnTo>
                <a:lnTo>
                  <a:pt x="272103" y="255987"/>
                </a:lnTo>
                <a:lnTo>
                  <a:pt x="259207" y="265246"/>
                </a:lnTo>
                <a:lnTo>
                  <a:pt x="246861" y="273660"/>
                </a:lnTo>
                <a:lnTo>
                  <a:pt x="240790" y="278682"/>
                </a:lnTo>
                <a:lnTo>
                  <a:pt x="229746" y="287569"/>
                </a:lnTo>
                <a:lnTo>
                  <a:pt x="221530" y="291519"/>
                </a:lnTo>
                <a:lnTo>
                  <a:pt x="218942" y="293565"/>
                </a:lnTo>
                <a:lnTo>
                  <a:pt x="217217" y="295921"/>
                </a:lnTo>
                <a:lnTo>
                  <a:pt x="214448" y="302090"/>
                </a:lnTo>
                <a:lnTo>
                  <a:pt x="215213" y="302597"/>
                </a:lnTo>
                <a:lnTo>
                  <a:pt x="218709" y="303159"/>
                </a:lnTo>
                <a:lnTo>
                  <a:pt x="221030" y="302317"/>
                </a:lnTo>
                <a:lnTo>
                  <a:pt x="234531" y="293836"/>
                </a:lnTo>
                <a:lnTo>
                  <a:pt x="245816" y="288351"/>
                </a:lnTo>
                <a:lnTo>
                  <a:pt x="252992" y="285500"/>
                </a:lnTo>
                <a:lnTo>
                  <a:pt x="268903" y="279685"/>
                </a:lnTo>
                <a:lnTo>
                  <a:pt x="285897" y="273794"/>
                </a:lnTo>
                <a:lnTo>
                  <a:pt x="308663" y="265223"/>
                </a:lnTo>
                <a:lnTo>
                  <a:pt x="347712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251"/>
          <p:cNvSpPr/>
          <p:nvPr/>
        </p:nvSpPr>
        <p:spPr>
          <a:xfrm>
            <a:off x="4018931" y="3536156"/>
            <a:ext cx="468181" cy="285603"/>
          </a:xfrm>
          <a:custGeom>
            <a:avLst/>
            <a:gdLst/>
            <a:ahLst/>
            <a:cxnLst/>
            <a:rect l="0" t="0" r="0" b="0"/>
            <a:pathLst>
              <a:path w="468181" h="285603">
                <a:moveTo>
                  <a:pt x="240529" y="0"/>
                </a:moveTo>
                <a:lnTo>
                  <a:pt x="235789" y="0"/>
                </a:lnTo>
                <a:lnTo>
                  <a:pt x="233400" y="992"/>
                </a:lnTo>
                <a:lnTo>
                  <a:pt x="219792" y="9713"/>
                </a:lnTo>
                <a:lnTo>
                  <a:pt x="209484" y="15231"/>
                </a:lnTo>
                <a:lnTo>
                  <a:pt x="198289" y="20991"/>
                </a:lnTo>
                <a:lnTo>
                  <a:pt x="184053" y="26857"/>
                </a:lnTo>
                <a:lnTo>
                  <a:pt x="176089" y="29811"/>
                </a:lnTo>
                <a:lnTo>
                  <a:pt x="167804" y="33764"/>
                </a:lnTo>
                <a:lnTo>
                  <a:pt x="159303" y="38385"/>
                </a:lnTo>
                <a:lnTo>
                  <a:pt x="150660" y="43449"/>
                </a:lnTo>
                <a:lnTo>
                  <a:pt x="133119" y="54368"/>
                </a:lnTo>
                <a:lnTo>
                  <a:pt x="97604" y="77547"/>
                </a:lnTo>
                <a:lnTo>
                  <a:pt x="88691" y="82455"/>
                </a:lnTo>
                <a:lnTo>
                  <a:pt x="79773" y="86720"/>
                </a:lnTo>
                <a:lnTo>
                  <a:pt x="70850" y="90555"/>
                </a:lnTo>
                <a:lnTo>
                  <a:pt x="62918" y="95097"/>
                </a:lnTo>
                <a:lnTo>
                  <a:pt x="55645" y="100109"/>
                </a:lnTo>
                <a:lnTo>
                  <a:pt x="48812" y="105434"/>
                </a:lnTo>
                <a:lnTo>
                  <a:pt x="35928" y="113998"/>
                </a:lnTo>
                <a:lnTo>
                  <a:pt x="24580" y="121111"/>
                </a:lnTo>
                <a:lnTo>
                  <a:pt x="16229" y="127580"/>
                </a:lnTo>
                <a:lnTo>
                  <a:pt x="9210" y="133762"/>
                </a:lnTo>
                <a:lnTo>
                  <a:pt x="5949" y="136800"/>
                </a:lnTo>
                <a:lnTo>
                  <a:pt x="3775" y="139817"/>
                </a:lnTo>
                <a:lnTo>
                  <a:pt x="716" y="147812"/>
                </a:lnTo>
                <a:lnTo>
                  <a:pt x="0" y="150030"/>
                </a:lnTo>
                <a:lnTo>
                  <a:pt x="801" y="150622"/>
                </a:lnTo>
                <a:lnTo>
                  <a:pt x="4338" y="151279"/>
                </a:lnTo>
                <a:lnTo>
                  <a:pt x="6670" y="150462"/>
                </a:lnTo>
                <a:lnTo>
                  <a:pt x="16677" y="144572"/>
                </a:lnTo>
                <a:lnTo>
                  <a:pt x="29914" y="139330"/>
                </a:lnTo>
                <a:lnTo>
                  <a:pt x="45720" y="133692"/>
                </a:lnTo>
                <a:lnTo>
                  <a:pt x="80119" y="121989"/>
                </a:lnTo>
                <a:lnTo>
                  <a:pt x="89933" y="119029"/>
                </a:lnTo>
                <a:lnTo>
                  <a:pt x="111421" y="113094"/>
                </a:lnTo>
                <a:lnTo>
                  <a:pt x="122707" y="109130"/>
                </a:lnTo>
                <a:lnTo>
                  <a:pt x="134199" y="104503"/>
                </a:lnTo>
                <a:lnTo>
                  <a:pt x="145831" y="99435"/>
                </a:lnTo>
                <a:lnTo>
                  <a:pt x="157553" y="95063"/>
                </a:lnTo>
                <a:lnTo>
                  <a:pt x="169336" y="91157"/>
                </a:lnTo>
                <a:lnTo>
                  <a:pt x="181161" y="87560"/>
                </a:lnTo>
                <a:lnTo>
                  <a:pt x="204884" y="80918"/>
                </a:lnTo>
                <a:lnTo>
                  <a:pt x="252450" y="68570"/>
                </a:lnTo>
                <a:lnTo>
                  <a:pt x="263359" y="66549"/>
                </a:lnTo>
                <a:lnTo>
                  <a:pt x="273609" y="65202"/>
                </a:lnTo>
                <a:lnTo>
                  <a:pt x="283418" y="64304"/>
                </a:lnTo>
                <a:lnTo>
                  <a:pt x="291943" y="62713"/>
                </a:lnTo>
                <a:lnTo>
                  <a:pt x="299609" y="60660"/>
                </a:lnTo>
                <a:lnTo>
                  <a:pt x="313420" y="56725"/>
                </a:lnTo>
                <a:lnTo>
                  <a:pt x="326173" y="54977"/>
                </a:lnTo>
                <a:lnTo>
                  <a:pt x="339768" y="53993"/>
                </a:lnTo>
                <a:lnTo>
                  <a:pt x="345340" y="53701"/>
                </a:lnTo>
                <a:lnTo>
                  <a:pt x="346122" y="54652"/>
                </a:lnTo>
                <a:lnTo>
                  <a:pt x="346990" y="58355"/>
                </a:lnTo>
                <a:lnTo>
                  <a:pt x="347480" y="66017"/>
                </a:lnTo>
                <a:lnTo>
                  <a:pt x="345564" y="68816"/>
                </a:lnTo>
                <a:lnTo>
                  <a:pt x="338144" y="74572"/>
                </a:lnTo>
                <a:lnTo>
                  <a:pt x="328231" y="77791"/>
                </a:lnTo>
                <a:lnTo>
                  <a:pt x="322810" y="78650"/>
                </a:lnTo>
                <a:lnTo>
                  <a:pt x="311495" y="84895"/>
                </a:lnTo>
                <a:lnTo>
                  <a:pt x="298858" y="93294"/>
                </a:lnTo>
                <a:lnTo>
                  <a:pt x="291322" y="96923"/>
                </a:lnTo>
                <a:lnTo>
                  <a:pt x="283321" y="100334"/>
                </a:lnTo>
                <a:lnTo>
                  <a:pt x="275010" y="104592"/>
                </a:lnTo>
                <a:lnTo>
                  <a:pt x="266493" y="109416"/>
                </a:lnTo>
                <a:lnTo>
                  <a:pt x="257838" y="114616"/>
                </a:lnTo>
                <a:lnTo>
                  <a:pt x="249092" y="119074"/>
                </a:lnTo>
                <a:lnTo>
                  <a:pt x="240285" y="123039"/>
                </a:lnTo>
                <a:lnTo>
                  <a:pt x="231437" y="126675"/>
                </a:lnTo>
                <a:lnTo>
                  <a:pt x="222561" y="130090"/>
                </a:lnTo>
                <a:lnTo>
                  <a:pt x="204762" y="136531"/>
                </a:lnTo>
                <a:lnTo>
                  <a:pt x="195848" y="140630"/>
                </a:lnTo>
                <a:lnTo>
                  <a:pt x="186930" y="145347"/>
                </a:lnTo>
                <a:lnTo>
                  <a:pt x="178007" y="150476"/>
                </a:lnTo>
                <a:lnTo>
                  <a:pt x="165448" y="158821"/>
                </a:lnTo>
                <a:lnTo>
                  <a:pt x="155566" y="165837"/>
                </a:lnTo>
                <a:lnTo>
                  <a:pt x="144559" y="172262"/>
                </a:lnTo>
                <a:lnTo>
                  <a:pt x="135699" y="175780"/>
                </a:lnTo>
                <a:lnTo>
                  <a:pt x="131947" y="176718"/>
                </a:lnTo>
                <a:lnTo>
                  <a:pt x="129446" y="178335"/>
                </a:lnTo>
                <a:lnTo>
                  <a:pt x="127779" y="180406"/>
                </a:lnTo>
                <a:lnTo>
                  <a:pt x="126667" y="182779"/>
                </a:lnTo>
                <a:lnTo>
                  <a:pt x="126918" y="184360"/>
                </a:lnTo>
                <a:lnTo>
                  <a:pt x="128077" y="185414"/>
                </a:lnTo>
                <a:lnTo>
                  <a:pt x="129843" y="186117"/>
                </a:lnTo>
                <a:lnTo>
                  <a:pt x="137068" y="187107"/>
                </a:lnTo>
                <a:lnTo>
                  <a:pt x="145268" y="184692"/>
                </a:lnTo>
                <a:lnTo>
                  <a:pt x="150233" y="182660"/>
                </a:lnTo>
                <a:lnTo>
                  <a:pt x="160488" y="180312"/>
                </a:lnTo>
                <a:lnTo>
                  <a:pt x="174270" y="177755"/>
                </a:lnTo>
                <a:lnTo>
                  <a:pt x="190403" y="175058"/>
                </a:lnTo>
                <a:lnTo>
                  <a:pt x="205128" y="172268"/>
                </a:lnTo>
                <a:lnTo>
                  <a:pt x="232071" y="166522"/>
                </a:lnTo>
                <a:lnTo>
                  <a:pt x="281707" y="154748"/>
                </a:lnTo>
                <a:lnTo>
                  <a:pt x="305794" y="148814"/>
                </a:lnTo>
                <a:lnTo>
                  <a:pt x="317774" y="146834"/>
                </a:lnTo>
                <a:lnTo>
                  <a:pt x="329729" y="145514"/>
                </a:lnTo>
                <a:lnTo>
                  <a:pt x="341667" y="144634"/>
                </a:lnTo>
                <a:lnTo>
                  <a:pt x="353595" y="143056"/>
                </a:lnTo>
                <a:lnTo>
                  <a:pt x="365516" y="141011"/>
                </a:lnTo>
                <a:lnTo>
                  <a:pt x="377432" y="138656"/>
                </a:lnTo>
                <a:lnTo>
                  <a:pt x="388353" y="137086"/>
                </a:lnTo>
                <a:lnTo>
                  <a:pt x="398610" y="136039"/>
                </a:lnTo>
                <a:lnTo>
                  <a:pt x="408424" y="135341"/>
                </a:lnTo>
                <a:lnTo>
                  <a:pt x="424621" y="134566"/>
                </a:lnTo>
                <a:lnTo>
                  <a:pt x="431718" y="134359"/>
                </a:lnTo>
                <a:lnTo>
                  <a:pt x="444895" y="136775"/>
                </a:lnTo>
                <a:lnTo>
                  <a:pt x="460043" y="141670"/>
                </a:lnTo>
                <a:lnTo>
                  <a:pt x="464760" y="144985"/>
                </a:lnTo>
                <a:lnTo>
                  <a:pt x="467407" y="147258"/>
                </a:lnTo>
                <a:lnTo>
                  <a:pt x="468180" y="149766"/>
                </a:lnTo>
                <a:lnTo>
                  <a:pt x="467703" y="152430"/>
                </a:lnTo>
                <a:lnTo>
                  <a:pt x="466392" y="155198"/>
                </a:lnTo>
                <a:lnTo>
                  <a:pt x="464527" y="157043"/>
                </a:lnTo>
                <a:lnTo>
                  <a:pt x="462291" y="158274"/>
                </a:lnTo>
                <a:lnTo>
                  <a:pt x="459808" y="159094"/>
                </a:lnTo>
                <a:lnTo>
                  <a:pt x="449112" y="165297"/>
                </a:lnTo>
                <a:lnTo>
                  <a:pt x="442092" y="169729"/>
                </a:lnTo>
                <a:lnTo>
                  <a:pt x="434436" y="173676"/>
                </a:lnTo>
                <a:lnTo>
                  <a:pt x="426355" y="177300"/>
                </a:lnTo>
                <a:lnTo>
                  <a:pt x="417991" y="180707"/>
                </a:lnTo>
                <a:lnTo>
                  <a:pt x="409439" y="184964"/>
                </a:lnTo>
                <a:lnTo>
                  <a:pt x="400761" y="189786"/>
                </a:lnTo>
                <a:lnTo>
                  <a:pt x="391999" y="194985"/>
                </a:lnTo>
                <a:lnTo>
                  <a:pt x="383181" y="199443"/>
                </a:lnTo>
                <a:lnTo>
                  <a:pt x="374326" y="203407"/>
                </a:lnTo>
                <a:lnTo>
                  <a:pt x="365446" y="207042"/>
                </a:lnTo>
                <a:lnTo>
                  <a:pt x="356549" y="211450"/>
                </a:lnTo>
                <a:lnTo>
                  <a:pt x="347642" y="216373"/>
                </a:lnTo>
                <a:lnTo>
                  <a:pt x="338727" y="221639"/>
                </a:lnTo>
                <a:lnTo>
                  <a:pt x="329807" y="226142"/>
                </a:lnTo>
                <a:lnTo>
                  <a:pt x="320883" y="230136"/>
                </a:lnTo>
                <a:lnTo>
                  <a:pt x="311958" y="233792"/>
                </a:lnTo>
                <a:lnTo>
                  <a:pt x="303031" y="237220"/>
                </a:lnTo>
                <a:lnTo>
                  <a:pt x="285176" y="243676"/>
                </a:lnTo>
                <a:lnTo>
                  <a:pt x="277239" y="247779"/>
                </a:lnTo>
                <a:lnTo>
                  <a:pt x="269963" y="252498"/>
                </a:lnTo>
                <a:lnTo>
                  <a:pt x="257580" y="261050"/>
                </a:lnTo>
                <a:lnTo>
                  <a:pt x="245030" y="266856"/>
                </a:lnTo>
                <a:lnTo>
                  <a:pt x="235028" y="274419"/>
                </a:lnTo>
                <a:lnTo>
                  <a:pt x="225405" y="283218"/>
                </a:lnTo>
                <a:lnTo>
                  <a:pt x="224493" y="284062"/>
                </a:lnTo>
                <a:lnTo>
                  <a:pt x="224878" y="284625"/>
                </a:lnTo>
                <a:lnTo>
                  <a:pt x="226126" y="285000"/>
                </a:lnTo>
                <a:lnTo>
                  <a:pt x="235259" y="285602"/>
                </a:lnTo>
                <a:lnTo>
                  <a:pt x="243479" y="283038"/>
                </a:lnTo>
                <a:lnTo>
                  <a:pt x="254739" y="278592"/>
                </a:lnTo>
                <a:lnTo>
                  <a:pt x="277812" y="270510"/>
                </a:lnTo>
                <a:lnTo>
                  <a:pt x="419123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252"/>
          <p:cNvSpPr/>
          <p:nvPr/>
        </p:nvSpPr>
        <p:spPr>
          <a:xfrm>
            <a:off x="4698951" y="3527226"/>
            <a:ext cx="433162" cy="330400"/>
          </a:xfrm>
          <a:custGeom>
            <a:avLst/>
            <a:gdLst/>
            <a:ahLst/>
            <a:cxnLst/>
            <a:rect l="0" t="0" r="0" b="0"/>
            <a:pathLst>
              <a:path w="433162" h="330400">
                <a:moveTo>
                  <a:pt x="292744" y="0"/>
                </a:moveTo>
                <a:lnTo>
                  <a:pt x="272626" y="0"/>
                </a:lnTo>
                <a:lnTo>
                  <a:pt x="263629" y="2646"/>
                </a:lnTo>
                <a:lnTo>
                  <a:pt x="252022" y="7129"/>
                </a:lnTo>
                <a:lnTo>
                  <a:pt x="236943" y="12429"/>
                </a:lnTo>
                <a:lnTo>
                  <a:pt x="229746" y="15231"/>
                </a:lnTo>
                <a:lnTo>
                  <a:pt x="216459" y="20991"/>
                </a:lnTo>
                <a:lnTo>
                  <a:pt x="208153" y="23916"/>
                </a:lnTo>
                <a:lnTo>
                  <a:pt x="198646" y="26858"/>
                </a:lnTo>
                <a:lnTo>
                  <a:pt x="188340" y="29811"/>
                </a:lnTo>
                <a:lnTo>
                  <a:pt x="174524" y="34757"/>
                </a:lnTo>
                <a:lnTo>
                  <a:pt x="113031" y="58790"/>
                </a:lnTo>
                <a:lnTo>
                  <a:pt x="101497" y="63006"/>
                </a:lnTo>
                <a:lnTo>
                  <a:pt x="90832" y="67801"/>
                </a:lnTo>
                <a:lnTo>
                  <a:pt x="80746" y="72982"/>
                </a:lnTo>
                <a:lnTo>
                  <a:pt x="62593" y="83038"/>
                </a:lnTo>
                <a:lnTo>
                  <a:pt x="41217" y="94277"/>
                </a:lnTo>
                <a:lnTo>
                  <a:pt x="28488" y="100771"/>
                </a:lnTo>
                <a:lnTo>
                  <a:pt x="18862" y="106964"/>
                </a:lnTo>
                <a:lnTo>
                  <a:pt x="7864" y="116029"/>
                </a:lnTo>
                <a:lnTo>
                  <a:pt x="4598" y="119025"/>
                </a:lnTo>
                <a:lnTo>
                  <a:pt x="2420" y="122014"/>
                </a:lnTo>
                <a:lnTo>
                  <a:pt x="0" y="127981"/>
                </a:lnTo>
                <a:lnTo>
                  <a:pt x="347" y="129969"/>
                </a:lnTo>
                <a:lnTo>
                  <a:pt x="1570" y="131295"/>
                </a:lnTo>
                <a:lnTo>
                  <a:pt x="3378" y="132178"/>
                </a:lnTo>
                <a:lnTo>
                  <a:pt x="15403" y="133422"/>
                </a:lnTo>
                <a:lnTo>
                  <a:pt x="25945" y="131067"/>
                </a:lnTo>
                <a:lnTo>
                  <a:pt x="31534" y="129050"/>
                </a:lnTo>
                <a:lnTo>
                  <a:pt x="39229" y="127705"/>
                </a:lnTo>
                <a:lnTo>
                  <a:pt x="48328" y="126809"/>
                </a:lnTo>
                <a:lnTo>
                  <a:pt x="58362" y="126211"/>
                </a:lnTo>
                <a:lnTo>
                  <a:pt x="68028" y="124820"/>
                </a:lnTo>
                <a:lnTo>
                  <a:pt x="77449" y="122901"/>
                </a:lnTo>
                <a:lnTo>
                  <a:pt x="86706" y="120630"/>
                </a:lnTo>
                <a:lnTo>
                  <a:pt x="96846" y="119115"/>
                </a:lnTo>
                <a:lnTo>
                  <a:pt x="107575" y="118105"/>
                </a:lnTo>
                <a:lnTo>
                  <a:pt x="118697" y="117432"/>
                </a:lnTo>
                <a:lnTo>
                  <a:pt x="131072" y="115991"/>
                </a:lnTo>
                <a:lnTo>
                  <a:pt x="144283" y="114038"/>
                </a:lnTo>
                <a:lnTo>
                  <a:pt x="158051" y="111744"/>
                </a:lnTo>
                <a:lnTo>
                  <a:pt x="171199" y="109223"/>
                </a:lnTo>
                <a:lnTo>
                  <a:pt x="196390" y="103775"/>
                </a:lnTo>
                <a:lnTo>
                  <a:pt x="208664" y="101926"/>
                </a:lnTo>
                <a:lnTo>
                  <a:pt x="220816" y="100692"/>
                </a:lnTo>
                <a:lnTo>
                  <a:pt x="232886" y="99871"/>
                </a:lnTo>
                <a:lnTo>
                  <a:pt x="243908" y="99323"/>
                </a:lnTo>
                <a:lnTo>
                  <a:pt x="264094" y="98713"/>
                </a:lnTo>
                <a:lnTo>
                  <a:pt x="314629" y="98269"/>
                </a:lnTo>
                <a:lnTo>
                  <a:pt x="350737" y="98227"/>
                </a:lnTo>
                <a:lnTo>
                  <a:pt x="348946" y="98227"/>
                </a:lnTo>
                <a:lnTo>
                  <a:pt x="347079" y="99219"/>
                </a:lnTo>
                <a:lnTo>
                  <a:pt x="334308" y="107940"/>
                </a:lnTo>
                <a:lnTo>
                  <a:pt x="329383" y="110655"/>
                </a:lnTo>
                <a:lnTo>
                  <a:pt x="318619" y="113672"/>
                </a:lnTo>
                <a:lnTo>
                  <a:pt x="306228" y="116005"/>
                </a:lnTo>
                <a:lnTo>
                  <a:pt x="298757" y="118017"/>
                </a:lnTo>
                <a:lnTo>
                  <a:pt x="290800" y="120350"/>
                </a:lnTo>
                <a:lnTo>
                  <a:pt x="271375" y="125588"/>
                </a:lnTo>
                <a:lnTo>
                  <a:pt x="260638" y="128374"/>
                </a:lnTo>
                <a:lnTo>
                  <a:pt x="250505" y="131223"/>
                </a:lnTo>
                <a:lnTo>
                  <a:pt x="221028" y="139974"/>
                </a:lnTo>
                <a:lnTo>
                  <a:pt x="188592" y="148850"/>
                </a:lnTo>
                <a:lnTo>
                  <a:pt x="169063" y="154791"/>
                </a:lnTo>
                <a:lnTo>
                  <a:pt x="160681" y="156772"/>
                </a:lnTo>
                <a:lnTo>
                  <a:pt x="153108" y="158093"/>
                </a:lnTo>
                <a:lnTo>
                  <a:pt x="146075" y="158973"/>
                </a:lnTo>
                <a:lnTo>
                  <a:pt x="132969" y="162598"/>
                </a:lnTo>
                <a:lnTo>
                  <a:pt x="120530" y="167516"/>
                </a:lnTo>
                <a:lnTo>
                  <a:pt x="108386" y="173008"/>
                </a:lnTo>
                <a:lnTo>
                  <a:pt x="99875" y="176939"/>
                </a:lnTo>
                <a:lnTo>
                  <a:pt x="92612" y="182844"/>
                </a:lnTo>
                <a:lnTo>
                  <a:pt x="91854" y="184404"/>
                </a:lnTo>
                <a:lnTo>
                  <a:pt x="92341" y="185444"/>
                </a:lnTo>
                <a:lnTo>
                  <a:pt x="93658" y="186137"/>
                </a:lnTo>
                <a:lnTo>
                  <a:pt x="97767" y="186907"/>
                </a:lnTo>
                <a:lnTo>
                  <a:pt x="110949" y="187341"/>
                </a:lnTo>
                <a:lnTo>
                  <a:pt x="291218" y="187523"/>
                </a:lnTo>
                <a:lnTo>
                  <a:pt x="304625" y="188515"/>
                </a:lnTo>
                <a:lnTo>
                  <a:pt x="317532" y="190169"/>
                </a:lnTo>
                <a:lnTo>
                  <a:pt x="330105" y="192264"/>
                </a:lnTo>
                <a:lnTo>
                  <a:pt x="341464" y="193660"/>
                </a:lnTo>
                <a:lnTo>
                  <a:pt x="352013" y="194591"/>
                </a:lnTo>
                <a:lnTo>
                  <a:pt x="362023" y="195212"/>
                </a:lnTo>
                <a:lnTo>
                  <a:pt x="371672" y="196618"/>
                </a:lnTo>
                <a:lnTo>
                  <a:pt x="381081" y="198547"/>
                </a:lnTo>
                <a:lnTo>
                  <a:pt x="390330" y="200826"/>
                </a:lnTo>
                <a:lnTo>
                  <a:pt x="398482" y="203337"/>
                </a:lnTo>
                <a:lnTo>
                  <a:pt x="405900" y="206003"/>
                </a:lnTo>
                <a:lnTo>
                  <a:pt x="418442" y="210619"/>
                </a:lnTo>
                <a:lnTo>
                  <a:pt x="427323" y="212671"/>
                </a:lnTo>
                <a:lnTo>
                  <a:pt x="430089" y="214210"/>
                </a:lnTo>
                <a:lnTo>
                  <a:pt x="431932" y="216229"/>
                </a:lnTo>
                <a:lnTo>
                  <a:pt x="433161" y="218567"/>
                </a:lnTo>
                <a:lnTo>
                  <a:pt x="432988" y="221118"/>
                </a:lnTo>
                <a:lnTo>
                  <a:pt x="431881" y="223810"/>
                </a:lnTo>
                <a:lnTo>
                  <a:pt x="425582" y="232340"/>
                </a:lnTo>
                <a:lnTo>
                  <a:pt x="422974" y="235261"/>
                </a:lnTo>
                <a:lnTo>
                  <a:pt x="412140" y="241152"/>
                </a:lnTo>
                <a:lnTo>
                  <a:pt x="405083" y="244112"/>
                </a:lnTo>
                <a:lnTo>
                  <a:pt x="391951" y="250046"/>
                </a:lnTo>
                <a:lnTo>
                  <a:pt x="378508" y="255991"/>
                </a:lnTo>
                <a:lnTo>
                  <a:pt x="370755" y="258965"/>
                </a:lnTo>
                <a:lnTo>
                  <a:pt x="354205" y="264916"/>
                </a:lnTo>
                <a:lnTo>
                  <a:pt x="283773" y="288727"/>
                </a:lnTo>
                <a:lnTo>
                  <a:pt x="275849" y="291703"/>
                </a:lnTo>
                <a:lnTo>
                  <a:pt x="268582" y="294680"/>
                </a:lnTo>
                <a:lnTo>
                  <a:pt x="255216" y="300633"/>
                </a:lnTo>
                <a:lnTo>
                  <a:pt x="242662" y="306586"/>
                </a:lnTo>
                <a:lnTo>
                  <a:pt x="229177" y="315516"/>
                </a:lnTo>
                <a:lnTo>
                  <a:pt x="221997" y="320946"/>
                </a:lnTo>
                <a:lnTo>
                  <a:pt x="222759" y="321120"/>
                </a:lnTo>
                <a:lnTo>
                  <a:pt x="226251" y="321314"/>
                </a:lnTo>
                <a:lnTo>
                  <a:pt x="228572" y="322358"/>
                </a:lnTo>
                <a:lnTo>
                  <a:pt x="239166" y="33039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253"/>
          <p:cNvSpPr/>
          <p:nvPr/>
        </p:nvSpPr>
        <p:spPr>
          <a:xfrm>
            <a:off x="5589984" y="3375421"/>
            <a:ext cx="1580556" cy="160736"/>
          </a:xfrm>
          <a:custGeom>
            <a:avLst/>
            <a:gdLst/>
            <a:ahLst/>
            <a:cxnLst/>
            <a:rect l="0" t="0" r="0" b="0"/>
            <a:pathLst>
              <a:path w="1580556" h="160736">
                <a:moveTo>
                  <a:pt x="0" y="0"/>
                </a:moveTo>
                <a:lnTo>
                  <a:pt x="0" y="13303"/>
                </a:lnTo>
                <a:lnTo>
                  <a:pt x="992" y="14822"/>
                </a:lnTo>
                <a:lnTo>
                  <a:pt x="2645" y="15834"/>
                </a:lnTo>
                <a:lnTo>
                  <a:pt x="4740" y="16509"/>
                </a:lnTo>
                <a:lnTo>
                  <a:pt x="9713" y="19905"/>
                </a:lnTo>
                <a:lnTo>
                  <a:pt x="15231" y="24722"/>
                </a:lnTo>
                <a:lnTo>
                  <a:pt x="20990" y="30170"/>
                </a:lnTo>
                <a:lnTo>
                  <a:pt x="24908" y="33012"/>
                </a:lnTo>
                <a:lnTo>
                  <a:pt x="29503" y="35899"/>
                </a:lnTo>
                <a:lnTo>
                  <a:pt x="34552" y="38815"/>
                </a:lnTo>
                <a:lnTo>
                  <a:pt x="40894" y="41752"/>
                </a:lnTo>
                <a:lnTo>
                  <a:pt x="48098" y="44702"/>
                </a:lnTo>
                <a:lnTo>
                  <a:pt x="64041" y="49633"/>
                </a:lnTo>
                <a:lnTo>
                  <a:pt x="107358" y="53059"/>
                </a:lnTo>
                <a:lnTo>
                  <a:pt x="127751" y="55993"/>
                </a:lnTo>
                <a:lnTo>
                  <a:pt x="149052" y="60605"/>
                </a:lnTo>
                <a:lnTo>
                  <a:pt x="158899" y="63224"/>
                </a:lnTo>
                <a:lnTo>
                  <a:pt x="178770" y="68779"/>
                </a:lnTo>
                <a:lnTo>
                  <a:pt x="200831" y="74556"/>
                </a:lnTo>
                <a:lnTo>
                  <a:pt x="235564" y="78646"/>
                </a:lnTo>
                <a:lnTo>
                  <a:pt x="256500" y="82248"/>
                </a:lnTo>
                <a:lnTo>
                  <a:pt x="285020" y="87208"/>
                </a:lnTo>
                <a:lnTo>
                  <a:pt x="329550" y="89114"/>
                </a:lnTo>
                <a:lnTo>
                  <a:pt x="335786" y="89175"/>
                </a:lnTo>
                <a:lnTo>
                  <a:pt x="340936" y="90208"/>
                </a:lnTo>
                <a:lnTo>
                  <a:pt x="349303" y="94002"/>
                </a:lnTo>
                <a:lnTo>
                  <a:pt x="354851" y="96975"/>
                </a:lnTo>
                <a:lnTo>
                  <a:pt x="358795" y="97670"/>
                </a:lnTo>
                <a:lnTo>
                  <a:pt x="366080" y="98224"/>
                </a:lnTo>
                <a:lnTo>
                  <a:pt x="330658" y="98227"/>
                </a:lnTo>
                <a:lnTo>
                  <a:pt x="330475" y="102968"/>
                </a:lnTo>
                <a:lnTo>
                  <a:pt x="331442" y="104364"/>
                </a:lnTo>
                <a:lnTo>
                  <a:pt x="333078" y="105295"/>
                </a:lnTo>
                <a:lnTo>
                  <a:pt x="335162" y="105915"/>
                </a:lnTo>
                <a:lnTo>
                  <a:pt x="376249" y="107048"/>
                </a:lnTo>
                <a:lnTo>
                  <a:pt x="743448" y="107157"/>
                </a:lnTo>
                <a:lnTo>
                  <a:pt x="745664" y="106164"/>
                </a:lnTo>
                <a:lnTo>
                  <a:pt x="747140" y="104511"/>
                </a:lnTo>
                <a:lnTo>
                  <a:pt x="749921" y="98594"/>
                </a:lnTo>
                <a:lnTo>
                  <a:pt x="754783" y="93595"/>
                </a:lnTo>
                <a:lnTo>
                  <a:pt x="757767" y="90571"/>
                </a:lnTo>
                <a:lnTo>
                  <a:pt x="758464" y="87218"/>
                </a:lnTo>
                <a:lnTo>
                  <a:pt x="758912" y="81721"/>
                </a:lnTo>
                <a:lnTo>
                  <a:pt x="759942" y="81270"/>
                </a:lnTo>
                <a:lnTo>
                  <a:pt x="763732" y="80768"/>
                </a:lnTo>
                <a:lnTo>
                  <a:pt x="765138" y="79643"/>
                </a:lnTo>
                <a:lnTo>
                  <a:pt x="766076" y="77900"/>
                </a:lnTo>
                <a:lnTo>
                  <a:pt x="766702" y="75746"/>
                </a:lnTo>
                <a:lnTo>
                  <a:pt x="769103" y="74310"/>
                </a:lnTo>
                <a:lnTo>
                  <a:pt x="777063" y="72715"/>
                </a:lnTo>
                <a:lnTo>
                  <a:pt x="792701" y="71816"/>
                </a:lnTo>
                <a:lnTo>
                  <a:pt x="814642" y="76290"/>
                </a:lnTo>
                <a:lnTo>
                  <a:pt x="860164" y="79830"/>
                </a:lnTo>
                <a:lnTo>
                  <a:pt x="893832" y="82854"/>
                </a:lnTo>
                <a:lnTo>
                  <a:pt x="917165" y="87426"/>
                </a:lnTo>
                <a:lnTo>
                  <a:pt x="940764" y="92765"/>
                </a:lnTo>
                <a:lnTo>
                  <a:pt x="976363" y="96609"/>
                </a:lnTo>
                <a:lnTo>
                  <a:pt x="1002793" y="100153"/>
                </a:lnTo>
                <a:lnTo>
                  <a:pt x="1030084" y="105036"/>
                </a:lnTo>
                <a:lnTo>
                  <a:pt x="1055442" y="110514"/>
                </a:lnTo>
                <a:lnTo>
                  <a:pt x="1096931" y="114986"/>
                </a:lnTo>
                <a:lnTo>
                  <a:pt x="1124720" y="116752"/>
                </a:lnTo>
                <a:lnTo>
                  <a:pt x="1150813" y="122127"/>
                </a:lnTo>
                <a:lnTo>
                  <a:pt x="1164993" y="123732"/>
                </a:lnTo>
                <a:lnTo>
                  <a:pt x="1177909" y="121799"/>
                </a:lnTo>
                <a:lnTo>
                  <a:pt x="1193693" y="117779"/>
                </a:lnTo>
                <a:lnTo>
                  <a:pt x="1235424" y="115114"/>
                </a:lnTo>
                <a:lnTo>
                  <a:pt x="1242947" y="111354"/>
                </a:lnTo>
                <a:lnTo>
                  <a:pt x="1252244" y="109022"/>
                </a:lnTo>
                <a:lnTo>
                  <a:pt x="1298483" y="107266"/>
                </a:lnTo>
                <a:lnTo>
                  <a:pt x="1332279" y="108171"/>
                </a:lnTo>
                <a:lnTo>
                  <a:pt x="1349163" y="111907"/>
                </a:lnTo>
                <a:lnTo>
                  <a:pt x="1383264" y="116253"/>
                </a:lnTo>
                <a:lnTo>
                  <a:pt x="1397289" y="120460"/>
                </a:lnTo>
                <a:lnTo>
                  <a:pt x="1429591" y="125108"/>
                </a:lnTo>
                <a:lnTo>
                  <a:pt x="1446983" y="129357"/>
                </a:lnTo>
                <a:lnTo>
                  <a:pt x="1476265" y="134031"/>
                </a:lnTo>
                <a:lnTo>
                  <a:pt x="1492532" y="138283"/>
                </a:lnTo>
                <a:lnTo>
                  <a:pt x="1500045" y="140806"/>
                </a:lnTo>
                <a:lnTo>
                  <a:pt x="1507038" y="143480"/>
                </a:lnTo>
                <a:lnTo>
                  <a:pt x="1513684" y="146255"/>
                </a:lnTo>
                <a:lnTo>
                  <a:pt x="1524068" y="149097"/>
                </a:lnTo>
                <a:lnTo>
                  <a:pt x="1536944" y="151984"/>
                </a:lnTo>
                <a:lnTo>
                  <a:pt x="1580555" y="1607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254"/>
          <p:cNvSpPr/>
          <p:nvPr/>
        </p:nvSpPr>
        <p:spPr>
          <a:xfrm>
            <a:off x="5786437" y="3687960"/>
            <a:ext cx="1446610" cy="169666"/>
          </a:xfrm>
          <a:custGeom>
            <a:avLst/>
            <a:gdLst/>
            <a:ahLst/>
            <a:cxnLst/>
            <a:rect l="0" t="0" r="0" b="0"/>
            <a:pathLst>
              <a:path w="1446610" h="169666">
                <a:moveTo>
                  <a:pt x="0" y="0"/>
                </a:moveTo>
                <a:lnTo>
                  <a:pt x="23702" y="4741"/>
                </a:lnTo>
                <a:lnTo>
                  <a:pt x="74877" y="9677"/>
                </a:lnTo>
                <a:lnTo>
                  <a:pt x="90825" y="13562"/>
                </a:lnTo>
                <a:lnTo>
                  <a:pt x="125318" y="18003"/>
                </a:lnTo>
                <a:lnTo>
                  <a:pt x="143009" y="22223"/>
                </a:lnTo>
                <a:lnTo>
                  <a:pt x="187540" y="26188"/>
                </a:lnTo>
                <a:lnTo>
                  <a:pt x="205391" y="27514"/>
                </a:lnTo>
                <a:lnTo>
                  <a:pt x="223246" y="31411"/>
                </a:lnTo>
                <a:lnTo>
                  <a:pt x="265099" y="34868"/>
                </a:lnTo>
                <a:lnTo>
                  <a:pt x="305704" y="38197"/>
                </a:lnTo>
                <a:lnTo>
                  <a:pt x="328353" y="42773"/>
                </a:lnTo>
                <a:lnTo>
                  <a:pt x="351648" y="48115"/>
                </a:lnTo>
                <a:lnTo>
                  <a:pt x="387076" y="51960"/>
                </a:lnTo>
                <a:lnTo>
                  <a:pt x="422708" y="53099"/>
                </a:lnTo>
                <a:lnTo>
                  <a:pt x="458401" y="58177"/>
                </a:lnTo>
                <a:lnTo>
                  <a:pt x="482208" y="63229"/>
                </a:lnTo>
                <a:lnTo>
                  <a:pt x="494112" y="65965"/>
                </a:lnTo>
                <a:lnTo>
                  <a:pt x="509986" y="68782"/>
                </a:lnTo>
                <a:lnTo>
                  <a:pt x="548791" y="74557"/>
                </a:lnTo>
                <a:lnTo>
                  <a:pt x="591561" y="78646"/>
                </a:lnTo>
                <a:lnTo>
                  <a:pt x="632678" y="81020"/>
                </a:lnTo>
                <a:lnTo>
                  <a:pt x="659411" y="86404"/>
                </a:lnTo>
                <a:lnTo>
                  <a:pt x="702544" y="89128"/>
                </a:lnTo>
                <a:lnTo>
                  <a:pt x="745258" y="89297"/>
                </a:lnTo>
                <a:lnTo>
                  <a:pt x="779868" y="89297"/>
                </a:lnTo>
                <a:lnTo>
                  <a:pt x="793532" y="84557"/>
                </a:lnTo>
                <a:lnTo>
                  <a:pt x="805407" y="81609"/>
                </a:lnTo>
                <a:lnTo>
                  <a:pt x="836828" y="80477"/>
                </a:lnTo>
                <a:lnTo>
                  <a:pt x="848505" y="83062"/>
                </a:lnTo>
                <a:lnTo>
                  <a:pt x="861301" y="86526"/>
                </a:lnTo>
                <a:lnTo>
                  <a:pt x="902432" y="88933"/>
                </a:lnTo>
                <a:lnTo>
                  <a:pt x="987020" y="89288"/>
                </a:lnTo>
                <a:lnTo>
                  <a:pt x="1016747" y="94035"/>
                </a:lnTo>
                <a:lnTo>
                  <a:pt x="1054451" y="97399"/>
                </a:lnTo>
                <a:lnTo>
                  <a:pt x="1096442" y="98063"/>
                </a:lnTo>
                <a:lnTo>
                  <a:pt x="1116354" y="99146"/>
                </a:lnTo>
                <a:lnTo>
                  <a:pt x="1148885" y="104343"/>
                </a:lnTo>
                <a:lnTo>
                  <a:pt x="1189692" y="109246"/>
                </a:lnTo>
                <a:lnTo>
                  <a:pt x="1221327" y="114060"/>
                </a:lnTo>
                <a:lnTo>
                  <a:pt x="1249552" y="118132"/>
                </a:lnTo>
                <a:lnTo>
                  <a:pt x="1267747" y="122948"/>
                </a:lnTo>
                <a:lnTo>
                  <a:pt x="1285756" y="128396"/>
                </a:lnTo>
                <a:lnTo>
                  <a:pt x="1312628" y="132302"/>
                </a:lnTo>
                <a:lnTo>
                  <a:pt x="1330508" y="135861"/>
                </a:lnTo>
                <a:lnTo>
                  <a:pt x="1348376" y="140750"/>
                </a:lnTo>
                <a:lnTo>
                  <a:pt x="1366239" y="146230"/>
                </a:lnTo>
                <a:lnTo>
                  <a:pt x="1374178" y="149081"/>
                </a:lnTo>
                <a:lnTo>
                  <a:pt x="1381454" y="151973"/>
                </a:lnTo>
                <a:lnTo>
                  <a:pt x="1394831" y="156841"/>
                </a:lnTo>
                <a:lnTo>
                  <a:pt x="1414511" y="160573"/>
                </a:lnTo>
                <a:lnTo>
                  <a:pt x="1422234" y="162611"/>
                </a:lnTo>
                <a:lnTo>
                  <a:pt x="1446609" y="16966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255"/>
          <p:cNvSpPr/>
          <p:nvPr/>
        </p:nvSpPr>
        <p:spPr>
          <a:xfrm>
            <a:off x="2839697" y="4339864"/>
            <a:ext cx="544609" cy="472714"/>
          </a:xfrm>
          <a:custGeom>
            <a:avLst/>
            <a:gdLst/>
            <a:ahLst/>
            <a:cxnLst/>
            <a:rect l="0" t="0" r="0" b="0"/>
            <a:pathLst>
              <a:path w="544609" h="472714">
                <a:moveTo>
                  <a:pt x="455357" y="53542"/>
                </a:moveTo>
                <a:lnTo>
                  <a:pt x="441136" y="39321"/>
                </a:lnTo>
                <a:lnTo>
                  <a:pt x="431508" y="32338"/>
                </a:lnTo>
                <a:lnTo>
                  <a:pt x="423922" y="28243"/>
                </a:lnTo>
                <a:lnTo>
                  <a:pt x="408321" y="17530"/>
                </a:lnTo>
                <a:lnTo>
                  <a:pt x="403163" y="14651"/>
                </a:lnTo>
                <a:lnTo>
                  <a:pt x="392142" y="11452"/>
                </a:lnTo>
                <a:lnTo>
                  <a:pt x="380628" y="9039"/>
                </a:lnTo>
                <a:lnTo>
                  <a:pt x="368897" y="4659"/>
                </a:lnTo>
                <a:lnTo>
                  <a:pt x="357068" y="2050"/>
                </a:lnTo>
                <a:lnTo>
                  <a:pt x="344204" y="891"/>
                </a:lnTo>
                <a:lnTo>
                  <a:pt x="328565" y="376"/>
                </a:lnTo>
                <a:lnTo>
                  <a:pt x="300409" y="45"/>
                </a:lnTo>
                <a:lnTo>
                  <a:pt x="284296" y="0"/>
                </a:lnTo>
                <a:lnTo>
                  <a:pt x="275832" y="980"/>
                </a:lnTo>
                <a:lnTo>
                  <a:pt x="267212" y="2626"/>
                </a:lnTo>
                <a:lnTo>
                  <a:pt x="250690" y="7100"/>
                </a:lnTo>
                <a:lnTo>
                  <a:pt x="204474" y="23880"/>
                </a:lnTo>
                <a:lnTo>
                  <a:pt x="133855" y="47593"/>
                </a:lnTo>
                <a:lnTo>
                  <a:pt x="118660" y="56190"/>
                </a:lnTo>
                <a:lnTo>
                  <a:pt x="104300" y="66625"/>
                </a:lnTo>
                <a:lnTo>
                  <a:pt x="87996" y="77877"/>
                </a:lnTo>
                <a:lnTo>
                  <a:pt x="73474" y="89493"/>
                </a:lnTo>
                <a:lnTo>
                  <a:pt x="60405" y="101270"/>
                </a:lnTo>
                <a:lnTo>
                  <a:pt x="47982" y="113119"/>
                </a:lnTo>
                <a:lnTo>
                  <a:pt x="38491" y="127645"/>
                </a:lnTo>
                <a:lnTo>
                  <a:pt x="34572" y="135686"/>
                </a:lnTo>
                <a:lnTo>
                  <a:pt x="24925" y="149912"/>
                </a:lnTo>
                <a:lnTo>
                  <a:pt x="15015" y="162850"/>
                </a:lnTo>
                <a:lnTo>
                  <a:pt x="7303" y="175214"/>
                </a:lnTo>
                <a:lnTo>
                  <a:pt x="3214" y="189970"/>
                </a:lnTo>
                <a:lnTo>
                  <a:pt x="2124" y="198072"/>
                </a:lnTo>
                <a:lnTo>
                  <a:pt x="912" y="212366"/>
                </a:lnTo>
                <a:lnTo>
                  <a:pt x="374" y="226325"/>
                </a:lnTo>
                <a:lnTo>
                  <a:pt x="0" y="263525"/>
                </a:lnTo>
                <a:lnTo>
                  <a:pt x="973" y="270921"/>
                </a:lnTo>
                <a:lnTo>
                  <a:pt x="2614" y="278828"/>
                </a:lnTo>
                <a:lnTo>
                  <a:pt x="4700" y="287077"/>
                </a:lnTo>
                <a:lnTo>
                  <a:pt x="9664" y="301533"/>
                </a:lnTo>
                <a:lnTo>
                  <a:pt x="16170" y="315565"/>
                </a:lnTo>
                <a:lnTo>
                  <a:pt x="20683" y="323474"/>
                </a:lnTo>
                <a:lnTo>
                  <a:pt x="25676" y="331723"/>
                </a:lnTo>
                <a:lnTo>
                  <a:pt x="33869" y="346180"/>
                </a:lnTo>
                <a:lnTo>
                  <a:pt x="37444" y="352814"/>
                </a:lnTo>
                <a:lnTo>
                  <a:pt x="49352" y="365476"/>
                </a:lnTo>
                <a:lnTo>
                  <a:pt x="63575" y="377718"/>
                </a:lnTo>
                <a:lnTo>
                  <a:pt x="76510" y="389774"/>
                </a:lnTo>
                <a:lnTo>
                  <a:pt x="91520" y="399101"/>
                </a:lnTo>
                <a:lnTo>
                  <a:pt x="108112" y="407545"/>
                </a:lnTo>
                <a:lnTo>
                  <a:pt x="116705" y="412576"/>
                </a:lnTo>
                <a:lnTo>
                  <a:pt x="125409" y="417913"/>
                </a:lnTo>
                <a:lnTo>
                  <a:pt x="134189" y="422463"/>
                </a:lnTo>
                <a:lnTo>
                  <a:pt x="143018" y="426490"/>
                </a:lnTo>
                <a:lnTo>
                  <a:pt x="151881" y="430166"/>
                </a:lnTo>
                <a:lnTo>
                  <a:pt x="160766" y="433608"/>
                </a:lnTo>
                <a:lnTo>
                  <a:pt x="178576" y="440080"/>
                </a:lnTo>
                <a:lnTo>
                  <a:pt x="188485" y="443195"/>
                </a:lnTo>
                <a:lnTo>
                  <a:pt x="230258" y="455323"/>
                </a:lnTo>
                <a:lnTo>
                  <a:pt x="267467" y="467273"/>
                </a:lnTo>
                <a:lnTo>
                  <a:pt x="277511" y="469261"/>
                </a:lnTo>
                <a:lnTo>
                  <a:pt x="288176" y="470586"/>
                </a:lnTo>
                <a:lnTo>
                  <a:pt x="299255" y="471470"/>
                </a:lnTo>
                <a:lnTo>
                  <a:pt x="309617" y="472059"/>
                </a:lnTo>
                <a:lnTo>
                  <a:pt x="329068" y="472713"/>
                </a:lnTo>
                <a:lnTo>
                  <a:pt x="341399" y="471896"/>
                </a:lnTo>
                <a:lnTo>
                  <a:pt x="355572" y="470358"/>
                </a:lnTo>
                <a:lnTo>
                  <a:pt x="370974" y="468341"/>
                </a:lnTo>
                <a:lnTo>
                  <a:pt x="384219" y="466996"/>
                </a:lnTo>
                <a:lnTo>
                  <a:pt x="396026" y="466100"/>
                </a:lnTo>
                <a:lnTo>
                  <a:pt x="406873" y="465502"/>
                </a:lnTo>
                <a:lnTo>
                  <a:pt x="417081" y="464112"/>
                </a:lnTo>
                <a:lnTo>
                  <a:pt x="426864" y="462192"/>
                </a:lnTo>
                <a:lnTo>
                  <a:pt x="436361" y="459921"/>
                </a:lnTo>
                <a:lnTo>
                  <a:pt x="452206" y="454751"/>
                </a:lnTo>
                <a:lnTo>
                  <a:pt x="465863" y="448154"/>
                </a:lnTo>
                <a:lnTo>
                  <a:pt x="484708" y="434275"/>
                </a:lnTo>
                <a:lnTo>
                  <a:pt x="496845" y="426817"/>
                </a:lnTo>
                <a:lnTo>
                  <a:pt x="506207" y="417548"/>
                </a:lnTo>
                <a:lnTo>
                  <a:pt x="513676" y="405822"/>
                </a:lnTo>
                <a:lnTo>
                  <a:pt x="517057" y="398528"/>
                </a:lnTo>
                <a:lnTo>
                  <a:pt x="520302" y="390689"/>
                </a:lnTo>
                <a:lnTo>
                  <a:pt x="526555" y="376687"/>
                </a:lnTo>
                <a:lnTo>
                  <a:pt x="535653" y="357648"/>
                </a:lnTo>
                <a:lnTo>
                  <a:pt x="540654" y="345466"/>
                </a:lnTo>
                <a:lnTo>
                  <a:pt x="542876" y="333436"/>
                </a:lnTo>
                <a:lnTo>
                  <a:pt x="543863" y="318830"/>
                </a:lnTo>
                <a:lnTo>
                  <a:pt x="544303" y="303409"/>
                </a:lnTo>
                <a:lnTo>
                  <a:pt x="544584" y="274693"/>
                </a:lnTo>
                <a:lnTo>
                  <a:pt x="544608" y="266461"/>
                </a:lnTo>
                <a:lnTo>
                  <a:pt x="541988" y="252021"/>
                </a:lnTo>
                <a:lnTo>
                  <a:pt x="538508" y="237997"/>
                </a:lnTo>
                <a:lnTo>
                  <a:pt x="537580" y="230090"/>
                </a:lnTo>
                <a:lnTo>
                  <a:pt x="536962" y="221842"/>
                </a:lnTo>
                <a:lnTo>
                  <a:pt x="533628" y="207386"/>
                </a:lnTo>
                <a:lnTo>
                  <a:pt x="523404" y="177197"/>
                </a:lnTo>
                <a:lnTo>
                  <a:pt x="515035" y="162739"/>
                </a:lnTo>
                <a:lnTo>
                  <a:pt x="505693" y="149699"/>
                </a:lnTo>
                <a:lnTo>
                  <a:pt x="498234" y="137289"/>
                </a:lnTo>
                <a:lnTo>
                  <a:pt x="488965" y="125159"/>
                </a:lnTo>
                <a:lnTo>
                  <a:pt x="479224" y="113153"/>
                </a:lnTo>
                <a:lnTo>
                  <a:pt x="471587" y="101202"/>
                </a:lnTo>
                <a:lnTo>
                  <a:pt x="462240" y="91922"/>
                </a:lnTo>
                <a:lnTo>
                  <a:pt x="445821" y="78474"/>
                </a:lnTo>
                <a:lnTo>
                  <a:pt x="434251" y="68592"/>
                </a:lnTo>
                <a:lnTo>
                  <a:pt x="422495" y="60892"/>
                </a:lnTo>
                <a:lnTo>
                  <a:pt x="410655" y="54163"/>
                </a:lnTo>
                <a:lnTo>
                  <a:pt x="395479" y="44797"/>
                </a:lnTo>
                <a:lnTo>
                  <a:pt x="391626" y="41758"/>
                </a:lnTo>
                <a:lnTo>
                  <a:pt x="387073" y="39733"/>
                </a:lnTo>
                <a:lnTo>
                  <a:pt x="372176" y="35891"/>
                </a:lnTo>
                <a:lnTo>
                  <a:pt x="360045" y="29901"/>
                </a:lnTo>
                <a:lnTo>
                  <a:pt x="355105" y="28851"/>
                </a:lnTo>
                <a:lnTo>
                  <a:pt x="339271" y="267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256"/>
          <p:cNvSpPr/>
          <p:nvPr/>
        </p:nvSpPr>
        <p:spPr>
          <a:xfrm>
            <a:off x="3554062" y="4366617"/>
            <a:ext cx="526282" cy="472857"/>
          </a:xfrm>
          <a:custGeom>
            <a:avLst/>
            <a:gdLst/>
            <a:ahLst/>
            <a:cxnLst/>
            <a:rect l="0" t="0" r="0" b="0"/>
            <a:pathLst>
              <a:path w="526282" h="472857">
                <a:moveTo>
                  <a:pt x="437508" y="133945"/>
                </a:moveTo>
                <a:lnTo>
                  <a:pt x="417390" y="93710"/>
                </a:lnTo>
                <a:lnTo>
                  <a:pt x="408393" y="83652"/>
                </a:lnTo>
                <a:lnTo>
                  <a:pt x="394816" y="72411"/>
                </a:lnTo>
                <a:lnTo>
                  <a:pt x="386784" y="65917"/>
                </a:lnTo>
                <a:lnTo>
                  <a:pt x="376599" y="59723"/>
                </a:lnTo>
                <a:lnTo>
                  <a:pt x="362812" y="53663"/>
                </a:lnTo>
                <a:lnTo>
                  <a:pt x="347755" y="47663"/>
                </a:lnTo>
                <a:lnTo>
                  <a:pt x="334448" y="41688"/>
                </a:lnTo>
                <a:lnTo>
                  <a:pt x="319274" y="35726"/>
                </a:lnTo>
                <a:lnTo>
                  <a:pt x="303600" y="30761"/>
                </a:lnTo>
                <a:lnTo>
                  <a:pt x="290019" y="28554"/>
                </a:lnTo>
                <a:lnTo>
                  <a:pt x="274723" y="24928"/>
                </a:lnTo>
                <a:lnTo>
                  <a:pt x="266477" y="22571"/>
                </a:lnTo>
                <a:lnTo>
                  <a:pt x="258003" y="21001"/>
                </a:lnTo>
                <a:lnTo>
                  <a:pt x="249377" y="19954"/>
                </a:lnTo>
                <a:lnTo>
                  <a:pt x="240650" y="19255"/>
                </a:lnTo>
                <a:lnTo>
                  <a:pt x="231855" y="18790"/>
                </a:lnTo>
                <a:lnTo>
                  <a:pt x="214146" y="18273"/>
                </a:lnTo>
                <a:lnTo>
                  <a:pt x="205256" y="19127"/>
                </a:lnTo>
                <a:lnTo>
                  <a:pt x="196353" y="20689"/>
                </a:lnTo>
                <a:lnTo>
                  <a:pt x="187441" y="22722"/>
                </a:lnTo>
                <a:lnTo>
                  <a:pt x="178523" y="24078"/>
                </a:lnTo>
                <a:lnTo>
                  <a:pt x="169601" y="24981"/>
                </a:lnTo>
                <a:lnTo>
                  <a:pt x="160677" y="25584"/>
                </a:lnTo>
                <a:lnTo>
                  <a:pt x="145469" y="28899"/>
                </a:lnTo>
                <a:lnTo>
                  <a:pt x="114797" y="39112"/>
                </a:lnTo>
                <a:lnTo>
                  <a:pt x="100274" y="44834"/>
                </a:lnTo>
                <a:lnTo>
                  <a:pt x="86212" y="51676"/>
                </a:lnTo>
                <a:lnTo>
                  <a:pt x="70040" y="61332"/>
                </a:lnTo>
                <a:lnTo>
                  <a:pt x="53682" y="73184"/>
                </a:lnTo>
                <a:lnTo>
                  <a:pt x="37811" y="87720"/>
                </a:lnTo>
                <a:lnTo>
                  <a:pt x="29016" y="101494"/>
                </a:lnTo>
                <a:lnTo>
                  <a:pt x="15285" y="129850"/>
                </a:lnTo>
                <a:lnTo>
                  <a:pt x="6040" y="148496"/>
                </a:lnTo>
                <a:lnTo>
                  <a:pt x="2658" y="163232"/>
                </a:lnTo>
                <a:lnTo>
                  <a:pt x="1757" y="171329"/>
                </a:lnTo>
                <a:lnTo>
                  <a:pt x="755" y="185618"/>
                </a:lnTo>
                <a:lnTo>
                  <a:pt x="309" y="198583"/>
                </a:lnTo>
                <a:lnTo>
                  <a:pt x="59" y="218030"/>
                </a:lnTo>
                <a:lnTo>
                  <a:pt x="0" y="233824"/>
                </a:lnTo>
                <a:lnTo>
                  <a:pt x="976" y="242203"/>
                </a:lnTo>
                <a:lnTo>
                  <a:pt x="2620" y="250766"/>
                </a:lnTo>
                <a:lnTo>
                  <a:pt x="4707" y="259450"/>
                </a:lnTo>
                <a:lnTo>
                  <a:pt x="8084" y="267224"/>
                </a:lnTo>
                <a:lnTo>
                  <a:pt x="17126" y="281155"/>
                </a:lnTo>
                <a:lnTo>
                  <a:pt x="21324" y="288639"/>
                </a:lnTo>
                <a:lnTo>
                  <a:pt x="25114" y="296606"/>
                </a:lnTo>
                <a:lnTo>
                  <a:pt x="28634" y="304893"/>
                </a:lnTo>
                <a:lnTo>
                  <a:pt x="37836" y="319393"/>
                </a:lnTo>
                <a:lnTo>
                  <a:pt x="48540" y="333445"/>
                </a:lnTo>
                <a:lnTo>
                  <a:pt x="59912" y="349611"/>
                </a:lnTo>
                <a:lnTo>
                  <a:pt x="74226" y="364073"/>
                </a:lnTo>
                <a:lnTo>
                  <a:pt x="90510" y="377115"/>
                </a:lnTo>
                <a:lnTo>
                  <a:pt x="99020" y="383371"/>
                </a:lnTo>
                <a:lnTo>
                  <a:pt x="116412" y="395614"/>
                </a:lnTo>
                <a:lnTo>
                  <a:pt x="134064" y="407669"/>
                </a:lnTo>
                <a:lnTo>
                  <a:pt x="142939" y="412670"/>
                </a:lnTo>
                <a:lnTo>
                  <a:pt x="151832" y="416996"/>
                </a:lnTo>
                <a:lnTo>
                  <a:pt x="160737" y="420872"/>
                </a:lnTo>
                <a:lnTo>
                  <a:pt x="169650" y="425440"/>
                </a:lnTo>
                <a:lnTo>
                  <a:pt x="178569" y="430471"/>
                </a:lnTo>
                <a:lnTo>
                  <a:pt x="187491" y="435809"/>
                </a:lnTo>
                <a:lnTo>
                  <a:pt x="197408" y="440359"/>
                </a:lnTo>
                <a:lnTo>
                  <a:pt x="207988" y="444385"/>
                </a:lnTo>
                <a:lnTo>
                  <a:pt x="248744" y="457975"/>
                </a:lnTo>
                <a:lnTo>
                  <a:pt x="258087" y="460098"/>
                </a:lnTo>
                <a:lnTo>
                  <a:pt x="267293" y="461513"/>
                </a:lnTo>
                <a:lnTo>
                  <a:pt x="276406" y="462456"/>
                </a:lnTo>
                <a:lnTo>
                  <a:pt x="286450" y="464078"/>
                </a:lnTo>
                <a:lnTo>
                  <a:pt x="297116" y="466151"/>
                </a:lnTo>
                <a:lnTo>
                  <a:pt x="308194" y="468525"/>
                </a:lnTo>
                <a:lnTo>
                  <a:pt x="318557" y="470107"/>
                </a:lnTo>
                <a:lnTo>
                  <a:pt x="328441" y="471163"/>
                </a:lnTo>
                <a:lnTo>
                  <a:pt x="338008" y="471866"/>
                </a:lnTo>
                <a:lnTo>
                  <a:pt x="347362" y="472335"/>
                </a:lnTo>
                <a:lnTo>
                  <a:pt x="365693" y="472856"/>
                </a:lnTo>
                <a:lnTo>
                  <a:pt x="381116" y="470442"/>
                </a:lnTo>
                <a:lnTo>
                  <a:pt x="395578" y="466062"/>
                </a:lnTo>
                <a:lnTo>
                  <a:pt x="411927" y="460807"/>
                </a:lnTo>
                <a:lnTo>
                  <a:pt x="426469" y="455165"/>
                </a:lnTo>
                <a:lnTo>
                  <a:pt x="439547" y="448358"/>
                </a:lnTo>
                <a:lnTo>
                  <a:pt x="458066" y="434362"/>
                </a:lnTo>
                <a:lnTo>
                  <a:pt x="470127" y="426874"/>
                </a:lnTo>
                <a:lnTo>
                  <a:pt x="479456" y="417594"/>
                </a:lnTo>
                <a:lnTo>
                  <a:pt x="486909" y="405863"/>
                </a:lnTo>
                <a:lnTo>
                  <a:pt x="490286" y="398568"/>
                </a:lnTo>
                <a:lnTo>
                  <a:pt x="493529" y="390727"/>
                </a:lnTo>
                <a:lnTo>
                  <a:pt x="499779" y="376724"/>
                </a:lnTo>
                <a:lnTo>
                  <a:pt x="508875" y="357684"/>
                </a:lnTo>
                <a:lnTo>
                  <a:pt x="514867" y="344510"/>
                </a:lnTo>
                <a:lnTo>
                  <a:pt x="517854" y="336830"/>
                </a:lnTo>
                <a:lnTo>
                  <a:pt x="520838" y="328732"/>
                </a:lnTo>
                <a:lnTo>
                  <a:pt x="522827" y="320358"/>
                </a:lnTo>
                <a:lnTo>
                  <a:pt x="524153" y="311798"/>
                </a:lnTo>
                <a:lnTo>
                  <a:pt x="525037" y="303116"/>
                </a:lnTo>
                <a:lnTo>
                  <a:pt x="525626" y="294350"/>
                </a:lnTo>
                <a:lnTo>
                  <a:pt x="526019" y="285530"/>
                </a:lnTo>
                <a:lnTo>
                  <a:pt x="526281" y="276674"/>
                </a:lnTo>
                <a:lnTo>
                  <a:pt x="525464" y="267793"/>
                </a:lnTo>
                <a:lnTo>
                  <a:pt x="523926" y="258896"/>
                </a:lnTo>
                <a:lnTo>
                  <a:pt x="521909" y="249988"/>
                </a:lnTo>
                <a:lnTo>
                  <a:pt x="520565" y="241072"/>
                </a:lnTo>
                <a:lnTo>
                  <a:pt x="519668" y="232152"/>
                </a:lnTo>
                <a:lnTo>
                  <a:pt x="519070" y="223229"/>
                </a:lnTo>
                <a:lnTo>
                  <a:pt x="517680" y="215296"/>
                </a:lnTo>
                <a:lnTo>
                  <a:pt x="513489" y="201189"/>
                </a:lnTo>
                <a:lnTo>
                  <a:pt x="505551" y="177351"/>
                </a:lnTo>
                <a:lnTo>
                  <a:pt x="501722" y="168835"/>
                </a:lnTo>
                <a:lnTo>
                  <a:pt x="497184" y="160182"/>
                </a:lnTo>
                <a:lnTo>
                  <a:pt x="487843" y="143621"/>
                </a:lnTo>
                <a:lnTo>
                  <a:pt x="480384" y="129647"/>
                </a:lnTo>
                <a:lnTo>
                  <a:pt x="476014" y="122150"/>
                </a:lnTo>
                <a:lnTo>
                  <a:pt x="465867" y="105882"/>
                </a:lnTo>
                <a:lnTo>
                  <a:pt x="454742" y="91376"/>
                </a:lnTo>
                <a:lnTo>
                  <a:pt x="443183" y="78315"/>
                </a:lnTo>
                <a:lnTo>
                  <a:pt x="431431" y="65895"/>
                </a:lnTo>
                <a:lnTo>
                  <a:pt x="413659" y="47746"/>
                </a:lnTo>
                <a:lnTo>
                  <a:pt x="401773" y="38419"/>
                </a:lnTo>
                <a:lnTo>
                  <a:pt x="389876" y="30965"/>
                </a:lnTo>
                <a:lnTo>
                  <a:pt x="377973" y="24345"/>
                </a:lnTo>
                <a:lnTo>
                  <a:pt x="360116" y="15041"/>
                </a:lnTo>
                <a:lnTo>
                  <a:pt x="348211" y="11645"/>
                </a:lnTo>
                <a:lnTo>
                  <a:pt x="342257" y="10740"/>
                </a:lnTo>
                <a:lnTo>
                  <a:pt x="332997" y="7088"/>
                </a:lnTo>
                <a:lnTo>
                  <a:pt x="325574" y="3150"/>
                </a:lnTo>
                <a:lnTo>
                  <a:pt x="318968" y="1400"/>
                </a:lnTo>
                <a:lnTo>
                  <a:pt x="310079" y="622"/>
                </a:lnTo>
                <a:lnTo>
                  <a:pt x="2946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257"/>
          <p:cNvSpPr/>
          <p:nvPr/>
        </p:nvSpPr>
        <p:spPr>
          <a:xfrm>
            <a:off x="4161770" y="4313039"/>
            <a:ext cx="704860" cy="513003"/>
          </a:xfrm>
          <a:custGeom>
            <a:avLst/>
            <a:gdLst/>
            <a:ahLst/>
            <a:cxnLst/>
            <a:rect l="0" t="0" r="0" b="0"/>
            <a:pathLst>
              <a:path w="704860" h="513003">
                <a:moveTo>
                  <a:pt x="490597" y="232171"/>
                </a:moveTo>
                <a:lnTo>
                  <a:pt x="490597" y="227431"/>
                </a:lnTo>
                <a:lnTo>
                  <a:pt x="489605" y="225042"/>
                </a:lnTo>
                <a:lnTo>
                  <a:pt x="485857" y="219743"/>
                </a:lnTo>
                <a:lnTo>
                  <a:pt x="483468" y="212971"/>
                </a:lnTo>
                <a:lnTo>
                  <a:pt x="480883" y="203496"/>
                </a:lnTo>
                <a:lnTo>
                  <a:pt x="478168" y="192219"/>
                </a:lnTo>
                <a:lnTo>
                  <a:pt x="476358" y="182716"/>
                </a:lnTo>
                <a:lnTo>
                  <a:pt x="474346" y="166866"/>
                </a:lnTo>
                <a:lnTo>
                  <a:pt x="470807" y="153207"/>
                </a:lnTo>
                <a:lnTo>
                  <a:pt x="468474" y="146786"/>
                </a:lnTo>
                <a:lnTo>
                  <a:pt x="464934" y="141514"/>
                </a:lnTo>
                <a:lnTo>
                  <a:pt x="451463" y="128360"/>
                </a:lnTo>
                <a:lnTo>
                  <a:pt x="439755" y="113328"/>
                </a:lnTo>
                <a:lnTo>
                  <a:pt x="424159" y="101158"/>
                </a:lnTo>
                <a:lnTo>
                  <a:pt x="406970" y="86417"/>
                </a:lnTo>
                <a:lnTo>
                  <a:pt x="388318" y="74332"/>
                </a:lnTo>
                <a:lnTo>
                  <a:pt x="372710" y="64125"/>
                </a:lnTo>
                <a:lnTo>
                  <a:pt x="355851" y="58265"/>
                </a:lnTo>
                <a:lnTo>
                  <a:pt x="338436" y="54669"/>
                </a:lnTo>
                <a:lnTo>
                  <a:pt x="320774" y="49763"/>
                </a:lnTo>
                <a:lnTo>
                  <a:pt x="303003" y="44276"/>
                </a:lnTo>
                <a:lnTo>
                  <a:pt x="285182" y="39522"/>
                </a:lnTo>
                <a:lnTo>
                  <a:pt x="267341" y="37409"/>
                </a:lnTo>
                <a:lnTo>
                  <a:pt x="249489" y="36470"/>
                </a:lnTo>
                <a:lnTo>
                  <a:pt x="230641" y="36052"/>
                </a:lnTo>
                <a:lnTo>
                  <a:pt x="209034" y="35867"/>
                </a:lnTo>
                <a:lnTo>
                  <a:pt x="188848" y="38431"/>
                </a:lnTo>
                <a:lnTo>
                  <a:pt x="169955" y="42877"/>
                </a:lnTo>
                <a:lnTo>
                  <a:pt x="151636" y="48161"/>
                </a:lnTo>
                <a:lnTo>
                  <a:pt x="124588" y="56713"/>
                </a:lnTo>
                <a:lnTo>
                  <a:pt x="97723" y="65531"/>
                </a:lnTo>
                <a:lnTo>
                  <a:pt x="82491" y="74104"/>
                </a:lnTo>
                <a:lnTo>
                  <a:pt x="62760" y="87441"/>
                </a:lnTo>
                <a:lnTo>
                  <a:pt x="50416" y="95417"/>
                </a:lnTo>
                <a:lnTo>
                  <a:pt x="38315" y="105577"/>
                </a:lnTo>
                <a:lnTo>
                  <a:pt x="28968" y="116706"/>
                </a:lnTo>
                <a:lnTo>
                  <a:pt x="21506" y="129260"/>
                </a:lnTo>
                <a:lnTo>
                  <a:pt x="14883" y="144761"/>
                </a:lnTo>
                <a:lnTo>
                  <a:pt x="8632" y="158926"/>
                </a:lnTo>
                <a:lnTo>
                  <a:pt x="5576" y="165482"/>
                </a:lnTo>
                <a:lnTo>
                  <a:pt x="2180" y="180704"/>
                </a:lnTo>
                <a:lnTo>
                  <a:pt x="671" y="196398"/>
                </a:lnTo>
                <a:lnTo>
                  <a:pt x="0" y="209988"/>
                </a:lnTo>
                <a:lnTo>
                  <a:pt x="2348" y="225289"/>
                </a:lnTo>
                <a:lnTo>
                  <a:pt x="4363" y="233536"/>
                </a:lnTo>
                <a:lnTo>
                  <a:pt x="7691" y="242011"/>
                </a:lnTo>
                <a:lnTo>
                  <a:pt x="11893" y="250637"/>
                </a:lnTo>
                <a:lnTo>
                  <a:pt x="16680" y="259365"/>
                </a:lnTo>
                <a:lnTo>
                  <a:pt x="20863" y="268160"/>
                </a:lnTo>
                <a:lnTo>
                  <a:pt x="24644" y="277000"/>
                </a:lnTo>
                <a:lnTo>
                  <a:pt x="28157" y="285869"/>
                </a:lnTo>
                <a:lnTo>
                  <a:pt x="33475" y="294759"/>
                </a:lnTo>
                <a:lnTo>
                  <a:pt x="39997" y="303662"/>
                </a:lnTo>
                <a:lnTo>
                  <a:pt x="47322" y="312574"/>
                </a:lnTo>
                <a:lnTo>
                  <a:pt x="60753" y="327768"/>
                </a:lnTo>
                <a:lnTo>
                  <a:pt x="74328" y="342128"/>
                </a:lnTo>
                <a:lnTo>
                  <a:pt x="90284" y="358432"/>
                </a:lnTo>
                <a:lnTo>
                  <a:pt x="109943" y="372954"/>
                </a:lnTo>
                <a:lnTo>
                  <a:pt x="130917" y="387015"/>
                </a:lnTo>
                <a:lnTo>
                  <a:pt x="140677" y="394931"/>
                </a:lnTo>
                <a:lnTo>
                  <a:pt x="160452" y="410673"/>
                </a:lnTo>
                <a:lnTo>
                  <a:pt x="182470" y="424284"/>
                </a:lnTo>
                <a:lnTo>
                  <a:pt x="193897" y="430692"/>
                </a:lnTo>
                <a:lnTo>
                  <a:pt x="217178" y="443103"/>
                </a:lnTo>
                <a:lnTo>
                  <a:pt x="228943" y="448199"/>
                </a:lnTo>
                <a:lnTo>
                  <a:pt x="240754" y="452588"/>
                </a:lnTo>
                <a:lnTo>
                  <a:pt x="252598" y="456507"/>
                </a:lnTo>
                <a:lnTo>
                  <a:pt x="264462" y="461103"/>
                </a:lnTo>
                <a:lnTo>
                  <a:pt x="276340" y="466152"/>
                </a:lnTo>
                <a:lnTo>
                  <a:pt x="288228" y="471502"/>
                </a:lnTo>
                <a:lnTo>
                  <a:pt x="300121" y="476061"/>
                </a:lnTo>
                <a:lnTo>
                  <a:pt x="312019" y="480093"/>
                </a:lnTo>
                <a:lnTo>
                  <a:pt x="323920" y="483773"/>
                </a:lnTo>
                <a:lnTo>
                  <a:pt x="335823" y="488210"/>
                </a:lnTo>
                <a:lnTo>
                  <a:pt x="347727" y="493153"/>
                </a:lnTo>
                <a:lnTo>
                  <a:pt x="359631" y="498432"/>
                </a:lnTo>
                <a:lnTo>
                  <a:pt x="371536" y="501952"/>
                </a:lnTo>
                <a:lnTo>
                  <a:pt x="383442" y="504299"/>
                </a:lnTo>
                <a:lnTo>
                  <a:pt x="395347" y="505863"/>
                </a:lnTo>
                <a:lnTo>
                  <a:pt x="407254" y="507898"/>
                </a:lnTo>
                <a:lnTo>
                  <a:pt x="419160" y="510247"/>
                </a:lnTo>
                <a:lnTo>
                  <a:pt x="431066" y="512805"/>
                </a:lnTo>
                <a:lnTo>
                  <a:pt x="452232" y="513002"/>
                </a:lnTo>
                <a:lnTo>
                  <a:pt x="472554" y="510774"/>
                </a:lnTo>
                <a:lnTo>
                  <a:pt x="483529" y="510180"/>
                </a:lnTo>
                <a:lnTo>
                  <a:pt x="505314" y="508527"/>
                </a:lnTo>
                <a:lnTo>
                  <a:pt x="524919" y="504486"/>
                </a:lnTo>
                <a:lnTo>
                  <a:pt x="543554" y="502028"/>
                </a:lnTo>
                <a:lnTo>
                  <a:pt x="552691" y="501373"/>
                </a:lnTo>
                <a:lnTo>
                  <a:pt x="570780" y="495353"/>
                </a:lnTo>
                <a:lnTo>
                  <a:pt x="601906" y="480060"/>
                </a:lnTo>
                <a:lnTo>
                  <a:pt x="621032" y="465803"/>
                </a:lnTo>
                <a:lnTo>
                  <a:pt x="633235" y="454739"/>
                </a:lnTo>
                <a:lnTo>
                  <a:pt x="645273" y="443208"/>
                </a:lnTo>
                <a:lnTo>
                  <a:pt x="675130" y="413702"/>
                </a:lnTo>
                <a:lnTo>
                  <a:pt x="684398" y="399172"/>
                </a:lnTo>
                <a:lnTo>
                  <a:pt x="698432" y="370332"/>
                </a:lnTo>
                <a:lnTo>
                  <a:pt x="702030" y="355091"/>
                </a:lnTo>
                <a:lnTo>
                  <a:pt x="702990" y="346860"/>
                </a:lnTo>
                <a:lnTo>
                  <a:pt x="703630" y="338396"/>
                </a:lnTo>
                <a:lnTo>
                  <a:pt x="704057" y="329777"/>
                </a:lnTo>
                <a:lnTo>
                  <a:pt x="704530" y="312263"/>
                </a:lnTo>
                <a:lnTo>
                  <a:pt x="704859" y="272594"/>
                </a:lnTo>
                <a:lnTo>
                  <a:pt x="702242" y="257083"/>
                </a:lnTo>
                <a:lnTo>
                  <a:pt x="700154" y="248779"/>
                </a:lnTo>
                <a:lnTo>
                  <a:pt x="696778" y="240266"/>
                </a:lnTo>
                <a:lnTo>
                  <a:pt x="692543" y="231615"/>
                </a:lnTo>
                <a:lnTo>
                  <a:pt x="687735" y="222871"/>
                </a:lnTo>
                <a:lnTo>
                  <a:pt x="682546" y="214065"/>
                </a:lnTo>
                <a:lnTo>
                  <a:pt x="671488" y="196343"/>
                </a:lnTo>
                <a:lnTo>
                  <a:pt x="654106" y="169631"/>
                </a:lnTo>
                <a:lnTo>
                  <a:pt x="642312" y="154435"/>
                </a:lnTo>
                <a:lnTo>
                  <a:pt x="629463" y="140076"/>
                </a:lnTo>
                <a:lnTo>
                  <a:pt x="606487" y="116248"/>
                </a:lnTo>
                <a:lnTo>
                  <a:pt x="593036" y="102598"/>
                </a:lnTo>
                <a:lnTo>
                  <a:pt x="577798" y="89917"/>
                </a:lnTo>
                <a:lnTo>
                  <a:pt x="561103" y="77666"/>
                </a:lnTo>
                <a:lnTo>
                  <a:pt x="543760" y="65606"/>
                </a:lnTo>
                <a:lnTo>
                  <a:pt x="523486" y="53632"/>
                </a:lnTo>
                <a:lnTo>
                  <a:pt x="502237" y="42688"/>
                </a:lnTo>
                <a:lnTo>
                  <a:pt x="482872" y="34516"/>
                </a:lnTo>
                <a:lnTo>
                  <a:pt x="464343" y="27577"/>
                </a:lnTo>
                <a:lnTo>
                  <a:pt x="445194" y="21186"/>
                </a:lnTo>
                <a:lnTo>
                  <a:pt x="403209" y="8999"/>
                </a:lnTo>
                <a:lnTo>
                  <a:pt x="385281" y="3999"/>
                </a:lnTo>
                <a:lnTo>
                  <a:pt x="370699" y="1777"/>
                </a:lnTo>
                <a:lnTo>
                  <a:pt x="349665" y="790"/>
                </a:lnTo>
                <a:lnTo>
                  <a:pt x="31200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258"/>
          <p:cNvSpPr/>
          <p:nvPr/>
        </p:nvSpPr>
        <p:spPr>
          <a:xfrm>
            <a:off x="5027983" y="4429171"/>
            <a:ext cx="622729" cy="472602"/>
          </a:xfrm>
          <a:custGeom>
            <a:avLst/>
            <a:gdLst/>
            <a:ahLst/>
            <a:cxnLst/>
            <a:rect l="0" t="0" r="0" b="0"/>
            <a:pathLst>
              <a:path w="622729" h="472602">
                <a:moveTo>
                  <a:pt x="508423" y="116039"/>
                </a:moveTo>
                <a:lnTo>
                  <a:pt x="489461" y="92337"/>
                </a:lnTo>
                <a:lnTo>
                  <a:pt x="474860" y="78055"/>
                </a:lnTo>
                <a:lnTo>
                  <a:pt x="455483" y="64436"/>
                </a:lnTo>
                <a:lnTo>
                  <a:pt x="442230" y="56393"/>
                </a:lnTo>
                <a:lnTo>
                  <a:pt x="426418" y="46205"/>
                </a:lnTo>
                <a:lnTo>
                  <a:pt x="412114" y="37707"/>
                </a:lnTo>
                <a:lnTo>
                  <a:pt x="398150" y="30624"/>
                </a:lnTo>
                <a:lnTo>
                  <a:pt x="382022" y="24168"/>
                </a:lnTo>
                <a:lnTo>
                  <a:pt x="364932" y="17992"/>
                </a:lnTo>
                <a:lnTo>
                  <a:pt x="329707" y="5942"/>
                </a:lnTo>
                <a:lnTo>
                  <a:pt x="311915" y="2615"/>
                </a:lnTo>
                <a:lnTo>
                  <a:pt x="294086" y="1136"/>
                </a:lnTo>
                <a:lnTo>
                  <a:pt x="276240" y="479"/>
                </a:lnTo>
                <a:lnTo>
                  <a:pt x="249459" y="109"/>
                </a:lnTo>
                <a:lnTo>
                  <a:pt x="217932" y="0"/>
                </a:lnTo>
                <a:lnTo>
                  <a:pt x="207605" y="977"/>
                </a:lnTo>
                <a:lnTo>
                  <a:pt x="188195" y="4708"/>
                </a:lnTo>
                <a:lnTo>
                  <a:pt x="169646" y="9673"/>
                </a:lnTo>
                <a:lnTo>
                  <a:pt x="151481" y="15187"/>
                </a:lnTo>
                <a:lnTo>
                  <a:pt x="106619" y="29765"/>
                </a:lnTo>
                <a:lnTo>
                  <a:pt x="91388" y="35693"/>
                </a:lnTo>
                <a:lnTo>
                  <a:pt x="84547" y="38662"/>
                </a:lnTo>
                <a:lnTo>
                  <a:pt x="71656" y="49900"/>
                </a:lnTo>
                <a:lnTo>
                  <a:pt x="59312" y="62831"/>
                </a:lnTo>
                <a:lnTo>
                  <a:pt x="41206" y="76682"/>
                </a:lnTo>
                <a:lnTo>
                  <a:pt x="29242" y="87302"/>
                </a:lnTo>
                <a:lnTo>
                  <a:pt x="19956" y="101283"/>
                </a:lnTo>
                <a:lnTo>
                  <a:pt x="5910" y="129771"/>
                </a:lnTo>
                <a:lnTo>
                  <a:pt x="2311" y="142317"/>
                </a:lnTo>
                <a:lnTo>
                  <a:pt x="711" y="155500"/>
                </a:lnTo>
                <a:lnTo>
                  <a:pt x="284" y="163182"/>
                </a:lnTo>
                <a:lnTo>
                  <a:pt x="0" y="171280"/>
                </a:lnTo>
                <a:lnTo>
                  <a:pt x="802" y="179656"/>
                </a:lnTo>
                <a:lnTo>
                  <a:pt x="2329" y="188216"/>
                </a:lnTo>
                <a:lnTo>
                  <a:pt x="4340" y="196899"/>
                </a:lnTo>
                <a:lnTo>
                  <a:pt x="5680" y="205665"/>
                </a:lnTo>
                <a:lnTo>
                  <a:pt x="6573" y="214485"/>
                </a:lnTo>
                <a:lnTo>
                  <a:pt x="7169" y="223342"/>
                </a:lnTo>
                <a:lnTo>
                  <a:pt x="9550" y="231230"/>
                </a:lnTo>
                <a:lnTo>
                  <a:pt x="17488" y="245288"/>
                </a:lnTo>
                <a:lnTo>
                  <a:pt x="50311" y="295005"/>
                </a:lnTo>
                <a:lnTo>
                  <a:pt x="57163" y="303811"/>
                </a:lnTo>
                <a:lnTo>
                  <a:pt x="64708" y="312658"/>
                </a:lnTo>
                <a:lnTo>
                  <a:pt x="72714" y="321532"/>
                </a:lnTo>
                <a:lnTo>
                  <a:pt x="81029" y="329433"/>
                </a:lnTo>
                <a:lnTo>
                  <a:pt x="98204" y="343503"/>
                </a:lnTo>
                <a:lnTo>
                  <a:pt x="129349" y="367321"/>
                </a:lnTo>
                <a:lnTo>
                  <a:pt x="149445" y="381840"/>
                </a:lnTo>
                <a:lnTo>
                  <a:pt x="158971" y="388490"/>
                </a:lnTo>
                <a:lnTo>
                  <a:pt x="169292" y="394907"/>
                </a:lnTo>
                <a:lnTo>
                  <a:pt x="180140" y="401170"/>
                </a:lnTo>
                <a:lnTo>
                  <a:pt x="191341" y="407329"/>
                </a:lnTo>
                <a:lnTo>
                  <a:pt x="202777" y="412428"/>
                </a:lnTo>
                <a:lnTo>
                  <a:pt x="214370" y="416820"/>
                </a:lnTo>
                <a:lnTo>
                  <a:pt x="226067" y="420739"/>
                </a:lnTo>
                <a:lnTo>
                  <a:pt x="236842" y="425337"/>
                </a:lnTo>
                <a:lnTo>
                  <a:pt x="247001" y="430386"/>
                </a:lnTo>
                <a:lnTo>
                  <a:pt x="256752" y="435737"/>
                </a:lnTo>
                <a:lnTo>
                  <a:pt x="267220" y="440296"/>
                </a:lnTo>
                <a:lnTo>
                  <a:pt x="278168" y="444328"/>
                </a:lnTo>
                <a:lnTo>
                  <a:pt x="289435" y="448008"/>
                </a:lnTo>
                <a:lnTo>
                  <a:pt x="300915" y="451453"/>
                </a:lnTo>
                <a:lnTo>
                  <a:pt x="324255" y="457927"/>
                </a:lnTo>
                <a:lnTo>
                  <a:pt x="336035" y="460050"/>
                </a:lnTo>
                <a:lnTo>
                  <a:pt x="347856" y="461466"/>
                </a:lnTo>
                <a:lnTo>
                  <a:pt x="359707" y="462410"/>
                </a:lnTo>
                <a:lnTo>
                  <a:pt x="370583" y="464031"/>
                </a:lnTo>
                <a:lnTo>
                  <a:pt x="380811" y="466105"/>
                </a:lnTo>
                <a:lnTo>
                  <a:pt x="390606" y="468478"/>
                </a:lnTo>
                <a:lnTo>
                  <a:pt x="401104" y="470061"/>
                </a:lnTo>
                <a:lnTo>
                  <a:pt x="412073" y="471117"/>
                </a:lnTo>
                <a:lnTo>
                  <a:pt x="423353" y="471820"/>
                </a:lnTo>
                <a:lnTo>
                  <a:pt x="443825" y="472601"/>
                </a:lnTo>
                <a:lnTo>
                  <a:pt x="462846" y="471957"/>
                </a:lnTo>
                <a:lnTo>
                  <a:pt x="481221" y="468363"/>
                </a:lnTo>
                <a:lnTo>
                  <a:pt x="499309" y="466105"/>
                </a:lnTo>
                <a:lnTo>
                  <a:pt x="508300" y="465502"/>
                </a:lnTo>
                <a:lnTo>
                  <a:pt x="516279" y="463116"/>
                </a:lnTo>
                <a:lnTo>
                  <a:pt x="530435" y="455173"/>
                </a:lnTo>
                <a:lnTo>
                  <a:pt x="545988" y="447675"/>
                </a:lnTo>
                <a:lnTo>
                  <a:pt x="561829" y="440042"/>
                </a:lnTo>
                <a:lnTo>
                  <a:pt x="575485" y="430035"/>
                </a:lnTo>
                <a:lnTo>
                  <a:pt x="585522" y="418974"/>
                </a:lnTo>
                <a:lnTo>
                  <a:pt x="593291" y="407443"/>
                </a:lnTo>
                <a:lnTo>
                  <a:pt x="600051" y="395703"/>
                </a:lnTo>
                <a:lnTo>
                  <a:pt x="606363" y="381224"/>
                </a:lnTo>
                <a:lnTo>
                  <a:pt x="609435" y="373197"/>
                </a:lnTo>
                <a:lnTo>
                  <a:pt x="615494" y="358985"/>
                </a:lnTo>
                <a:lnTo>
                  <a:pt x="618499" y="352417"/>
                </a:lnTo>
                <a:lnTo>
                  <a:pt x="620502" y="345062"/>
                </a:lnTo>
                <a:lnTo>
                  <a:pt x="621838" y="337182"/>
                </a:lnTo>
                <a:lnTo>
                  <a:pt x="622728" y="328952"/>
                </a:lnTo>
                <a:lnTo>
                  <a:pt x="622330" y="320489"/>
                </a:lnTo>
                <a:lnTo>
                  <a:pt x="621071" y="311871"/>
                </a:lnTo>
                <a:lnTo>
                  <a:pt x="619240" y="303148"/>
                </a:lnTo>
                <a:lnTo>
                  <a:pt x="618020" y="293364"/>
                </a:lnTo>
                <a:lnTo>
                  <a:pt x="617206" y="282873"/>
                </a:lnTo>
                <a:lnTo>
                  <a:pt x="616664" y="271911"/>
                </a:lnTo>
                <a:lnTo>
                  <a:pt x="615310" y="261626"/>
                </a:lnTo>
                <a:lnTo>
                  <a:pt x="613415" y="251792"/>
                </a:lnTo>
                <a:lnTo>
                  <a:pt x="611160" y="242260"/>
                </a:lnTo>
                <a:lnTo>
                  <a:pt x="608664" y="232929"/>
                </a:lnTo>
                <a:lnTo>
                  <a:pt x="603246" y="214623"/>
                </a:lnTo>
                <a:lnTo>
                  <a:pt x="599419" y="205575"/>
                </a:lnTo>
                <a:lnTo>
                  <a:pt x="594884" y="196565"/>
                </a:lnTo>
                <a:lnTo>
                  <a:pt x="589876" y="187583"/>
                </a:lnTo>
                <a:lnTo>
                  <a:pt x="579020" y="167019"/>
                </a:lnTo>
                <a:lnTo>
                  <a:pt x="573347" y="155979"/>
                </a:lnTo>
                <a:lnTo>
                  <a:pt x="567581" y="145643"/>
                </a:lnTo>
                <a:lnTo>
                  <a:pt x="561752" y="135775"/>
                </a:lnTo>
                <a:lnTo>
                  <a:pt x="549984" y="116873"/>
                </a:lnTo>
                <a:lnTo>
                  <a:pt x="538139" y="98551"/>
                </a:lnTo>
                <a:lnTo>
                  <a:pt x="532203" y="90489"/>
                </a:lnTo>
                <a:lnTo>
                  <a:pt x="520315" y="76241"/>
                </a:lnTo>
                <a:lnTo>
                  <a:pt x="513374" y="66687"/>
                </a:lnTo>
                <a:lnTo>
                  <a:pt x="505770" y="55357"/>
                </a:lnTo>
                <a:lnTo>
                  <a:pt x="481634" y="178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259"/>
          <p:cNvSpPr/>
          <p:nvPr/>
        </p:nvSpPr>
        <p:spPr>
          <a:xfrm>
            <a:off x="2956040" y="4402335"/>
            <a:ext cx="498500" cy="346435"/>
          </a:xfrm>
          <a:custGeom>
            <a:avLst/>
            <a:gdLst/>
            <a:ahLst/>
            <a:cxnLst/>
            <a:rect l="0" t="0" r="0" b="0"/>
            <a:pathLst>
              <a:path w="498500" h="346435">
                <a:moveTo>
                  <a:pt x="330085" y="0"/>
                </a:moveTo>
                <a:lnTo>
                  <a:pt x="297538" y="0"/>
                </a:lnTo>
                <a:lnTo>
                  <a:pt x="292512" y="993"/>
                </a:lnTo>
                <a:lnTo>
                  <a:pt x="279705" y="7129"/>
                </a:lnTo>
                <a:lnTo>
                  <a:pt x="252331" y="20991"/>
                </a:lnTo>
                <a:lnTo>
                  <a:pt x="237981" y="29504"/>
                </a:lnTo>
                <a:lnTo>
                  <a:pt x="221681" y="39902"/>
                </a:lnTo>
                <a:lnTo>
                  <a:pt x="178115" y="68620"/>
                </a:lnTo>
                <a:lnTo>
                  <a:pt x="169240" y="75512"/>
                </a:lnTo>
                <a:lnTo>
                  <a:pt x="160347" y="83084"/>
                </a:lnTo>
                <a:lnTo>
                  <a:pt x="151442" y="91108"/>
                </a:lnTo>
                <a:lnTo>
                  <a:pt x="142529" y="98442"/>
                </a:lnTo>
                <a:lnTo>
                  <a:pt x="133610" y="105316"/>
                </a:lnTo>
                <a:lnTo>
                  <a:pt x="124687" y="111883"/>
                </a:lnTo>
                <a:lnTo>
                  <a:pt x="115762" y="119237"/>
                </a:lnTo>
                <a:lnTo>
                  <a:pt x="106836" y="127116"/>
                </a:lnTo>
                <a:lnTo>
                  <a:pt x="97908" y="135346"/>
                </a:lnTo>
                <a:lnTo>
                  <a:pt x="88980" y="142817"/>
                </a:lnTo>
                <a:lnTo>
                  <a:pt x="80051" y="149781"/>
                </a:lnTo>
                <a:lnTo>
                  <a:pt x="71122" y="156409"/>
                </a:lnTo>
                <a:lnTo>
                  <a:pt x="63185" y="162812"/>
                </a:lnTo>
                <a:lnTo>
                  <a:pt x="55909" y="169065"/>
                </a:lnTo>
                <a:lnTo>
                  <a:pt x="49075" y="175218"/>
                </a:lnTo>
                <a:lnTo>
                  <a:pt x="36188" y="187346"/>
                </a:lnTo>
                <a:lnTo>
                  <a:pt x="29974" y="193358"/>
                </a:lnTo>
                <a:lnTo>
                  <a:pt x="17778" y="202685"/>
                </a:lnTo>
                <a:lnTo>
                  <a:pt x="11747" y="206561"/>
                </a:lnTo>
                <a:lnTo>
                  <a:pt x="7727" y="210137"/>
                </a:lnTo>
                <a:lnTo>
                  <a:pt x="5046" y="213513"/>
                </a:lnTo>
                <a:lnTo>
                  <a:pt x="2068" y="219911"/>
                </a:lnTo>
                <a:lnTo>
                  <a:pt x="0" y="230362"/>
                </a:lnTo>
                <a:lnTo>
                  <a:pt x="1879" y="229973"/>
                </a:lnTo>
                <a:lnTo>
                  <a:pt x="9260" y="226895"/>
                </a:lnTo>
                <a:lnTo>
                  <a:pt x="19831" y="219584"/>
                </a:lnTo>
                <a:lnTo>
                  <a:pt x="31460" y="211364"/>
                </a:lnTo>
                <a:lnTo>
                  <a:pt x="63178" y="189918"/>
                </a:lnTo>
                <a:lnTo>
                  <a:pt x="72772" y="184159"/>
                </a:lnTo>
                <a:lnTo>
                  <a:pt x="83137" y="178335"/>
                </a:lnTo>
                <a:lnTo>
                  <a:pt x="94015" y="172468"/>
                </a:lnTo>
                <a:lnTo>
                  <a:pt x="106228" y="166573"/>
                </a:lnTo>
                <a:lnTo>
                  <a:pt x="119331" y="160658"/>
                </a:lnTo>
                <a:lnTo>
                  <a:pt x="133028" y="154730"/>
                </a:lnTo>
                <a:lnTo>
                  <a:pt x="146128" y="147802"/>
                </a:lnTo>
                <a:lnTo>
                  <a:pt x="158829" y="140207"/>
                </a:lnTo>
                <a:lnTo>
                  <a:pt x="171266" y="132167"/>
                </a:lnTo>
                <a:lnTo>
                  <a:pt x="184518" y="124822"/>
                </a:lnTo>
                <a:lnTo>
                  <a:pt x="198313" y="117941"/>
                </a:lnTo>
                <a:lnTo>
                  <a:pt x="212472" y="111370"/>
                </a:lnTo>
                <a:lnTo>
                  <a:pt x="226871" y="105997"/>
                </a:lnTo>
                <a:lnTo>
                  <a:pt x="241432" y="101423"/>
                </a:lnTo>
                <a:lnTo>
                  <a:pt x="256100" y="97381"/>
                </a:lnTo>
                <a:lnTo>
                  <a:pt x="269847" y="92702"/>
                </a:lnTo>
                <a:lnTo>
                  <a:pt x="282981" y="87598"/>
                </a:lnTo>
                <a:lnTo>
                  <a:pt x="295706" y="82211"/>
                </a:lnTo>
                <a:lnTo>
                  <a:pt x="308157" y="77628"/>
                </a:lnTo>
                <a:lnTo>
                  <a:pt x="320427" y="73580"/>
                </a:lnTo>
                <a:lnTo>
                  <a:pt x="332576" y="69890"/>
                </a:lnTo>
                <a:lnTo>
                  <a:pt x="343652" y="67429"/>
                </a:lnTo>
                <a:lnTo>
                  <a:pt x="354012" y="65789"/>
                </a:lnTo>
                <a:lnTo>
                  <a:pt x="363896" y="64695"/>
                </a:lnTo>
                <a:lnTo>
                  <a:pt x="373461" y="62974"/>
                </a:lnTo>
                <a:lnTo>
                  <a:pt x="382815" y="60834"/>
                </a:lnTo>
                <a:lnTo>
                  <a:pt x="392027" y="58416"/>
                </a:lnTo>
                <a:lnTo>
                  <a:pt x="399161" y="57796"/>
                </a:lnTo>
                <a:lnTo>
                  <a:pt x="404909" y="58374"/>
                </a:lnTo>
                <a:lnTo>
                  <a:pt x="417739" y="61284"/>
                </a:lnTo>
                <a:lnTo>
                  <a:pt x="421263" y="61692"/>
                </a:lnTo>
                <a:lnTo>
                  <a:pt x="422620" y="62956"/>
                </a:lnTo>
                <a:lnTo>
                  <a:pt x="422533" y="64791"/>
                </a:lnTo>
                <a:lnTo>
                  <a:pt x="417669" y="74760"/>
                </a:lnTo>
                <a:lnTo>
                  <a:pt x="415263" y="79606"/>
                </a:lnTo>
                <a:lnTo>
                  <a:pt x="404653" y="90282"/>
                </a:lnTo>
                <a:lnTo>
                  <a:pt x="397656" y="95907"/>
                </a:lnTo>
                <a:lnTo>
                  <a:pt x="357911" y="126322"/>
                </a:lnTo>
                <a:lnTo>
                  <a:pt x="300063" y="169836"/>
                </a:lnTo>
                <a:lnTo>
                  <a:pt x="287250" y="178709"/>
                </a:lnTo>
                <a:lnTo>
                  <a:pt x="273747" y="187600"/>
                </a:lnTo>
                <a:lnTo>
                  <a:pt x="259784" y="196505"/>
                </a:lnTo>
                <a:lnTo>
                  <a:pt x="246507" y="206410"/>
                </a:lnTo>
                <a:lnTo>
                  <a:pt x="233686" y="216981"/>
                </a:lnTo>
                <a:lnTo>
                  <a:pt x="221171" y="227998"/>
                </a:lnTo>
                <a:lnTo>
                  <a:pt x="208858" y="238319"/>
                </a:lnTo>
                <a:lnTo>
                  <a:pt x="184594" y="257725"/>
                </a:lnTo>
                <a:lnTo>
                  <a:pt x="173560" y="267066"/>
                </a:lnTo>
                <a:lnTo>
                  <a:pt x="163227" y="276271"/>
                </a:lnTo>
                <a:lnTo>
                  <a:pt x="144800" y="293443"/>
                </a:lnTo>
                <a:lnTo>
                  <a:pt x="129996" y="307690"/>
                </a:lnTo>
                <a:lnTo>
                  <a:pt x="116802" y="317991"/>
                </a:lnTo>
                <a:lnTo>
                  <a:pt x="105316" y="325877"/>
                </a:lnTo>
                <a:lnTo>
                  <a:pt x="96903" y="332688"/>
                </a:lnTo>
                <a:lnTo>
                  <a:pt x="94263" y="335894"/>
                </a:lnTo>
                <a:lnTo>
                  <a:pt x="92503" y="339023"/>
                </a:lnTo>
                <a:lnTo>
                  <a:pt x="91330" y="342102"/>
                </a:lnTo>
                <a:lnTo>
                  <a:pt x="91540" y="344153"/>
                </a:lnTo>
                <a:lnTo>
                  <a:pt x="92671" y="345522"/>
                </a:lnTo>
                <a:lnTo>
                  <a:pt x="94419" y="346434"/>
                </a:lnTo>
                <a:lnTo>
                  <a:pt x="97568" y="346050"/>
                </a:lnTo>
                <a:lnTo>
                  <a:pt x="106358" y="342978"/>
                </a:lnTo>
                <a:lnTo>
                  <a:pt x="119526" y="335659"/>
                </a:lnTo>
                <a:lnTo>
                  <a:pt x="127204" y="330929"/>
                </a:lnTo>
                <a:lnTo>
                  <a:pt x="135299" y="326784"/>
                </a:lnTo>
                <a:lnTo>
                  <a:pt x="143673" y="323028"/>
                </a:lnTo>
                <a:lnTo>
                  <a:pt x="152232" y="319531"/>
                </a:lnTo>
                <a:lnTo>
                  <a:pt x="161907" y="315216"/>
                </a:lnTo>
                <a:lnTo>
                  <a:pt x="183240" y="305130"/>
                </a:lnTo>
                <a:lnTo>
                  <a:pt x="195477" y="299663"/>
                </a:lnTo>
                <a:lnTo>
                  <a:pt x="222303" y="288296"/>
                </a:lnTo>
                <a:lnTo>
                  <a:pt x="236402" y="281494"/>
                </a:lnTo>
                <a:lnTo>
                  <a:pt x="250763" y="273983"/>
                </a:lnTo>
                <a:lnTo>
                  <a:pt x="265297" y="265999"/>
                </a:lnTo>
                <a:lnTo>
                  <a:pt x="279947" y="258692"/>
                </a:lnTo>
                <a:lnTo>
                  <a:pt x="294676" y="251837"/>
                </a:lnTo>
                <a:lnTo>
                  <a:pt x="309455" y="245282"/>
                </a:lnTo>
                <a:lnTo>
                  <a:pt x="324269" y="239920"/>
                </a:lnTo>
                <a:lnTo>
                  <a:pt x="339106" y="235353"/>
                </a:lnTo>
                <a:lnTo>
                  <a:pt x="353958" y="231316"/>
                </a:lnTo>
                <a:lnTo>
                  <a:pt x="367829" y="226640"/>
                </a:lnTo>
                <a:lnTo>
                  <a:pt x="381044" y="221539"/>
                </a:lnTo>
                <a:lnTo>
                  <a:pt x="393823" y="216154"/>
                </a:lnTo>
                <a:lnTo>
                  <a:pt x="406312" y="211571"/>
                </a:lnTo>
                <a:lnTo>
                  <a:pt x="418605" y="207525"/>
                </a:lnTo>
                <a:lnTo>
                  <a:pt x="430771" y="203834"/>
                </a:lnTo>
                <a:lnTo>
                  <a:pt x="441857" y="201374"/>
                </a:lnTo>
                <a:lnTo>
                  <a:pt x="452224" y="199734"/>
                </a:lnTo>
                <a:lnTo>
                  <a:pt x="462113" y="198640"/>
                </a:lnTo>
                <a:lnTo>
                  <a:pt x="470689" y="196919"/>
                </a:lnTo>
                <a:lnTo>
                  <a:pt x="485510" y="192361"/>
                </a:lnTo>
                <a:lnTo>
                  <a:pt x="495530" y="188957"/>
                </a:lnTo>
                <a:lnTo>
                  <a:pt x="496936" y="189472"/>
                </a:lnTo>
                <a:lnTo>
                  <a:pt x="497874" y="190807"/>
                </a:lnTo>
                <a:lnTo>
                  <a:pt x="498499" y="192689"/>
                </a:lnTo>
                <a:lnTo>
                  <a:pt x="497923" y="194936"/>
                </a:lnTo>
                <a:lnTo>
                  <a:pt x="494638" y="200079"/>
                </a:lnTo>
                <a:lnTo>
                  <a:pt x="487225" y="205672"/>
                </a:lnTo>
                <a:lnTo>
                  <a:pt x="476323" y="212456"/>
                </a:lnTo>
                <a:lnTo>
                  <a:pt x="461556" y="222087"/>
                </a:lnTo>
                <a:lnTo>
                  <a:pt x="453451" y="226441"/>
                </a:lnTo>
                <a:lnTo>
                  <a:pt x="445071" y="230336"/>
                </a:lnTo>
                <a:lnTo>
                  <a:pt x="436508" y="233925"/>
                </a:lnTo>
                <a:lnTo>
                  <a:pt x="426830" y="238301"/>
                </a:lnTo>
                <a:lnTo>
                  <a:pt x="394248" y="253942"/>
                </a:lnTo>
                <a:lnTo>
                  <a:pt x="371169" y="265329"/>
                </a:lnTo>
                <a:lnTo>
                  <a:pt x="360451" y="271144"/>
                </a:lnTo>
                <a:lnTo>
                  <a:pt x="350329" y="277005"/>
                </a:lnTo>
                <a:lnTo>
                  <a:pt x="331145" y="288809"/>
                </a:lnTo>
                <a:lnTo>
                  <a:pt x="312696" y="300670"/>
                </a:lnTo>
                <a:lnTo>
                  <a:pt x="303609" y="305619"/>
                </a:lnTo>
                <a:lnTo>
                  <a:pt x="294575" y="309910"/>
                </a:lnTo>
                <a:lnTo>
                  <a:pt x="285576" y="313763"/>
                </a:lnTo>
                <a:lnTo>
                  <a:pt x="264993" y="323336"/>
                </a:lnTo>
                <a:lnTo>
                  <a:pt x="231858" y="3393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260"/>
          <p:cNvSpPr/>
          <p:nvPr/>
        </p:nvSpPr>
        <p:spPr>
          <a:xfrm>
            <a:off x="3591958" y="4438054"/>
            <a:ext cx="465672" cy="357034"/>
          </a:xfrm>
          <a:custGeom>
            <a:avLst/>
            <a:gdLst/>
            <a:ahLst/>
            <a:cxnLst/>
            <a:rect l="0" t="0" r="0" b="0"/>
            <a:pathLst>
              <a:path w="465672" h="357034">
                <a:moveTo>
                  <a:pt x="346034" y="0"/>
                </a:moveTo>
                <a:lnTo>
                  <a:pt x="317591" y="4741"/>
                </a:lnTo>
                <a:lnTo>
                  <a:pt x="306236" y="7129"/>
                </a:lnTo>
                <a:lnTo>
                  <a:pt x="295689" y="9714"/>
                </a:lnTo>
                <a:lnTo>
                  <a:pt x="285682" y="12429"/>
                </a:lnTo>
                <a:lnTo>
                  <a:pt x="266625" y="18092"/>
                </a:lnTo>
                <a:lnTo>
                  <a:pt x="230137" y="29812"/>
                </a:lnTo>
                <a:lnTo>
                  <a:pt x="220152" y="32773"/>
                </a:lnTo>
                <a:lnTo>
                  <a:pt x="188129" y="41681"/>
                </a:lnTo>
                <a:lnTo>
                  <a:pt x="168698" y="47629"/>
                </a:lnTo>
                <a:lnTo>
                  <a:pt x="158356" y="51597"/>
                </a:lnTo>
                <a:lnTo>
                  <a:pt x="147493" y="56226"/>
                </a:lnTo>
                <a:lnTo>
                  <a:pt x="136283" y="61296"/>
                </a:lnTo>
                <a:lnTo>
                  <a:pt x="125833" y="65669"/>
                </a:lnTo>
                <a:lnTo>
                  <a:pt x="115889" y="69577"/>
                </a:lnTo>
                <a:lnTo>
                  <a:pt x="106284" y="73173"/>
                </a:lnTo>
                <a:lnTo>
                  <a:pt x="96904" y="77556"/>
                </a:lnTo>
                <a:lnTo>
                  <a:pt x="87673" y="82462"/>
                </a:lnTo>
                <a:lnTo>
                  <a:pt x="78544" y="87717"/>
                </a:lnTo>
                <a:lnTo>
                  <a:pt x="69480" y="92212"/>
                </a:lnTo>
                <a:lnTo>
                  <a:pt x="60462" y="96202"/>
                </a:lnTo>
                <a:lnTo>
                  <a:pt x="51473" y="99853"/>
                </a:lnTo>
                <a:lnTo>
                  <a:pt x="38839" y="106556"/>
                </a:lnTo>
                <a:lnTo>
                  <a:pt x="28925" y="112843"/>
                </a:lnTo>
                <a:lnTo>
                  <a:pt x="17904" y="118944"/>
                </a:lnTo>
                <a:lnTo>
                  <a:pt x="5283" y="127957"/>
                </a:lnTo>
                <a:lnTo>
                  <a:pt x="0" y="132171"/>
                </a:lnTo>
                <a:lnTo>
                  <a:pt x="251" y="133755"/>
                </a:lnTo>
                <a:lnTo>
                  <a:pt x="3176" y="138160"/>
                </a:lnTo>
                <a:lnTo>
                  <a:pt x="5344" y="139732"/>
                </a:lnTo>
                <a:lnTo>
                  <a:pt x="10400" y="141478"/>
                </a:lnTo>
                <a:lnTo>
                  <a:pt x="21246" y="139608"/>
                </a:lnTo>
                <a:lnTo>
                  <a:pt x="28305" y="137721"/>
                </a:lnTo>
                <a:lnTo>
                  <a:pt x="35988" y="136462"/>
                </a:lnTo>
                <a:lnTo>
                  <a:pt x="44087" y="135623"/>
                </a:lnTo>
                <a:lnTo>
                  <a:pt x="52462" y="135064"/>
                </a:lnTo>
                <a:lnTo>
                  <a:pt x="61022" y="133699"/>
                </a:lnTo>
                <a:lnTo>
                  <a:pt x="69706" y="131797"/>
                </a:lnTo>
                <a:lnTo>
                  <a:pt x="78471" y="129536"/>
                </a:lnTo>
                <a:lnTo>
                  <a:pt x="89276" y="128030"/>
                </a:lnTo>
                <a:lnTo>
                  <a:pt x="101440" y="127025"/>
                </a:lnTo>
                <a:lnTo>
                  <a:pt x="114510" y="126355"/>
                </a:lnTo>
                <a:lnTo>
                  <a:pt x="127192" y="124917"/>
                </a:lnTo>
                <a:lnTo>
                  <a:pt x="139616" y="122965"/>
                </a:lnTo>
                <a:lnTo>
                  <a:pt x="151867" y="120672"/>
                </a:lnTo>
                <a:lnTo>
                  <a:pt x="164996" y="119143"/>
                </a:lnTo>
                <a:lnTo>
                  <a:pt x="178709" y="118124"/>
                </a:lnTo>
                <a:lnTo>
                  <a:pt x="192812" y="117445"/>
                </a:lnTo>
                <a:lnTo>
                  <a:pt x="206183" y="116000"/>
                </a:lnTo>
                <a:lnTo>
                  <a:pt x="219065" y="114044"/>
                </a:lnTo>
                <a:lnTo>
                  <a:pt x="231622" y="111748"/>
                </a:lnTo>
                <a:lnTo>
                  <a:pt x="243963" y="111210"/>
                </a:lnTo>
                <a:lnTo>
                  <a:pt x="256158" y="111843"/>
                </a:lnTo>
                <a:lnTo>
                  <a:pt x="268257" y="113258"/>
                </a:lnTo>
                <a:lnTo>
                  <a:pt x="279300" y="114200"/>
                </a:lnTo>
                <a:lnTo>
                  <a:pt x="289638" y="114829"/>
                </a:lnTo>
                <a:lnTo>
                  <a:pt x="308071" y="115528"/>
                </a:lnTo>
                <a:lnTo>
                  <a:pt x="329604" y="115921"/>
                </a:lnTo>
                <a:lnTo>
                  <a:pt x="342370" y="116012"/>
                </a:lnTo>
                <a:lnTo>
                  <a:pt x="347560" y="117029"/>
                </a:lnTo>
                <a:lnTo>
                  <a:pt x="355972" y="120805"/>
                </a:lnTo>
                <a:lnTo>
                  <a:pt x="358612" y="123201"/>
                </a:lnTo>
                <a:lnTo>
                  <a:pt x="360373" y="125790"/>
                </a:lnTo>
                <a:lnTo>
                  <a:pt x="361546" y="128509"/>
                </a:lnTo>
                <a:lnTo>
                  <a:pt x="361336" y="131313"/>
                </a:lnTo>
                <a:lnTo>
                  <a:pt x="360204" y="134175"/>
                </a:lnTo>
                <a:lnTo>
                  <a:pt x="358457" y="137075"/>
                </a:lnTo>
                <a:lnTo>
                  <a:pt x="351224" y="142943"/>
                </a:lnTo>
                <a:lnTo>
                  <a:pt x="340403" y="148859"/>
                </a:lnTo>
                <a:lnTo>
                  <a:pt x="333350" y="151825"/>
                </a:lnTo>
                <a:lnTo>
                  <a:pt x="325672" y="154795"/>
                </a:lnTo>
                <a:lnTo>
                  <a:pt x="316584" y="157767"/>
                </a:lnTo>
                <a:lnTo>
                  <a:pt x="306557" y="160741"/>
                </a:lnTo>
                <a:lnTo>
                  <a:pt x="295903" y="163715"/>
                </a:lnTo>
                <a:lnTo>
                  <a:pt x="284832" y="167683"/>
                </a:lnTo>
                <a:lnTo>
                  <a:pt x="273483" y="172312"/>
                </a:lnTo>
                <a:lnTo>
                  <a:pt x="261947" y="177382"/>
                </a:lnTo>
                <a:lnTo>
                  <a:pt x="238547" y="188308"/>
                </a:lnTo>
                <a:lnTo>
                  <a:pt x="226751" y="194000"/>
                </a:lnTo>
                <a:lnTo>
                  <a:pt x="214918" y="198786"/>
                </a:lnTo>
                <a:lnTo>
                  <a:pt x="203061" y="202970"/>
                </a:lnTo>
                <a:lnTo>
                  <a:pt x="191187" y="206750"/>
                </a:lnTo>
                <a:lnTo>
                  <a:pt x="180295" y="211256"/>
                </a:lnTo>
                <a:lnTo>
                  <a:pt x="170057" y="216243"/>
                </a:lnTo>
                <a:lnTo>
                  <a:pt x="160255" y="221553"/>
                </a:lnTo>
                <a:lnTo>
                  <a:pt x="149751" y="226085"/>
                </a:lnTo>
                <a:lnTo>
                  <a:pt x="138780" y="230098"/>
                </a:lnTo>
                <a:lnTo>
                  <a:pt x="127497" y="233766"/>
                </a:lnTo>
                <a:lnTo>
                  <a:pt x="117991" y="237203"/>
                </a:lnTo>
                <a:lnTo>
                  <a:pt x="109669" y="240487"/>
                </a:lnTo>
                <a:lnTo>
                  <a:pt x="95132" y="246782"/>
                </a:lnTo>
                <a:lnTo>
                  <a:pt x="73019" y="257161"/>
                </a:lnTo>
                <a:lnTo>
                  <a:pt x="65600" y="263168"/>
                </a:lnTo>
                <a:lnTo>
                  <a:pt x="66805" y="263750"/>
                </a:lnTo>
                <a:lnTo>
                  <a:pt x="81729" y="260821"/>
                </a:lnTo>
                <a:lnTo>
                  <a:pt x="93297" y="259787"/>
                </a:lnTo>
                <a:lnTo>
                  <a:pt x="107698" y="256683"/>
                </a:lnTo>
                <a:lnTo>
                  <a:pt x="115706" y="254466"/>
                </a:lnTo>
                <a:lnTo>
                  <a:pt x="125013" y="252988"/>
                </a:lnTo>
                <a:lnTo>
                  <a:pt x="135186" y="252002"/>
                </a:lnTo>
                <a:lnTo>
                  <a:pt x="145938" y="251346"/>
                </a:lnTo>
                <a:lnTo>
                  <a:pt x="158066" y="249916"/>
                </a:lnTo>
                <a:lnTo>
                  <a:pt x="171112" y="247970"/>
                </a:lnTo>
                <a:lnTo>
                  <a:pt x="198838" y="243162"/>
                </a:lnTo>
                <a:lnTo>
                  <a:pt x="227696" y="237718"/>
                </a:lnTo>
                <a:lnTo>
                  <a:pt x="242337" y="235870"/>
                </a:lnTo>
                <a:lnTo>
                  <a:pt x="257059" y="234637"/>
                </a:lnTo>
                <a:lnTo>
                  <a:pt x="271834" y="233815"/>
                </a:lnTo>
                <a:lnTo>
                  <a:pt x="298835" y="232903"/>
                </a:lnTo>
                <a:lnTo>
                  <a:pt x="353247" y="232317"/>
                </a:lnTo>
                <a:lnTo>
                  <a:pt x="366717" y="233260"/>
                </a:lnTo>
                <a:lnTo>
                  <a:pt x="379667" y="234882"/>
                </a:lnTo>
                <a:lnTo>
                  <a:pt x="392268" y="236955"/>
                </a:lnTo>
                <a:lnTo>
                  <a:pt x="402653" y="238338"/>
                </a:lnTo>
                <a:lnTo>
                  <a:pt x="411561" y="239259"/>
                </a:lnTo>
                <a:lnTo>
                  <a:pt x="419484" y="239874"/>
                </a:lnTo>
                <a:lnTo>
                  <a:pt x="433579" y="240556"/>
                </a:lnTo>
                <a:lnTo>
                  <a:pt x="440116" y="240738"/>
                </a:lnTo>
                <a:lnTo>
                  <a:pt x="445466" y="241851"/>
                </a:lnTo>
                <a:lnTo>
                  <a:pt x="454056" y="245734"/>
                </a:lnTo>
                <a:lnTo>
                  <a:pt x="464471" y="253498"/>
                </a:lnTo>
                <a:lnTo>
                  <a:pt x="465671" y="255319"/>
                </a:lnTo>
                <a:lnTo>
                  <a:pt x="465480" y="256534"/>
                </a:lnTo>
                <a:lnTo>
                  <a:pt x="464359" y="257343"/>
                </a:lnTo>
                <a:lnTo>
                  <a:pt x="458043" y="267963"/>
                </a:lnTo>
                <a:lnTo>
                  <a:pt x="453449" y="270915"/>
                </a:lnTo>
                <a:lnTo>
                  <a:pt x="440406" y="274196"/>
                </a:lnTo>
                <a:lnTo>
                  <a:pt x="432761" y="277055"/>
                </a:lnTo>
                <a:lnTo>
                  <a:pt x="424688" y="280946"/>
                </a:lnTo>
                <a:lnTo>
                  <a:pt x="416329" y="285524"/>
                </a:lnTo>
                <a:lnTo>
                  <a:pt x="407780" y="289568"/>
                </a:lnTo>
                <a:lnTo>
                  <a:pt x="399104" y="293256"/>
                </a:lnTo>
                <a:lnTo>
                  <a:pt x="390344" y="296708"/>
                </a:lnTo>
                <a:lnTo>
                  <a:pt x="380534" y="300000"/>
                </a:lnTo>
                <a:lnTo>
                  <a:pt x="370027" y="303188"/>
                </a:lnTo>
                <a:lnTo>
                  <a:pt x="347767" y="309375"/>
                </a:lnTo>
                <a:lnTo>
                  <a:pt x="324645" y="315432"/>
                </a:lnTo>
                <a:lnTo>
                  <a:pt x="313915" y="318437"/>
                </a:lnTo>
                <a:lnTo>
                  <a:pt x="294055" y="324421"/>
                </a:lnTo>
                <a:lnTo>
                  <a:pt x="266141" y="333368"/>
                </a:lnTo>
                <a:lnTo>
                  <a:pt x="258045" y="336347"/>
                </a:lnTo>
                <a:lnTo>
                  <a:pt x="243758" y="342303"/>
                </a:lnTo>
                <a:lnTo>
                  <a:pt x="225546" y="353219"/>
                </a:lnTo>
                <a:lnTo>
                  <a:pt x="214056" y="356665"/>
                </a:lnTo>
                <a:lnTo>
                  <a:pt x="214392" y="356840"/>
                </a:lnTo>
                <a:lnTo>
                  <a:pt x="217412" y="357033"/>
                </a:lnTo>
                <a:lnTo>
                  <a:pt x="219606" y="356092"/>
                </a:lnTo>
                <a:lnTo>
                  <a:pt x="229419" y="350028"/>
                </a:lnTo>
                <a:lnTo>
                  <a:pt x="242611" y="344745"/>
                </a:lnTo>
                <a:lnTo>
                  <a:pt x="255257" y="340955"/>
                </a:lnTo>
                <a:lnTo>
                  <a:pt x="328174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261"/>
          <p:cNvSpPr/>
          <p:nvPr/>
        </p:nvSpPr>
        <p:spPr>
          <a:xfrm>
            <a:off x="4174678" y="4394661"/>
            <a:ext cx="629494" cy="418441"/>
          </a:xfrm>
          <a:custGeom>
            <a:avLst/>
            <a:gdLst/>
            <a:ahLst/>
            <a:cxnLst/>
            <a:rect l="0" t="0" r="0" b="0"/>
            <a:pathLst>
              <a:path w="629494" h="418441">
                <a:moveTo>
                  <a:pt x="406251" y="70182"/>
                </a:moveTo>
                <a:lnTo>
                  <a:pt x="377808" y="51221"/>
                </a:lnTo>
                <a:lnTo>
                  <a:pt x="366453" y="44643"/>
                </a:lnTo>
                <a:lnTo>
                  <a:pt x="355907" y="39265"/>
                </a:lnTo>
                <a:lnTo>
                  <a:pt x="345899" y="34688"/>
                </a:lnTo>
                <a:lnTo>
                  <a:pt x="335259" y="30644"/>
                </a:lnTo>
                <a:lnTo>
                  <a:pt x="324196" y="26957"/>
                </a:lnTo>
                <a:lnTo>
                  <a:pt x="292311" y="17025"/>
                </a:lnTo>
                <a:lnTo>
                  <a:pt x="282666" y="13908"/>
                </a:lnTo>
                <a:lnTo>
                  <a:pt x="272268" y="11830"/>
                </a:lnTo>
                <a:lnTo>
                  <a:pt x="261366" y="10445"/>
                </a:lnTo>
                <a:lnTo>
                  <a:pt x="250130" y="9521"/>
                </a:lnTo>
                <a:lnTo>
                  <a:pt x="239663" y="8906"/>
                </a:lnTo>
                <a:lnTo>
                  <a:pt x="220095" y="8222"/>
                </a:lnTo>
                <a:lnTo>
                  <a:pt x="187603" y="7836"/>
                </a:lnTo>
                <a:lnTo>
                  <a:pt x="176150" y="6790"/>
                </a:lnTo>
                <a:lnTo>
                  <a:pt x="164545" y="5101"/>
                </a:lnTo>
                <a:lnTo>
                  <a:pt x="152840" y="2982"/>
                </a:lnTo>
                <a:lnTo>
                  <a:pt x="141069" y="1569"/>
                </a:lnTo>
                <a:lnTo>
                  <a:pt x="129252" y="628"/>
                </a:lnTo>
                <a:lnTo>
                  <a:pt x="117405" y="0"/>
                </a:lnTo>
                <a:lnTo>
                  <a:pt x="106531" y="574"/>
                </a:lnTo>
                <a:lnTo>
                  <a:pt x="96305" y="1948"/>
                </a:lnTo>
                <a:lnTo>
                  <a:pt x="77005" y="5130"/>
                </a:lnTo>
                <a:lnTo>
                  <a:pt x="58506" y="6543"/>
                </a:lnTo>
                <a:lnTo>
                  <a:pt x="43007" y="7171"/>
                </a:lnTo>
                <a:lnTo>
                  <a:pt x="29505" y="8443"/>
                </a:lnTo>
                <a:lnTo>
                  <a:pt x="9959" y="14698"/>
                </a:lnTo>
                <a:lnTo>
                  <a:pt x="8111" y="15333"/>
                </a:lnTo>
                <a:lnTo>
                  <a:pt x="770" y="20968"/>
                </a:lnTo>
                <a:lnTo>
                  <a:pt x="0" y="22490"/>
                </a:lnTo>
                <a:lnTo>
                  <a:pt x="480" y="23505"/>
                </a:lnTo>
                <a:lnTo>
                  <a:pt x="1792" y="24181"/>
                </a:lnTo>
                <a:lnTo>
                  <a:pt x="5895" y="24933"/>
                </a:lnTo>
                <a:lnTo>
                  <a:pt x="19075" y="25356"/>
                </a:lnTo>
                <a:lnTo>
                  <a:pt x="80928" y="25523"/>
                </a:lnTo>
                <a:lnTo>
                  <a:pt x="93127" y="26519"/>
                </a:lnTo>
                <a:lnTo>
                  <a:pt x="106220" y="28175"/>
                </a:lnTo>
                <a:lnTo>
                  <a:pt x="119910" y="30271"/>
                </a:lnTo>
                <a:lnTo>
                  <a:pt x="133998" y="31668"/>
                </a:lnTo>
                <a:lnTo>
                  <a:pt x="148351" y="32600"/>
                </a:lnTo>
                <a:lnTo>
                  <a:pt x="162880" y="33221"/>
                </a:lnTo>
                <a:lnTo>
                  <a:pt x="177527" y="34627"/>
                </a:lnTo>
                <a:lnTo>
                  <a:pt x="192253" y="36558"/>
                </a:lnTo>
                <a:lnTo>
                  <a:pt x="207031" y="38836"/>
                </a:lnTo>
                <a:lnTo>
                  <a:pt x="236680" y="44014"/>
                </a:lnTo>
                <a:lnTo>
                  <a:pt x="296137" y="55422"/>
                </a:lnTo>
                <a:lnTo>
                  <a:pt x="323247" y="61307"/>
                </a:lnTo>
                <a:lnTo>
                  <a:pt x="372988" y="73169"/>
                </a:lnTo>
                <a:lnTo>
                  <a:pt x="391798" y="79117"/>
                </a:lnTo>
                <a:lnTo>
                  <a:pt x="406773" y="85067"/>
                </a:lnTo>
                <a:lnTo>
                  <a:pt x="425367" y="93996"/>
                </a:lnTo>
                <a:lnTo>
                  <a:pt x="433930" y="99948"/>
                </a:lnTo>
                <a:lnTo>
                  <a:pt x="436609" y="102924"/>
                </a:lnTo>
                <a:lnTo>
                  <a:pt x="438397" y="105901"/>
                </a:lnTo>
                <a:lnTo>
                  <a:pt x="439588" y="108878"/>
                </a:lnTo>
                <a:lnTo>
                  <a:pt x="439390" y="111854"/>
                </a:lnTo>
                <a:lnTo>
                  <a:pt x="438266" y="114831"/>
                </a:lnTo>
                <a:lnTo>
                  <a:pt x="434370" y="120784"/>
                </a:lnTo>
                <a:lnTo>
                  <a:pt x="429332" y="126737"/>
                </a:lnTo>
                <a:lnTo>
                  <a:pt x="425607" y="128721"/>
                </a:lnTo>
                <a:lnTo>
                  <a:pt x="410884" y="132506"/>
                </a:lnTo>
                <a:lnTo>
                  <a:pt x="392962" y="138478"/>
                </a:lnTo>
                <a:lnTo>
                  <a:pt x="377524" y="140223"/>
                </a:lnTo>
                <a:lnTo>
                  <a:pt x="358096" y="143645"/>
                </a:lnTo>
                <a:lnTo>
                  <a:pt x="347359" y="145946"/>
                </a:lnTo>
                <a:lnTo>
                  <a:pt x="337224" y="148473"/>
                </a:lnTo>
                <a:lnTo>
                  <a:pt x="275310" y="165511"/>
                </a:lnTo>
                <a:lnTo>
                  <a:pt x="245414" y="174385"/>
                </a:lnTo>
                <a:lnTo>
                  <a:pt x="223313" y="180325"/>
                </a:lnTo>
                <a:lnTo>
                  <a:pt x="205552" y="186272"/>
                </a:lnTo>
                <a:lnTo>
                  <a:pt x="191044" y="192223"/>
                </a:lnTo>
                <a:lnTo>
                  <a:pt x="172712" y="201152"/>
                </a:lnTo>
                <a:lnTo>
                  <a:pt x="164211" y="207105"/>
                </a:lnTo>
                <a:lnTo>
                  <a:pt x="161547" y="210081"/>
                </a:lnTo>
                <a:lnTo>
                  <a:pt x="159772" y="213057"/>
                </a:lnTo>
                <a:lnTo>
                  <a:pt x="158588" y="216033"/>
                </a:lnTo>
                <a:lnTo>
                  <a:pt x="158790" y="219010"/>
                </a:lnTo>
                <a:lnTo>
                  <a:pt x="159918" y="221987"/>
                </a:lnTo>
                <a:lnTo>
                  <a:pt x="161661" y="224963"/>
                </a:lnTo>
                <a:lnTo>
                  <a:pt x="168891" y="230917"/>
                </a:lnTo>
                <a:lnTo>
                  <a:pt x="184117" y="239846"/>
                </a:lnTo>
                <a:lnTo>
                  <a:pt x="197392" y="245799"/>
                </a:lnTo>
                <a:lnTo>
                  <a:pt x="216521" y="251752"/>
                </a:lnTo>
                <a:lnTo>
                  <a:pt x="228171" y="254729"/>
                </a:lnTo>
                <a:lnTo>
                  <a:pt x="254344" y="260682"/>
                </a:lnTo>
                <a:lnTo>
                  <a:pt x="268269" y="264651"/>
                </a:lnTo>
                <a:lnTo>
                  <a:pt x="282513" y="269281"/>
                </a:lnTo>
                <a:lnTo>
                  <a:pt x="296970" y="274352"/>
                </a:lnTo>
                <a:lnTo>
                  <a:pt x="311569" y="278725"/>
                </a:lnTo>
                <a:lnTo>
                  <a:pt x="326262" y="282633"/>
                </a:lnTo>
                <a:lnTo>
                  <a:pt x="341019" y="286230"/>
                </a:lnTo>
                <a:lnTo>
                  <a:pt x="355818" y="290613"/>
                </a:lnTo>
                <a:lnTo>
                  <a:pt x="370644" y="295519"/>
                </a:lnTo>
                <a:lnTo>
                  <a:pt x="385490" y="300774"/>
                </a:lnTo>
                <a:lnTo>
                  <a:pt x="400348" y="305269"/>
                </a:lnTo>
                <a:lnTo>
                  <a:pt x="415213" y="309258"/>
                </a:lnTo>
                <a:lnTo>
                  <a:pt x="430086" y="312910"/>
                </a:lnTo>
                <a:lnTo>
                  <a:pt x="443969" y="317329"/>
                </a:lnTo>
                <a:lnTo>
                  <a:pt x="457193" y="322259"/>
                </a:lnTo>
                <a:lnTo>
                  <a:pt x="469978" y="327530"/>
                </a:lnTo>
                <a:lnTo>
                  <a:pt x="481478" y="332037"/>
                </a:lnTo>
                <a:lnTo>
                  <a:pt x="502193" y="339690"/>
                </a:lnTo>
                <a:lnTo>
                  <a:pt x="518676" y="346399"/>
                </a:lnTo>
                <a:lnTo>
                  <a:pt x="531624" y="352687"/>
                </a:lnTo>
                <a:lnTo>
                  <a:pt x="540686" y="358790"/>
                </a:lnTo>
                <a:lnTo>
                  <a:pt x="543499" y="361806"/>
                </a:lnTo>
                <a:lnTo>
                  <a:pt x="545375" y="364809"/>
                </a:lnTo>
                <a:lnTo>
                  <a:pt x="548386" y="372017"/>
                </a:lnTo>
                <a:lnTo>
                  <a:pt x="546648" y="372609"/>
                </a:lnTo>
                <a:lnTo>
                  <a:pt x="529601" y="373558"/>
                </a:lnTo>
                <a:lnTo>
                  <a:pt x="477069" y="373778"/>
                </a:lnTo>
                <a:lnTo>
                  <a:pt x="467353" y="372791"/>
                </a:lnTo>
                <a:lnTo>
                  <a:pt x="456908" y="371139"/>
                </a:lnTo>
                <a:lnTo>
                  <a:pt x="445975" y="369047"/>
                </a:lnTo>
                <a:lnTo>
                  <a:pt x="434718" y="367652"/>
                </a:lnTo>
                <a:lnTo>
                  <a:pt x="423245" y="366722"/>
                </a:lnTo>
                <a:lnTo>
                  <a:pt x="411627" y="366102"/>
                </a:lnTo>
                <a:lnTo>
                  <a:pt x="400905" y="364696"/>
                </a:lnTo>
                <a:lnTo>
                  <a:pt x="390781" y="362767"/>
                </a:lnTo>
                <a:lnTo>
                  <a:pt x="381055" y="360489"/>
                </a:lnTo>
                <a:lnTo>
                  <a:pt x="370602" y="358970"/>
                </a:lnTo>
                <a:lnTo>
                  <a:pt x="359665" y="357958"/>
                </a:lnTo>
                <a:lnTo>
                  <a:pt x="348405" y="357282"/>
                </a:lnTo>
                <a:lnTo>
                  <a:pt x="330601" y="353886"/>
                </a:lnTo>
                <a:lnTo>
                  <a:pt x="316074" y="350062"/>
                </a:lnTo>
                <a:lnTo>
                  <a:pt x="297732" y="347909"/>
                </a:lnTo>
                <a:lnTo>
                  <a:pt x="278863" y="347122"/>
                </a:lnTo>
                <a:lnTo>
                  <a:pt x="277670" y="347082"/>
                </a:lnTo>
                <a:lnTo>
                  <a:pt x="293299" y="347007"/>
                </a:lnTo>
                <a:lnTo>
                  <a:pt x="298207" y="347005"/>
                </a:lnTo>
                <a:lnTo>
                  <a:pt x="311599" y="349650"/>
                </a:lnTo>
                <a:lnTo>
                  <a:pt x="338519" y="356717"/>
                </a:lnTo>
                <a:lnTo>
                  <a:pt x="383170" y="367994"/>
                </a:lnTo>
                <a:lnTo>
                  <a:pt x="394833" y="369926"/>
                </a:lnTo>
                <a:lnTo>
                  <a:pt x="406576" y="371215"/>
                </a:lnTo>
                <a:lnTo>
                  <a:pt x="418374" y="372074"/>
                </a:lnTo>
                <a:lnTo>
                  <a:pt x="431200" y="373639"/>
                </a:lnTo>
                <a:lnTo>
                  <a:pt x="444712" y="375674"/>
                </a:lnTo>
                <a:lnTo>
                  <a:pt x="472954" y="380581"/>
                </a:lnTo>
                <a:lnTo>
                  <a:pt x="502043" y="386070"/>
                </a:lnTo>
                <a:lnTo>
                  <a:pt x="528862" y="391816"/>
                </a:lnTo>
                <a:lnTo>
                  <a:pt x="541570" y="394738"/>
                </a:lnTo>
                <a:lnTo>
                  <a:pt x="574210" y="403275"/>
                </a:lnTo>
                <a:lnTo>
                  <a:pt x="629493" y="4184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262"/>
          <p:cNvSpPr/>
          <p:nvPr/>
        </p:nvSpPr>
        <p:spPr>
          <a:xfrm>
            <a:off x="5991820" y="4314283"/>
            <a:ext cx="1187649" cy="96983"/>
          </a:xfrm>
          <a:custGeom>
            <a:avLst/>
            <a:gdLst/>
            <a:ahLst/>
            <a:cxnLst/>
            <a:rect l="0" t="0" r="0" b="0"/>
            <a:pathLst>
              <a:path w="1187649" h="96983">
                <a:moveTo>
                  <a:pt x="0" y="96982"/>
                </a:moveTo>
                <a:lnTo>
                  <a:pt x="14221" y="87501"/>
                </a:lnTo>
                <a:lnTo>
                  <a:pt x="20395" y="84708"/>
                </a:lnTo>
                <a:lnTo>
                  <a:pt x="26494" y="82847"/>
                </a:lnTo>
                <a:lnTo>
                  <a:pt x="45803" y="79858"/>
                </a:lnTo>
                <a:lnTo>
                  <a:pt x="66300" y="78276"/>
                </a:lnTo>
                <a:lnTo>
                  <a:pt x="71981" y="76574"/>
                </a:lnTo>
                <a:lnTo>
                  <a:pt x="77753" y="74447"/>
                </a:lnTo>
                <a:lnTo>
                  <a:pt x="95358" y="71454"/>
                </a:lnTo>
                <a:lnTo>
                  <a:pt x="127676" y="70359"/>
                </a:lnTo>
                <a:lnTo>
                  <a:pt x="364767" y="70193"/>
                </a:lnTo>
                <a:lnTo>
                  <a:pt x="386023" y="67547"/>
                </a:lnTo>
                <a:lnTo>
                  <a:pt x="397247" y="65453"/>
                </a:lnTo>
                <a:lnTo>
                  <a:pt x="427265" y="62505"/>
                </a:lnTo>
                <a:lnTo>
                  <a:pt x="455011" y="61631"/>
                </a:lnTo>
                <a:lnTo>
                  <a:pt x="486824" y="61372"/>
                </a:lnTo>
                <a:lnTo>
                  <a:pt x="507077" y="58666"/>
                </a:lnTo>
                <a:lnTo>
                  <a:pt x="516645" y="56556"/>
                </a:lnTo>
                <a:lnTo>
                  <a:pt x="553388" y="52176"/>
                </a:lnTo>
                <a:lnTo>
                  <a:pt x="562402" y="50244"/>
                </a:lnTo>
                <a:lnTo>
                  <a:pt x="571387" y="47964"/>
                </a:lnTo>
                <a:lnTo>
                  <a:pt x="589309" y="45431"/>
                </a:lnTo>
                <a:lnTo>
                  <a:pt x="607196" y="43313"/>
                </a:lnTo>
                <a:lnTo>
                  <a:pt x="616133" y="41358"/>
                </a:lnTo>
                <a:lnTo>
                  <a:pt x="625068" y="39064"/>
                </a:lnTo>
                <a:lnTo>
                  <a:pt x="642933" y="36514"/>
                </a:lnTo>
                <a:lnTo>
                  <a:pt x="660794" y="34389"/>
                </a:lnTo>
                <a:lnTo>
                  <a:pt x="669725" y="32433"/>
                </a:lnTo>
                <a:lnTo>
                  <a:pt x="678655" y="30137"/>
                </a:lnTo>
                <a:lnTo>
                  <a:pt x="696515" y="27586"/>
                </a:lnTo>
                <a:lnTo>
                  <a:pt x="714375" y="25460"/>
                </a:lnTo>
                <a:lnTo>
                  <a:pt x="723305" y="23504"/>
                </a:lnTo>
                <a:lnTo>
                  <a:pt x="732234" y="21207"/>
                </a:lnTo>
                <a:lnTo>
                  <a:pt x="750094" y="18656"/>
                </a:lnTo>
                <a:lnTo>
                  <a:pt x="781072" y="17018"/>
                </a:lnTo>
                <a:lnTo>
                  <a:pt x="796604" y="14148"/>
                </a:lnTo>
                <a:lnTo>
                  <a:pt x="804913" y="11994"/>
                </a:lnTo>
                <a:lnTo>
                  <a:pt x="822083" y="9601"/>
                </a:lnTo>
                <a:lnTo>
                  <a:pt x="857359" y="8064"/>
                </a:lnTo>
                <a:lnTo>
                  <a:pt x="910838" y="7719"/>
                </a:lnTo>
                <a:lnTo>
                  <a:pt x="928692" y="5054"/>
                </a:lnTo>
                <a:lnTo>
                  <a:pt x="937620" y="2955"/>
                </a:lnTo>
                <a:lnTo>
                  <a:pt x="964407" y="0"/>
                </a:lnTo>
                <a:lnTo>
                  <a:pt x="982266" y="1955"/>
                </a:lnTo>
                <a:lnTo>
                  <a:pt x="991196" y="3865"/>
                </a:lnTo>
                <a:lnTo>
                  <a:pt x="1026914" y="7923"/>
                </a:lnTo>
                <a:lnTo>
                  <a:pt x="1035844" y="9828"/>
                </a:lnTo>
                <a:lnTo>
                  <a:pt x="1044773" y="12090"/>
                </a:lnTo>
                <a:lnTo>
                  <a:pt x="1059987" y="14604"/>
                </a:lnTo>
                <a:lnTo>
                  <a:pt x="1074355" y="16713"/>
                </a:lnTo>
                <a:lnTo>
                  <a:pt x="1082354" y="18665"/>
                </a:lnTo>
                <a:lnTo>
                  <a:pt x="1090663" y="20958"/>
                </a:lnTo>
                <a:lnTo>
                  <a:pt x="1105187" y="23506"/>
                </a:lnTo>
                <a:lnTo>
                  <a:pt x="1118256" y="25631"/>
                </a:lnTo>
                <a:lnTo>
                  <a:pt x="1124520" y="27587"/>
                </a:lnTo>
                <a:lnTo>
                  <a:pt x="1130680" y="29883"/>
                </a:lnTo>
                <a:lnTo>
                  <a:pt x="1139747" y="32405"/>
                </a:lnTo>
                <a:lnTo>
                  <a:pt x="1150754" y="35079"/>
                </a:lnTo>
                <a:lnTo>
                  <a:pt x="1187648" y="434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263"/>
          <p:cNvSpPr/>
          <p:nvPr/>
        </p:nvSpPr>
        <p:spPr>
          <a:xfrm>
            <a:off x="6125765" y="4625611"/>
            <a:ext cx="1071564" cy="71405"/>
          </a:xfrm>
          <a:custGeom>
            <a:avLst/>
            <a:gdLst/>
            <a:ahLst/>
            <a:cxnLst/>
            <a:rect l="0" t="0" r="0" b="0"/>
            <a:pathLst>
              <a:path w="1071564" h="71405">
                <a:moveTo>
                  <a:pt x="0" y="35685"/>
                </a:moveTo>
                <a:lnTo>
                  <a:pt x="14222" y="26204"/>
                </a:lnTo>
                <a:lnTo>
                  <a:pt x="20395" y="22420"/>
                </a:lnTo>
                <a:lnTo>
                  <a:pt x="26495" y="18904"/>
                </a:lnTo>
                <a:lnTo>
                  <a:pt x="32546" y="15568"/>
                </a:lnTo>
                <a:lnTo>
                  <a:pt x="38565" y="13344"/>
                </a:lnTo>
                <a:lnTo>
                  <a:pt x="44562" y="11862"/>
                </a:lnTo>
                <a:lnTo>
                  <a:pt x="65128" y="9775"/>
                </a:lnTo>
                <a:lnTo>
                  <a:pt x="81532" y="8294"/>
                </a:lnTo>
                <a:lnTo>
                  <a:pt x="90073" y="6511"/>
                </a:lnTo>
                <a:lnTo>
                  <a:pt x="98744" y="4330"/>
                </a:lnTo>
                <a:lnTo>
                  <a:pt x="107501" y="2875"/>
                </a:lnTo>
                <a:lnTo>
                  <a:pt x="135040" y="828"/>
                </a:lnTo>
                <a:lnTo>
                  <a:pt x="167894" y="222"/>
                </a:lnTo>
                <a:lnTo>
                  <a:pt x="226378" y="0"/>
                </a:lnTo>
                <a:lnTo>
                  <a:pt x="239223" y="981"/>
                </a:lnTo>
                <a:lnTo>
                  <a:pt x="252747" y="2627"/>
                </a:lnTo>
                <a:lnTo>
                  <a:pt x="266725" y="4717"/>
                </a:lnTo>
                <a:lnTo>
                  <a:pt x="281004" y="6110"/>
                </a:lnTo>
                <a:lnTo>
                  <a:pt x="310099" y="7658"/>
                </a:lnTo>
                <a:lnTo>
                  <a:pt x="324804" y="9063"/>
                </a:lnTo>
                <a:lnTo>
                  <a:pt x="339566" y="10991"/>
                </a:lnTo>
                <a:lnTo>
                  <a:pt x="354370" y="13270"/>
                </a:lnTo>
                <a:lnTo>
                  <a:pt x="369200" y="14789"/>
                </a:lnTo>
                <a:lnTo>
                  <a:pt x="398907" y="16476"/>
                </a:lnTo>
                <a:lnTo>
                  <a:pt x="428646" y="17226"/>
                </a:lnTo>
                <a:lnTo>
                  <a:pt x="458400" y="18552"/>
                </a:lnTo>
                <a:lnTo>
                  <a:pt x="473280" y="20294"/>
                </a:lnTo>
                <a:lnTo>
                  <a:pt x="488160" y="22448"/>
                </a:lnTo>
                <a:lnTo>
                  <a:pt x="503042" y="23884"/>
                </a:lnTo>
                <a:lnTo>
                  <a:pt x="532806" y="25479"/>
                </a:lnTo>
                <a:lnTo>
                  <a:pt x="562571" y="26188"/>
                </a:lnTo>
                <a:lnTo>
                  <a:pt x="622102" y="26643"/>
                </a:lnTo>
                <a:lnTo>
                  <a:pt x="636985" y="27673"/>
                </a:lnTo>
                <a:lnTo>
                  <a:pt x="651867" y="29352"/>
                </a:lnTo>
                <a:lnTo>
                  <a:pt x="666750" y="31463"/>
                </a:lnTo>
                <a:lnTo>
                  <a:pt x="681633" y="32870"/>
                </a:lnTo>
                <a:lnTo>
                  <a:pt x="711399" y="34435"/>
                </a:lnTo>
                <a:lnTo>
                  <a:pt x="738519" y="35130"/>
                </a:lnTo>
                <a:lnTo>
                  <a:pt x="832042" y="35653"/>
                </a:lnTo>
                <a:lnTo>
                  <a:pt x="845405" y="36656"/>
                </a:lnTo>
                <a:lnTo>
                  <a:pt x="859276" y="38317"/>
                </a:lnTo>
                <a:lnTo>
                  <a:pt x="873483" y="40416"/>
                </a:lnTo>
                <a:lnTo>
                  <a:pt x="886924" y="41816"/>
                </a:lnTo>
                <a:lnTo>
                  <a:pt x="912441" y="43371"/>
                </a:lnTo>
                <a:lnTo>
                  <a:pt x="924802" y="44778"/>
                </a:lnTo>
                <a:lnTo>
                  <a:pt x="937011" y="46708"/>
                </a:lnTo>
                <a:lnTo>
                  <a:pt x="949120" y="48987"/>
                </a:lnTo>
                <a:lnTo>
                  <a:pt x="960168" y="51498"/>
                </a:lnTo>
                <a:lnTo>
                  <a:pt x="970511" y="54165"/>
                </a:lnTo>
                <a:lnTo>
                  <a:pt x="980382" y="56935"/>
                </a:lnTo>
                <a:lnTo>
                  <a:pt x="989940" y="58781"/>
                </a:lnTo>
                <a:lnTo>
                  <a:pt x="1019597" y="62373"/>
                </a:lnTo>
                <a:lnTo>
                  <a:pt x="1071563" y="714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264"/>
          <p:cNvSpPr/>
          <p:nvPr/>
        </p:nvSpPr>
        <p:spPr>
          <a:xfrm>
            <a:off x="6072187" y="4777382"/>
            <a:ext cx="1089423" cy="196454"/>
          </a:xfrm>
          <a:custGeom>
            <a:avLst/>
            <a:gdLst/>
            <a:ahLst/>
            <a:cxnLst/>
            <a:rect l="0" t="0" r="0" b="0"/>
            <a:pathLst>
              <a:path w="1089423" h="196454">
                <a:moveTo>
                  <a:pt x="0" y="196453"/>
                </a:moveTo>
                <a:lnTo>
                  <a:pt x="18962" y="182232"/>
                </a:lnTo>
                <a:lnTo>
                  <a:pt x="27524" y="177051"/>
                </a:lnTo>
                <a:lnTo>
                  <a:pt x="36209" y="172604"/>
                </a:lnTo>
                <a:lnTo>
                  <a:pt x="52804" y="165018"/>
                </a:lnTo>
                <a:lnTo>
                  <a:pt x="66794" y="158339"/>
                </a:lnTo>
                <a:lnTo>
                  <a:pt x="74295" y="155169"/>
                </a:lnTo>
                <a:lnTo>
                  <a:pt x="82272" y="152064"/>
                </a:lnTo>
                <a:lnTo>
                  <a:pt x="99073" y="145967"/>
                </a:lnTo>
                <a:lnTo>
                  <a:pt x="116462" y="139950"/>
                </a:lnTo>
                <a:lnTo>
                  <a:pt x="126259" y="135964"/>
                </a:lnTo>
                <a:lnTo>
                  <a:pt x="136759" y="131323"/>
                </a:lnTo>
                <a:lnTo>
                  <a:pt x="147727" y="126243"/>
                </a:lnTo>
                <a:lnTo>
                  <a:pt x="159008" y="121866"/>
                </a:lnTo>
                <a:lnTo>
                  <a:pt x="170498" y="117955"/>
                </a:lnTo>
                <a:lnTo>
                  <a:pt x="182126" y="114355"/>
                </a:lnTo>
                <a:lnTo>
                  <a:pt x="205629" y="107710"/>
                </a:lnTo>
                <a:lnTo>
                  <a:pt x="217454" y="104549"/>
                </a:lnTo>
                <a:lnTo>
                  <a:pt x="230298" y="101450"/>
                </a:lnTo>
                <a:lnTo>
                  <a:pt x="257797" y="95360"/>
                </a:lnTo>
                <a:lnTo>
                  <a:pt x="434592" y="59532"/>
                </a:lnTo>
                <a:lnTo>
                  <a:pt x="483971" y="50602"/>
                </a:lnTo>
                <a:lnTo>
                  <a:pt x="516062" y="47295"/>
                </a:lnTo>
                <a:lnTo>
                  <a:pt x="547853" y="44832"/>
                </a:lnTo>
                <a:lnTo>
                  <a:pt x="581826" y="40431"/>
                </a:lnTo>
                <a:lnTo>
                  <a:pt x="614123" y="35168"/>
                </a:lnTo>
                <a:lnTo>
                  <a:pt x="680021" y="23704"/>
                </a:lnTo>
                <a:lnTo>
                  <a:pt x="712336" y="20457"/>
                </a:lnTo>
                <a:lnTo>
                  <a:pt x="743234" y="18022"/>
                </a:lnTo>
                <a:lnTo>
                  <a:pt x="773504" y="13632"/>
                </a:lnTo>
                <a:lnTo>
                  <a:pt x="806138" y="11020"/>
                </a:lnTo>
                <a:lnTo>
                  <a:pt x="838503" y="9859"/>
                </a:lnTo>
                <a:lnTo>
                  <a:pt x="880028" y="9205"/>
                </a:lnTo>
                <a:lnTo>
                  <a:pt x="948015" y="8966"/>
                </a:lnTo>
                <a:lnTo>
                  <a:pt x="972665" y="6300"/>
                </a:lnTo>
                <a:lnTo>
                  <a:pt x="996851" y="2800"/>
                </a:lnTo>
                <a:lnTo>
                  <a:pt x="1020828" y="1244"/>
                </a:lnTo>
                <a:lnTo>
                  <a:pt x="1047361" y="553"/>
                </a:lnTo>
                <a:lnTo>
                  <a:pt x="108942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Mendelian theory of heredity, form the foundation of </a:t>
            </a:r>
            <a:r>
              <a:rPr lang="en-US" b="1" u="sng" dirty="0" smtClean="0"/>
              <a:t>modern genetics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Mendelian theory explains </a:t>
            </a:r>
            <a:r>
              <a:rPr lang="en-US" b="1" dirty="0" smtClean="0"/>
              <a:t>simple patterns of inheritance. </a:t>
            </a:r>
          </a:p>
          <a:p>
            <a:r>
              <a:rPr lang="en-US" dirty="0" smtClean="0"/>
              <a:t>In these patterns, two of several versions of a gene combine and result in one of several possibilities.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Theory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973335" y="1768078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Mendel’s experiments, many people thought that the trait of offspring were always a </a:t>
            </a:r>
            <a:r>
              <a:rPr lang="en-US" b="1" dirty="0" smtClean="0"/>
              <a:t>blend</a:t>
            </a:r>
            <a:r>
              <a:rPr lang="en-US" dirty="0" smtClean="0"/>
              <a:t> of the traits from parents. </a:t>
            </a:r>
          </a:p>
          <a:p>
            <a:r>
              <a:rPr lang="en-US" dirty="0" smtClean="0"/>
              <a:t>This would mean that a tall </a:t>
            </a:r>
            <a:r>
              <a:rPr lang="en-US" b="1" dirty="0" smtClean="0"/>
              <a:t>plant</a:t>
            </a:r>
            <a:r>
              <a:rPr lang="en-US" dirty="0" smtClean="0"/>
              <a:t> crossed with a </a:t>
            </a:r>
            <a:r>
              <a:rPr lang="en-US" b="1" dirty="0" smtClean="0"/>
              <a:t>short</a:t>
            </a:r>
            <a:r>
              <a:rPr lang="en-US" dirty="0" smtClean="0"/>
              <a:t> plant would make a </a:t>
            </a:r>
            <a:r>
              <a:rPr lang="en-US" b="1" dirty="0" smtClean="0"/>
              <a:t>medium</a:t>
            </a:r>
            <a:r>
              <a:rPr lang="en-US" dirty="0" smtClean="0"/>
              <a:t> plant.</a:t>
            </a:r>
          </a:p>
          <a:p>
            <a:r>
              <a:rPr lang="en-US" dirty="0" smtClean="0"/>
              <a:t>Today scientist know that different versions of genes. </a:t>
            </a:r>
            <a:r>
              <a:rPr lang="en-US" u="sng" dirty="0" smtClean="0"/>
              <a:t>Each </a:t>
            </a:r>
            <a:r>
              <a:rPr lang="en-US" b="1" u="sng" dirty="0" smtClean="0"/>
              <a:t>version</a:t>
            </a:r>
            <a:r>
              <a:rPr lang="en-US" u="sng" dirty="0" smtClean="0"/>
              <a:t> of a </a:t>
            </a:r>
            <a:r>
              <a:rPr lang="en-US" b="1" u="sng" dirty="0" smtClean="0"/>
              <a:t>gene</a:t>
            </a:r>
            <a:r>
              <a:rPr lang="en-US" u="sng" dirty="0" smtClean="0"/>
              <a:t> is called an </a:t>
            </a:r>
            <a:r>
              <a:rPr lang="en-US" b="1" u="sng" dirty="0" smtClean="0">
                <a:solidFill>
                  <a:srgbClr val="FF0000"/>
                </a:solidFill>
              </a:rPr>
              <a:t>allele</a:t>
            </a:r>
            <a:r>
              <a:rPr lang="en-US" u="sng" dirty="0" smtClean="0"/>
              <a:t>.</a:t>
            </a:r>
            <a:endParaRPr lang="en-US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Versions of Genes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5554266" y="4670226"/>
            <a:ext cx="410766" cy="1946673"/>
          </a:xfrm>
          <a:custGeom>
            <a:avLst/>
            <a:gdLst/>
            <a:ahLst/>
            <a:cxnLst/>
            <a:rect l="0" t="0" r="0" b="0"/>
            <a:pathLst>
              <a:path w="410766" h="1946673">
                <a:moveTo>
                  <a:pt x="26789" y="1446609"/>
                </a:moveTo>
                <a:lnTo>
                  <a:pt x="26789" y="1446609"/>
                </a:lnTo>
                <a:lnTo>
                  <a:pt x="17859" y="1446609"/>
                </a:lnTo>
                <a:lnTo>
                  <a:pt x="17859" y="1446609"/>
                </a:lnTo>
                <a:lnTo>
                  <a:pt x="17859" y="1446609"/>
                </a:lnTo>
                <a:lnTo>
                  <a:pt x="17859" y="1446609"/>
                </a:lnTo>
                <a:lnTo>
                  <a:pt x="17859" y="1446609"/>
                </a:lnTo>
                <a:lnTo>
                  <a:pt x="17859" y="1437679"/>
                </a:lnTo>
                <a:lnTo>
                  <a:pt x="17859" y="1437679"/>
                </a:lnTo>
                <a:lnTo>
                  <a:pt x="17859" y="1437679"/>
                </a:lnTo>
                <a:lnTo>
                  <a:pt x="26789" y="1428750"/>
                </a:lnTo>
                <a:lnTo>
                  <a:pt x="26789" y="1419820"/>
                </a:lnTo>
                <a:lnTo>
                  <a:pt x="26789" y="1410890"/>
                </a:lnTo>
                <a:lnTo>
                  <a:pt x="26789" y="1401961"/>
                </a:lnTo>
                <a:lnTo>
                  <a:pt x="26789" y="1384101"/>
                </a:lnTo>
                <a:lnTo>
                  <a:pt x="26789" y="1375172"/>
                </a:lnTo>
                <a:lnTo>
                  <a:pt x="26789" y="1357312"/>
                </a:lnTo>
                <a:lnTo>
                  <a:pt x="26789" y="1339453"/>
                </a:lnTo>
                <a:lnTo>
                  <a:pt x="26789" y="1321594"/>
                </a:lnTo>
                <a:lnTo>
                  <a:pt x="26789" y="1303734"/>
                </a:lnTo>
                <a:lnTo>
                  <a:pt x="26789" y="1294804"/>
                </a:lnTo>
                <a:lnTo>
                  <a:pt x="26789" y="1276945"/>
                </a:lnTo>
                <a:lnTo>
                  <a:pt x="26789" y="1259086"/>
                </a:lnTo>
                <a:lnTo>
                  <a:pt x="26789" y="1250156"/>
                </a:lnTo>
                <a:lnTo>
                  <a:pt x="26789" y="1232297"/>
                </a:lnTo>
                <a:lnTo>
                  <a:pt x="26789" y="1214437"/>
                </a:lnTo>
                <a:lnTo>
                  <a:pt x="26789" y="1205508"/>
                </a:lnTo>
                <a:lnTo>
                  <a:pt x="17859" y="1187648"/>
                </a:lnTo>
                <a:lnTo>
                  <a:pt x="17859" y="1169789"/>
                </a:lnTo>
                <a:lnTo>
                  <a:pt x="17859" y="1151929"/>
                </a:lnTo>
                <a:lnTo>
                  <a:pt x="17859" y="1134070"/>
                </a:lnTo>
                <a:lnTo>
                  <a:pt x="17859" y="1116211"/>
                </a:lnTo>
                <a:lnTo>
                  <a:pt x="17859" y="1098351"/>
                </a:lnTo>
                <a:lnTo>
                  <a:pt x="8929" y="1080492"/>
                </a:lnTo>
                <a:lnTo>
                  <a:pt x="8929" y="1062633"/>
                </a:lnTo>
                <a:lnTo>
                  <a:pt x="8929" y="1035844"/>
                </a:lnTo>
                <a:lnTo>
                  <a:pt x="8929" y="1017984"/>
                </a:lnTo>
                <a:lnTo>
                  <a:pt x="8929" y="991195"/>
                </a:lnTo>
                <a:lnTo>
                  <a:pt x="8929" y="973336"/>
                </a:lnTo>
                <a:lnTo>
                  <a:pt x="8929" y="946547"/>
                </a:lnTo>
                <a:lnTo>
                  <a:pt x="8929" y="928687"/>
                </a:lnTo>
                <a:lnTo>
                  <a:pt x="8929" y="901899"/>
                </a:lnTo>
                <a:lnTo>
                  <a:pt x="8929" y="875110"/>
                </a:lnTo>
                <a:lnTo>
                  <a:pt x="0" y="857251"/>
                </a:lnTo>
                <a:lnTo>
                  <a:pt x="0" y="830462"/>
                </a:lnTo>
                <a:lnTo>
                  <a:pt x="0" y="812602"/>
                </a:lnTo>
                <a:lnTo>
                  <a:pt x="0" y="785813"/>
                </a:lnTo>
                <a:lnTo>
                  <a:pt x="8929" y="767954"/>
                </a:lnTo>
                <a:lnTo>
                  <a:pt x="8929" y="741165"/>
                </a:lnTo>
                <a:lnTo>
                  <a:pt x="8929" y="714376"/>
                </a:lnTo>
                <a:lnTo>
                  <a:pt x="8929" y="696516"/>
                </a:lnTo>
                <a:lnTo>
                  <a:pt x="8929" y="669727"/>
                </a:lnTo>
                <a:lnTo>
                  <a:pt x="8929" y="642938"/>
                </a:lnTo>
                <a:lnTo>
                  <a:pt x="8929" y="625079"/>
                </a:lnTo>
                <a:lnTo>
                  <a:pt x="8929" y="598290"/>
                </a:lnTo>
                <a:lnTo>
                  <a:pt x="17859" y="571501"/>
                </a:lnTo>
                <a:lnTo>
                  <a:pt x="17859" y="553641"/>
                </a:lnTo>
                <a:lnTo>
                  <a:pt x="17859" y="526852"/>
                </a:lnTo>
                <a:lnTo>
                  <a:pt x="17859" y="500063"/>
                </a:lnTo>
                <a:lnTo>
                  <a:pt x="26789" y="482204"/>
                </a:lnTo>
                <a:lnTo>
                  <a:pt x="26789" y="455415"/>
                </a:lnTo>
                <a:lnTo>
                  <a:pt x="26789" y="437555"/>
                </a:lnTo>
                <a:lnTo>
                  <a:pt x="26789" y="410766"/>
                </a:lnTo>
                <a:lnTo>
                  <a:pt x="35718" y="392907"/>
                </a:lnTo>
                <a:lnTo>
                  <a:pt x="35718" y="366118"/>
                </a:lnTo>
                <a:lnTo>
                  <a:pt x="44648" y="348258"/>
                </a:lnTo>
                <a:lnTo>
                  <a:pt x="44648" y="330399"/>
                </a:lnTo>
                <a:lnTo>
                  <a:pt x="44648" y="312540"/>
                </a:lnTo>
                <a:lnTo>
                  <a:pt x="53578" y="285751"/>
                </a:lnTo>
                <a:lnTo>
                  <a:pt x="53578" y="267891"/>
                </a:lnTo>
                <a:lnTo>
                  <a:pt x="62507" y="250032"/>
                </a:lnTo>
                <a:lnTo>
                  <a:pt x="62507" y="232172"/>
                </a:lnTo>
                <a:lnTo>
                  <a:pt x="71437" y="214313"/>
                </a:lnTo>
                <a:lnTo>
                  <a:pt x="71437" y="196453"/>
                </a:lnTo>
                <a:lnTo>
                  <a:pt x="80367" y="178594"/>
                </a:lnTo>
                <a:lnTo>
                  <a:pt x="80367" y="160735"/>
                </a:lnTo>
                <a:lnTo>
                  <a:pt x="89297" y="151805"/>
                </a:lnTo>
                <a:lnTo>
                  <a:pt x="89297" y="133945"/>
                </a:lnTo>
                <a:lnTo>
                  <a:pt x="98226" y="125016"/>
                </a:lnTo>
                <a:lnTo>
                  <a:pt x="107156" y="107156"/>
                </a:lnTo>
                <a:lnTo>
                  <a:pt x="116086" y="98227"/>
                </a:lnTo>
                <a:lnTo>
                  <a:pt x="116086" y="80367"/>
                </a:lnTo>
                <a:lnTo>
                  <a:pt x="125015" y="71438"/>
                </a:lnTo>
                <a:lnTo>
                  <a:pt x="133945" y="62508"/>
                </a:lnTo>
                <a:lnTo>
                  <a:pt x="142875" y="44649"/>
                </a:lnTo>
                <a:lnTo>
                  <a:pt x="142875" y="44649"/>
                </a:lnTo>
                <a:lnTo>
                  <a:pt x="151804" y="35719"/>
                </a:lnTo>
                <a:lnTo>
                  <a:pt x="160734" y="26789"/>
                </a:lnTo>
                <a:lnTo>
                  <a:pt x="169664" y="17860"/>
                </a:lnTo>
                <a:lnTo>
                  <a:pt x="178593" y="17860"/>
                </a:lnTo>
                <a:lnTo>
                  <a:pt x="178593" y="17860"/>
                </a:lnTo>
                <a:lnTo>
                  <a:pt x="187523" y="8930"/>
                </a:lnTo>
                <a:lnTo>
                  <a:pt x="196453" y="8930"/>
                </a:lnTo>
                <a:lnTo>
                  <a:pt x="205382" y="0"/>
                </a:lnTo>
                <a:lnTo>
                  <a:pt x="214312" y="0"/>
                </a:lnTo>
                <a:lnTo>
                  <a:pt x="223242" y="0"/>
                </a:lnTo>
                <a:lnTo>
                  <a:pt x="223242" y="0"/>
                </a:lnTo>
                <a:lnTo>
                  <a:pt x="232172" y="8930"/>
                </a:lnTo>
                <a:lnTo>
                  <a:pt x="241101" y="8930"/>
                </a:lnTo>
                <a:lnTo>
                  <a:pt x="241101" y="17860"/>
                </a:lnTo>
                <a:lnTo>
                  <a:pt x="250031" y="17860"/>
                </a:lnTo>
                <a:lnTo>
                  <a:pt x="258961" y="26789"/>
                </a:lnTo>
                <a:lnTo>
                  <a:pt x="267890" y="35719"/>
                </a:lnTo>
                <a:lnTo>
                  <a:pt x="267890" y="44649"/>
                </a:lnTo>
                <a:lnTo>
                  <a:pt x="276820" y="53578"/>
                </a:lnTo>
                <a:lnTo>
                  <a:pt x="276820" y="62508"/>
                </a:lnTo>
                <a:lnTo>
                  <a:pt x="285750" y="80367"/>
                </a:lnTo>
                <a:lnTo>
                  <a:pt x="285750" y="89297"/>
                </a:lnTo>
                <a:lnTo>
                  <a:pt x="285750" y="107156"/>
                </a:lnTo>
                <a:lnTo>
                  <a:pt x="294679" y="116086"/>
                </a:lnTo>
                <a:lnTo>
                  <a:pt x="294679" y="133945"/>
                </a:lnTo>
                <a:lnTo>
                  <a:pt x="303609" y="151805"/>
                </a:lnTo>
                <a:lnTo>
                  <a:pt x="303609" y="160735"/>
                </a:lnTo>
                <a:lnTo>
                  <a:pt x="303609" y="178594"/>
                </a:lnTo>
                <a:lnTo>
                  <a:pt x="303609" y="196453"/>
                </a:lnTo>
                <a:lnTo>
                  <a:pt x="303609" y="214313"/>
                </a:lnTo>
                <a:lnTo>
                  <a:pt x="312539" y="232172"/>
                </a:lnTo>
                <a:lnTo>
                  <a:pt x="312539" y="258962"/>
                </a:lnTo>
                <a:lnTo>
                  <a:pt x="312539" y="276821"/>
                </a:lnTo>
                <a:lnTo>
                  <a:pt x="321468" y="294680"/>
                </a:lnTo>
                <a:lnTo>
                  <a:pt x="321468" y="312540"/>
                </a:lnTo>
                <a:lnTo>
                  <a:pt x="321468" y="339329"/>
                </a:lnTo>
                <a:lnTo>
                  <a:pt x="321468" y="357188"/>
                </a:lnTo>
                <a:lnTo>
                  <a:pt x="321468" y="375047"/>
                </a:lnTo>
                <a:lnTo>
                  <a:pt x="330398" y="401837"/>
                </a:lnTo>
                <a:lnTo>
                  <a:pt x="330398" y="419696"/>
                </a:lnTo>
                <a:lnTo>
                  <a:pt x="330398" y="446485"/>
                </a:lnTo>
                <a:lnTo>
                  <a:pt x="330398" y="464344"/>
                </a:lnTo>
                <a:lnTo>
                  <a:pt x="330398" y="491133"/>
                </a:lnTo>
                <a:lnTo>
                  <a:pt x="339328" y="508993"/>
                </a:lnTo>
                <a:lnTo>
                  <a:pt x="339328" y="535782"/>
                </a:lnTo>
                <a:lnTo>
                  <a:pt x="339328" y="562571"/>
                </a:lnTo>
                <a:lnTo>
                  <a:pt x="348257" y="580430"/>
                </a:lnTo>
                <a:lnTo>
                  <a:pt x="348257" y="607219"/>
                </a:lnTo>
                <a:lnTo>
                  <a:pt x="348257" y="625079"/>
                </a:lnTo>
                <a:lnTo>
                  <a:pt x="348257" y="651868"/>
                </a:lnTo>
                <a:lnTo>
                  <a:pt x="348257" y="678657"/>
                </a:lnTo>
                <a:lnTo>
                  <a:pt x="357187" y="696516"/>
                </a:lnTo>
                <a:lnTo>
                  <a:pt x="357187" y="723305"/>
                </a:lnTo>
                <a:lnTo>
                  <a:pt x="357187" y="741165"/>
                </a:lnTo>
                <a:lnTo>
                  <a:pt x="357187" y="767954"/>
                </a:lnTo>
                <a:lnTo>
                  <a:pt x="357187" y="794743"/>
                </a:lnTo>
                <a:lnTo>
                  <a:pt x="357187" y="821532"/>
                </a:lnTo>
                <a:lnTo>
                  <a:pt x="366117" y="839391"/>
                </a:lnTo>
                <a:lnTo>
                  <a:pt x="366117" y="866180"/>
                </a:lnTo>
                <a:lnTo>
                  <a:pt x="366117" y="884040"/>
                </a:lnTo>
                <a:lnTo>
                  <a:pt x="375047" y="910828"/>
                </a:lnTo>
                <a:lnTo>
                  <a:pt x="375047" y="928687"/>
                </a:lnTo>
                <a:lnTo>
                  <a:pt x="375047" y="955476"/>
                </a:lnTo>
                <a:lnTo>
                  <a:pt x="383976" y="973336"/>
                </a:lnTo>
                <a:lnTo>
                  <a:pt x="383976" y="1000125"/>
                </a:lnTo>
                <a:lnTo>
                  <a:pt x="383976" y="1017984"/>
                </a:lnTo>
                <a:lnTo>
                  <a:pt x="383976" y="1044773"/>
                </a:lnTo>
                <a:lnTo>
                  <a:pt x="392906" y="1062633"/>
                </a:lnTo>
                <a:lnTo>
                  <a:pt x="392906" y="1089422"/>
                </a:lnTo>
                <a:lnTo>
                  <a:pt x="392906" y="1116211"/>
                </a:lnTo>
                <a:lnTo>
                  <a:pt x="392906" y="1134070"/>
                </a:lnTo>
                <a:lnTo>
                  <a:pt x="392906" y="1160859"/>
                </a:lnTo>
                <a:lnTo>
                  <a:pt x="401836" y="1178719"/>
                </a:lnTo>
                <a:lnTo>
                  <a:pt x="401836" y="1196578"/>
                </a:lnTo>
                <a:lnTo>
                  <a:pt x="401836" y="1223367"/>
                </a:lnTo>
                <a:lnTo>
                  <a:pt x="401836" y="1241226"/>
                </a:lnTo>
                <a:lnTo>
                  <a:pt x="401836" y="1259086"/>
                </a:lnTo>
                <a:lnTo>
                  <a:pt x="401836" y="1285875"/>
                </a:lnTo>
                <a:lnTo>
                  <a:pt x="410765" y="1303734"/>
                </a:lnTo>
                <a:lnTo>
                  <a:pt x="410765" y="1330523"/>
                </a:lnTo>
                <a:lnTo>
                  <a:pt x="410765" y="1357312"/>
                </a:lnTo>
                <a:lnTo>
                  <a:pt x="410765" y="1375172"/>
                </a:lnTo>
                <a:lnTo>
                  <a:pt x="410765" y="1393031"/>
                </a:lnTo>
                <a:lnTo>
                  <a:pt x="410765" y="1419820"/>
                </a:lnTo>
                <a:lnTo>
                  <a:pt x="401836" y="1437679"/>
                </a:lnTo>
                <a:lnTo>
                  <a:pt x="401836" y="1464469"/>
                </a:lnTo>
                <a:lnTo>
                  <a:pt x="401836" y="1482328"/>
                </a:lnTo>
                <a:lnTo>
                  <a:pt x="401836" y="1500187"/>
                </a:lnTo>
                <a:lnTo>
                  <a:pt x="401836" y="1518047"/>
                </a:lnTo>
                <a:lnTo>
                  <a:pt x="401836" y="1535906"/>
                </a:lnTo>
                <a:lnTo>
                  <a:pt x="401836" y="1553765"/>
                </a:lnTo>
                <a:lnTo>
                  <a:pt x="401836" y="1571625"/>
                </a:lnTo>
                <a:lnTo>
                  <a:pt x="401836" y="1598414"/>
                </a:lnTo>
                <a:lnTo>
                  <a:pt x="401836" y="1616273"/>
                </a:lnTo>
                <a:lnTo>
                  <a:pt x="401836" y="1634133"/>
                </a:lnTo>
                <a:lnTo>
                  <a:pt x="392906" y="1651992"/>
                </a:lnTo>
                <a:lnTo>
                  <a:pt x="392906" y="1669851"/>
                </a:lnTo>
                <a:lnTo>
                  <a:pt x="392906" y="1687711"/>
                </a:lnTo>
                <a:lnTo>
                  <a:pt x="383976" y="1705570"/>
                </a:lnTo>
                <a:lnTo>
                  <a:pt x="383976" y="1723429"/>
                </a:lnTo>
                <a:lnTo>
                  <a:pt x="383976" y="1741289"/>
                </a:lnTo>
                <a:lnTo>
                  <a:pt x="383976" y="1759148"/>
                </a:lnTo>
                <a:lnTo>
                  <a:pt x="375047" y="1777008"/>
                </a:lnTo>
                <a:lnTo>
                  <a:pt x="375047" y="1785937"/>
                </a:lnTo>
                <a:lnTo>
                  <a:pt x="366117" y="1803797"/>
                </a:lnTo>
                <a:lnTo>
                  <a:pt x="366117" y="1821656"/>
                </a:lnTo>
                <a:lnTo>
                  <a:pt x="366117" y="1839515"/>
                </a:lnTo>
                <a:lnTo>
                  <a:pt x="357187" y="1848445"/>
                </a:lnTo>
                <a:lnTo>
                  <a:pt x="357187" y="1857375"/>
                </a:lnTo>
                <a:lnTo>
                  <a:pt x="348257" y="1866304"/>
                </a:lnTo>
                <a:lnTo>
                  <a:pt x="348257" y="1884164"/>
                </a:lnTo>
                <a:lnTo>
                  <a:pt x="339328" y="1893094"/>
                </a:lnTo>
                <a:lnTo>
                  <a:pt x="339328" y="1902023"/>
                </a:lnTo>
                <a:lnTo>
                  <a:pt x="330398" y="1910953"/>
                </a:lnTo>
                <a:lnTo>
                  <a:pt x="330398" y="1919883"/>
                </a:lnTo>
                <a:lnTo>
                  <a:pt x="321468" y="1919883"/>
                </a:lnTo>
                <a:lnTo>
                  <a:pt x="312539" y="1928812"/>
                </a:lnTo>
                <a:lnTo>
                  <a:pt x="312539" y="1937742"/>
                </a:lnTo>
                <a:lnTo>
                  <a:pt x="303609" y="1937742"/>
                </a:lnTo>
                <a:lnTo>
                  <a:pt x="294679" y="1937742"/>
                </a:lnTo>
                <a:lnTo>
                  <a:pt x="285750" y="1946672"/>
                </a:lnTo>
                <a:lnTo>
                  <a:pt x="285750" y="1946672"/>
                </a:lnTo>
                <a:lnTo>
                  <a:pt x="276820" y="1946672"/>
                </a:lnTo>
                <a:lnTo>
                  <a:pt x="267890" y="1946672"/>
                </a:lnTo>
                <a:lnTo>
                  <a:pt x="258961" y="1946672"/>
                </a:lnTo>
                <a:lnTo>
                  <a:pt x="258961" y="1946672"/>
                </a:lnTo>
                <a:lnTo>
                  <a:pt x="250031" y="1946672"/>
                </a:lnTo>
                <a:lnTo>
                  <a:pt x="241101" y="1937742"/>
                </a:lnTo>
                <a:lnTo>
                  <a:pt x="232172" y="1937742"/>
                </a:lnTo>
                <a:lnTo>
                  <a:pt x="223242" y="1928812"/>
                </a:lnTo>
                <a:lnTo>
                  <a:pt x="214312" y="1928812"/>
                </a:lnTo>
                <a:lnTo>
                  <a:pt x="205382" y="1919883"/>
                </a:lnTo>
                <a:lnTo>
                  <a:pt x="196453" y="1910953"/>
                </a:lnTo>
                <a:lnTo>
                  <a:pt x="187523" y="1902023"/>
                </a:lnTo>
                <a:lnTo>
                  <a:pt x="178593" y="1893094"/>
                </a:lnTo>
                <a:lnTo>
                  <a:pt x="169664" y="1884164"/>
                </a:lnTo>
                <a:lnTo>
                  <a:pt x="169664" y="1875234"/>
                </a:lnTo>
                <a:lnTo>
                  <a:pt x="160734" y="1866304"/>
                </a:lnTo>
                <a:lnTo>
                  <a:pt x="151804" y="1848445"/>
                </a:lnTo>
                <a:lnTo>
                  <a:pt x="142875" y="1839515"/>
                </a:lnTo>
                <a:lnTo>
                  <a:pt x="133945" y="1821656"/>
                </a:lnTo>
                <a:lnTo>
                  <a:pt x="125015" y="1812726"/>
                </a:lnTo>
                <a:lnTo>
                  <a:pt x="125015" y="1794867"/>
                </a:lnTo>
                <a:lnTo>
                  <a:pt x="116086" y="1777008"/>
                </a:lnTo>
                <a:lnTo>
                  <a:pt x="107156" y="1759148"/>
                </a:lnTo>
                <a:lnTo>
                  <a:pt x="107156" y="1741289"/>
                </a:lnTo>
                <a:lnTo>
                  <a:pt x="98226" y="1723429"/>
                </a:lnTo>
                <a:lnTo>
                  <a:pt x="89297" y="1705570"/>
                </a:lnTo>
                <a:lnTo>
                  <a:pt x="89297" y="1678781"/>
                </a:lnTo>
                <a:lnTo>
                  <a:pt x="80367" y="1660922"/>
                </a:lnTo>
                <a:lnTo>
                  <a:pt x="80367" y="1643062"/>
                </a:lnTo>
                <a:lnTo>
                  <a:pt x="71437" y="1625203"/>
                </a:lnTo>
                <a:lnTo>
                  <a:pt x="71437" y="1598414"/>
                </a:lnTo>
                <a:lnTo>
                  <a:pt x="62507" y="1580554"/>
                </a:lnTo>
                <a:lnTo>
                  <a:pt x="62507" y="1553765"/>
                </a:lnTo>
                <a:lnTo>
                  <a:pt x="53578" y="1535906"/>
                </a:lnTo>
                <a:lnTo>
                  <a:pt x="53578" y="1509117"/>
                </a:lnTo>
                <a:lnTo>
                  <a:pt x="44648" y="1482328"/>
                </a:lnTo>
                <a:lnTo>
                  <a:pt x="44648" y="1455539"/>
                </a:lnTo>
                <a:lnTo>
                  <a:pt x="44648" y="1428750"/>
                </a:lnTo>
                <a:lnTo>
                  <a:pt x="35718" y="1401961"/>
                </a:lnTo>
                <a:lnTo>
                  <a:pt x="35718" y="1375172"/>
                </a:lnTo>
                <a:lnTo>
                  <a:pt x="35718" y="1348383"/>
                </a:lnTo>
                <a:lnTo>
                  <a:pt x="35718" y="1312664"/>
                </a:lnTo>
                <a:lnTo>
                  <a:pt x="26789" y="1285875"/>
                </a:lnTo>
                <a:lnTo>
                  <a:pt x="26789" y="1259086"/>
                </a:lnTo>
                <a:lnTo>
                  <a:pt x="26789" y="1223367"/>
                </a:lnTo>
                <a:lnTo>
                  <a:pt x="26789" y="1196578"/>
                </a:lnTo>
                <a:lnTo>
                  <a:pt x="26789" y="1169789"/>
                </a:lnTo>
                <a:lnTo>
                  <a:pt x="26789" y="1134070"/>
                </a:lnTo>
                <a:lnTo>
                  <a:pt x="26789" y="1098351"/>
                </a:lnTo>
                <a:lnTo>
                  <a:pt x="26789" y="1071562"/>
                </a:lnTo>
                <a:lnTo>
                  <a:pt x="26789" y="991195"/>
                </a:lnTo>
                <a:lnTo>
                  <a:pt x="26789" y="99119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643563" y="5134570"/>
            <a:ext cx="473274" cy="26790"/>
          </a:xfrm>
          <a:custGeom>
            <a:avLst/>
            <a:gdLst/>
            <a:ahLst/>
            <a:cxnLst/>
            <a:rect l="0" t="0" r="0" b="0"/>
            <a:pathLst>
              <a:path w="473274" h="26790">
                <a:moveTo>
                  <a:pt x="0" y="0"/>
                </a:moveTo>
                <a:lnTo>
                  <a:pt x="8929" y="0"/>
                </a:lnTo>
                <a:lnTo>
                  <a:pt x="35718" y="0"/>
                </a:lnTo>
                <a:lnTo>
                  <a:pt x="62507" y="0"/>
                </a:lnTo>
                <a:lnTo>
                  <a:pt x="98226" y="0"/>
                </a:lnTo>
                <a:lnTo>
                  <a:pt x="133945" y="0"/>
                </a:lnTo>
                <a:lnTo>
                  <a:pt x="178593" y="0"/>
                </a:lnTo>
                <a:lnTo>
                  <a:pt x="214312" y="0"/>
                </a:lnTo>
                <a:lnTo>
                  <a:pt x="258960" y="0"/>
                </a:lnTo>
                <a:lnTo>
                  <a:pt x="294679" y="8930"/>
                </a:lnTo>
                <a:lnTo>
                  <a:pt x="330398" y="8930"/>
                </a:lnTo>
                <a:lnTo>
                  <a:pt x="366117" y="8930"/>
                </a:lnTo>
                <a:lnTo>
                  <a:pt x="392906" y="8930"/>
                </a:lnTo>
                <a:lnTo>
                  <a:pt x="419695" y="17860"/>
                </a:lnTo>
                <a:lnTo>
                  <a:pt x="437554" y="17860"/>
                </a:lnTo>
                <a:lnTo>
                  <a:pt x="446484" y="17860"/>
                </a:lnTo>
                <a:lnTo>
                  <a:pt x="464343" y="26789"/>
                </a:lnTo>
                <a:lnTo>
                  <a:pt x="464343" y="26789"/>
                </a:lnTo>
                <a:lnTo>
                  <a:pt x="473273" y="26789"/>
                </a:lnTo>
                <a:lnTo>
                  <a:pt x="473273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688211" y="5322094"/>
            <a:ext cx="401837" cy="35720"/>
          </a:xfrm>
          <a:custGeom>
            <a:avLst/>
            <a:gdLst/>
            <a:ahLst/>
            <a:cxnLst/>
            <a:rect l="0" t="0" r="0" b="0"/>
            <a:pathLst>
              <a:path w="401837" h="35720">
                <a:moveTo>
                  <a:pt x="0" y="35719"/>
                </a:moveTo>
                <a:lnTo>
                  <a:pt x="8930" y="35719"/>
                </a:lnTo>
                <a:lnTo>
                  <a:pt x="35719" y="26789"/>
                </a:lnTo>
                <a:lnTo>
                  <a:pt x="62508" y="26789"/>
                </a:lnTo>
                <a:lnTo>
                  <a:pt x="89297" y="17859"/>
                </a:lnTo>
                <a:lnTo>
                  <a:pt x="116086" y="17859"/>
                </a:lnTo>
                <a:lnTo>
                  <a:pt x="142875" y="17859"/>
                </a:lnTo>
                <a:lnTo>
                  <a:pt x="169664" y="8929"/>
                </a:lnTo>
                <a:lnTo>
                  <a:pt x="205383" y="8929"/>
                </a:lnTo>
                <a:lnTo>
                  <a:pt x="232172" y="8929"/>
                </a:lnTo>
                <a:lnTo>
                  <a:pt x="258961" y="0"/>
                </a:lnTo>
                <a:lnTo>
                  <a:pt x="276820" y="0"/>
                </a:lnTo>
                <a:lnTo>
                  <a:pt x="303609" y="0"/>
                </a:lnTo>
                <a:lnTo>
                  <a:pt x="321469" y="0"/>
                </a:lnTo>
                <a:lnTo>
                  <a:pt x="339328" y="0"/>
                </a:lnTo>
                <a:lnTo>
                  <a:pt x="357187" y="0"/>
                </a:lnTo>
                <a:lnTo>
                  <a:pt x="375047" y="0"/>
                </a:lnTo>
                <a:lnTo>
                  <a:pt x="383977" y="0"/>
                </a:lnTo>
                <a:lnTo>
                  <a:pt x="401836" y="0"/>
                </a:lnTo>
                <a:lnTo>
                  <a:pt x="40183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607844" y="5491758"/>
            <a:ext cx="446485" cy="17860"/>
          </a:xfrm>
          <a:custGeom>
            <a:avLst/>
            <a:gdLst/>
            <a:ahLst/>
            <a:cxnLst/>
            <a:rect l="0" t="0" r="0" b="0"/>
            <a:pathLst>
              <a:path w="446485" h="17860">
                <a:moveTo>
                  <a:pt x="0" y="17859"/>
                </a:moveTo>
                <a:lnTo>
                  <a:pt x="0" y="17859"/>
                </a:lnTo>
                <a:lnTo>
                  <a:pt x="892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89297" y="8930"/>
                </a:lnTo>
                <a:lnTo>
                  <a:pt x="116086" y="0"/>
                </a:lnTo>
                <a:lnTo>
                  <a:pt x="142875" y="0"/>
                </a:lnTo>
                <a:lnTo>
                  <a:pt x="169664" y="0"/>
                </a:lnTo>
                <a:lnTo>
                  <a:pt x="196453" y="0"/>
                </a:lnTo>
                <a:lnTo>
                  <a:pt x="223242" y="0"/>
                </a:lnTo>
                <a:lnTo>
                  <a:pt x="258961" y="0"/>
                </a:lnTo>
                <a:lnTo>
                  <a:pt x="285750" y="0"/>
                </a:lnTo>
                <a:lnTo>
                  <a:pt x="312539" y="0"/>
                </a:lnTo>
                <a:lnTo>
                  <a:pt x="330398" y="0"/>
                </a:lnTo>
                <a:lnTo>
                  <a:pt x="357187" y="0"/>
                </a:lnTo>
                <a:lnTo>
                  <a:pt x="375047" y="0"/>
                </a:lnTo>
                <a:lnTo>
                  <a:pt x="392906" y="0"/>
                </a:lnTo>
                <a:lnTo>
                  <a:pt x="410765" y="0"/>
                </a:lnTo>
                <a:lnTo>
                  <a:pt x="419695" y="8930"/>
                </a:lnTo>
                <a:lnTo>
                  <a:pt x="446484" y="8930"/>
                </a:lnTo>
                <a:lnTo>
                  <a:pt x="446484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554266" y="5670351"/>
            <a:ext cx="464344" cy="35720"/>
          </a:xfrm>
          <a:custGeom>
            <a:avLst/>
            <a:gdLst/>
            <a:ahLst/>
            <a:cxnLst/>
            <a:rect l="0" t="0" r="0" b="0"/>
            <a:pathLst>
              <a:path w="464344" h="35720">
                <a:moveTo>
                  <a:pt x="0" y="35719"/>
                </a:moveTo>
                <a:lnTo>
                  <a:pt x="0" y="35719"/>
                </a:lnTo>
                <a:lnTo>
                  <a:pt x="17859" y="26789"/>
                </a:lnTo>
                <a:lnTo>
                  <a:pt x="35718" y="26789"/>
                </a:lnTo>
                <a:lnTo>
                  <a:pt x="53578" y="26789"/>
                </a:lnTo>
                <a:lnTo>
                  <a:pt x="80367" y="17859"/>
                </a:lnTo>
                <a:lnTo>
                  <a:pt x="107156" y="17859"/>
                </a:lnTo>
                <a:lnTo>
                  <a:pt x="133945" y="17859"/>
                </a:lnTo>
                <a:lnTo>
                  <a:pt x="160734" y="8929"/>
                </a:lnTo>
                <a:lnTo>
                  <a:pt x="196453" y="8929"/>
                </a:lnTo>
                <a:lnTo>
                  <a:pt x="223242" y="8929"/>
                </a:lnTo>
                <a:lnTo>
                  <a:pt x="250031" y="8929"/>
                </a:lnTo>
                <a:lnTo>
                  <a:pt x="276820" y="0"/>
                </a:lnTo>
                <a:lnTo>
                  <a:pt x="303609" y="0"/>
                </a:lnTo>
                <a:lnTo>
                  <a:pt x="330398" y="0"/>
                </a:lnTo>
                <a:lnTo>
                  <a:pt x="357187" y="0"/>
                </a:lnTo>
                <a:lnTo>
                  <a:pt x="375047" y="0"/>
                </a:lnTo>
                <a:lnTo>
                  <a:pt x="392906" y="0"/>
                </a:lnTo>
                <a:lnTo>
                  <a:pt x="410765" y="0"/>
                </a:lnTo>
                <a:lnTo>
                  <a:pt x="428625" y="0"/>
                </a:lnTo>
                <a:lnTo>
                  <a:pt x="437554" y="0"/>
                </a:lnTo>
                <a:lnTo>
                  <a:pt x="446484" y="0"/>
                </a:lnTo>
                <a:lnTo>
                  <a:pt x="464343" y="0"/>
                </a:lnTo>
                <a:lnTo>
                  <a:pt x="46434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563195" y="5768577"/>
            <a:ext cx="410767" cy="53579"/>
          </a:xfrm>
          <a:custGeom>
            <a:avLst/>
            <a:gdLst/>
            <a:ahLst/>
            <a:cxnLst/>
            <a:rect l="0" t="0" r="0" b="0"/>
            <a:pathLst>
              <a:path w="410767" h="53579">
                <a:moveTo>
                  <a:pt x="0" y="53578"/>
                </a:moveTo>
                <a:lnTo>
                  <a:pt x="8930" y="44649"/>
                </a:lnTo>
                <a:lnTo>
                  <a:pt x="26789" y="44649"/>
                </a:lnTo>
                <a:lnTo>
                  <a:pt x="53578" y="44649"/>
                </a:lnTo>
                <a:lnTo>
                  <a:pt x="71438" y="35719"/>
                </a:lnTo>
                <a:lnTo>
                  <a:pt x="98227" y="26789"/>
                </a:lnTo>
                <a:lnTo>
                  <a:pt x="125016" y="26789"/>
                </a:lnTo>
                <a:lnTo>
                  <a:pt x="151805" y="26789"/>
                </a:lnTo>
                <a:lnTo>
                  <a:pt x="178594" y="17860"/>
                </a:lnTo>
                <a:lnTo>
                  <a:pt x="214313" y="17860"/>
                </a:lnTo>
                <a:lnTo>
                  <a:pt x="241102" y="17860"/>
                </a:lnTo>
                <a:lnTo>
                  <a:pt x="267891" y="8930"/>
                </a:lnTo>
                <a:lnTo>
                  <a:pt x="285750" y="8930"/>
                </a:lnTo>
                <a:lnTo>
                  <a:pt x="312539" y="8930"/>
                </a:lnTo>
                <a:lnTo>
                  <a:pt x="330399" y="0"/>
                </a:lnTo>
                <a:lnTo>
                  <a:pt x="348258" y="0"/>
                </a:lnTo>
                <a:lnTo>
                  <a:pt x="366118" y="0"/>
                </a:lnTo>
                <a:lnTo>
                  <a:pt x="383977" y="0"/>
                </a:lnTo>
                <a:lnTo>
                  <a:pt x="392907" y="0"/>
                </a:lnTo>
                <a:lnTo>
                  <a:pt x="410766" y="8930"/>
                </a:lnTo>
                <a:lnTo>
                  <a:pt x="410766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536406" y="5956101"/>
            <a:ext cx="482204" cy="44649"/>
          </a:xfrm>
          <a:custGeom>
            <a:avLst/>
            <a:gdLst/>
            <a:ahLst/>
            <a:cxnLst/>
            <a:rect l="0" t="0" r="0" b="0"/>
            <a:pathLst>
              <a:path w="482204" h="44649">
                <a:moveTo>
                  <a:pt x="0" y="44648"/>
                </a:moveTo>
                <a:lnTo>
                  <a:pt x="8930" y="35719"/>
                </a:lnTo>
                <a:lnTo>
                  <a:pt x="17860" y="35719"/>
                </a:lnTo>
                <a:lnTo>
                  <a:pt x="44649" y="35719"/>
                </a:lnTo>
                <a:lnTo>
                  <a:pt x="71438" y="26789"/>
                </a:lnTo>
                <a:lnTo>
                  <a:pt x="98227" y="17859"/>
                </a:lnTo>
                <a:lnTo>
                  <a:pt x="125016" y="17859"/>
                </a:lnTo>
                <a:lnTo>
                  <a:pt x="160735" y="17859"/>
                </a:lnTo>
                <a:lnTo>
                  <a:pt x="187524" y="8929"/>
                </a:lnTo>
                <a:lnTo>
                  <a:pt x="223242" y="8929"/>
                </a:lnTo>
                <a:lnTo>
                  <a:pt x="258961" y="8929"/>
                </a:lnTo>
                <a:lnTo>
                  <a:pt x="285750" y="0"/>
                </a:lnTo>
                <a:lnTo>
                  <a:pt x="321469" y="0"/>
                </a:lnTo>
                <a:lnTo>
                  <a:pt x="348258" y="0"/>
                </a:lnTo>
                <a:lnTo>
                  <a:pt x="375047" y="0"/>
                </a:lnTo>
                <a:lnTo>
                  <a:pt x="401836" y="0"/>
                </a:lnTo>
                <a:lnTo>
                  <a:pt x="419696" y="0"/>
                </a:lnTo>
                <a:lnTo>
                  <a:pt x="437555" y="0"/>
                </a:lnTo>
                <a:lnTo>
                  <a:pt x="455414" y="0"/>
                </a:lnTo>
                <a:lnTo>
                  <a:pt x="482203" y="0"/>
                </a:lnTo>
                <a:lnTo>
                  <a:pt x="48220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581055" y="6027538"/>
            <a:ext cx="401837" cy="62509"/>
          </a:xfrm>
          <a:custGeom>
            <a:avLst/>
            <a:gdLst/>
            <a:ahLst/>
            <a:cxnLst/>
            <a:rect l="0" t="0" r="0" b="0"/>
            <a:pathLst>
              <a:path w="401837" h="62509">
                <a:moveTo>
                  <a:pt x="0" y="62508"/>
                </a:moveTo>
                <a:lnTo>
                  <a:pt x="0" y="53578"/>
                </a:lnTo>
                <a:lnTo>
                  <a:pt x="17859" y="53578"/>
                </a:lnTo>
                <a:lnTo>
                  <a:pt x="35718" y="53578"/>
                </a:lnTo>
                <a:lnTo>
                  <a:pt x="53578" y="44649"/>
                </a:lnTo>
                <a:lnTo>
                  <a:pt x="71437" y="35719"/>
                </a:lnTo>
                <a:lnTo>
                  <a:pt x="98226" y="35719"/>
                </a:lnTo>
                <a:lnTo>
                  <a:pt x="125015" y="35719"/>
                </a:lnTo>
                <a:lnTo>
                  <a:pt x="151804" y="26789"/>
                </a:lnTo>
                <a:lnTo>
                  <a:pt x="187523" y="26789"/>
                </a:lnTo>
                <a:lnTo>
                  <a:pt x="214312" y="17860"/>
                </a:lnTo>
                <a:lnTo>
                  <a:pt x="241101" y="17860"/>
                </a:lnTo>
                <a:lnTo>
                  <a:pt x="267890" y="17860"/>
                </a:lnTo>
                <a:lnTo>
                  <a:pt x="294679" y="8930"/>
                </a:lnTo>
                <a:lnTo>
                  <a:pt x="312539" y="8930"/>
                </a:lnTo>
                <a:lnTo>
                  <a:pt x="339328" y="8930"/>
                </a:lnTo>
                <a:lnTo>
                  <a:pt x="357187" y="0"/>
                </a:lnTo>
                <a:lnTo>
                  <a:pt x="366117" y="0"/>
                </a:lnTo>
                <a:lnTo>
                  <a:pt x="383976" y="0"/>
                </a:lnTo>
                <a:lnTo>
                  <a:pt x="401836" y="0"/>
                </a:lnTo>
                <a:lnTo>
                  <a:pt x="40183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518547" y="6134695"/>
            <a:ext cx="482204" cy="71438"/>
          </a:xfrm>
          <a:custGeom>
            <a:avLst/>
            <a:gdLst/>
            <a:ahLst/>
            <a:cxnLst/>
            <a:rect l="0" t="0" r="0" b="0"/>
            <a:pathLst>
              <a:path w="482204" h="71438">
                <a:moveTo>
                  <a:pt x="0" y="71437"/>
                </a:moveTo>
                <a:lnTo>
                  <a:pt x="0" y="62507"/>
                </a:lnTo>
                <a:lnTo>
                  <a:pt x="17859" y="62507"/>
                </a:lnTo>
                <a:lnTo>
                  <a:pt x="35719" y="62507"/>
                </a:lnTo>
                <a:lnTo>
                  <a:pt x="53578" y="53578"/>
                </a:lnTo>
                <a:lnTo>
                  <a:pt x="80367" y="53578"/>
                </a:lnTo>
                <a:lnTo>
                  <a:pt x="116086" y="44648"/>
                </a:lnTo>
                <a:lnTo>
                  <a:pt x="142875" y="35718"/>
                </a:lnTo>
                <a:lnTo>
                  <a:pt x="178594" y="35718"/>
                </a:lnTo>
                <a:lnTo>
                  <a:pt x="214312" y="26789"/>
                </a:lnTo>
                <a:lnTo>
                  <a:pt x="250031" y="26789"/>
                </a:lnTo>
                <a:lnTo>
                  <a:pt x="285750" y="17859"/>
                </a:lnTo>
                <a:lnTo>
                  <a:pt x="312539" y="17859"/>
                </a:lnTo>
                <a:lnTo>
                  <a:pt x="348258" y="8929"/>
                </a:lnTo>
                <a:lnTo>
                  <a:pt x="375047" y="8929"/>
                </a:lnTo>
                <a:lnTo>
                  <a:pt x="401836" y="0"/>
                </a:lnTo>
                <a:lnTo>
                  <a:pt x="428625" y="0"/>
                </a:lnTo>
                <a:lnTo>
                  <a:pt x="446484" y="0"/>
                </a:lnTo>
                <a:lnTo>
                  <a:pt x="464344" y="0"/>
                </a:lnTo>
                <a:lnTo>
                  <a:pt x="482203" y="0"/>
                </a:lnTo>
                <a:lnTo>
                  <a:pt x="48220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634633" y="6206132"/>
            <a:ext cx="401837" cy="80368"/>
          </a:xfrm>
          <a:custGeom>
            <a:avLst/>
            <a:gdLst/>
            <a:ahLst/>
            <a:cxnLst/>
            <a:rect l="0" t="0" r="0" b="0"/>
            <a:pathLst>
              <a:path w="401837" h="80368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8930" y="80367"/>
                </a:lnTo>
                <a:lnTo>
                  <a:pt x="26789" y="71438"/>
                </a:lnTo>
                <a:lnTo>
                  <a:pt x="35719" y="71438"/>
                </a:lnTo>
                <a:lnTo>
                  <a:pt x="53578" y="62508"/>
                </a:lnTo>
                <a:lnTo>
                  <a:pt x="71437" y="62508"/>
                </a:lnTo>
                <a:lnTo>
                  <a:pt x="98226" y="53578"/>
                </a:lnTo>
                <a:lnTo>
                  <a:pt x="116086" y="53578"/>
                </a:lnTo>
                <a:lnTo>
                  <a:pt x="142875" y="44648"/>
                </a:lnTo>
                <a:lnTo>
                  <a:pt x="160734" y="35719"/>
                </a:lnTo>
                <a:lnTo>
                  <a:pt x="187523" y="35719"/>
                </a:lnTo>
                <a:lnTo>
                  <a:pt x="214312" y="26789"/>
                </a:lnTo>
                <a:lnTo>
                  <a:pt x="241101" y="26789"/>
                </a:lnTo>
                <a:lnTo>
                  <a:pt x="258961" y="17859"/>
                </a:lnTo>
                <a:lnTo>
                  <a:pt x="285750" y="17859"/>
                </a:lnTo>
                <a:lnTo>
                  <a:pt x="312539" y="8930"/>
                </a:lnTo>
                <a:lnTo>
                  <a:pt x="330398" y="8930"/>
                </a:lnTo>
                <a:lnTo>
                  <a:pt x="348258" y="8930"/>
                </a:lnTo>
                <a:lnTo>
                  <a:pt x="366117" y="8930"/>
                </a:lnTo>
                <a:lnTo>
                  <a:pt x="383976" y="0"/>
                </a:lnTo>
                <a:lnTo>
                  <a:pt x="401836" y="0"/>
                </a:lnTo>
                <a:lnTo>
                  <a:pt x="40183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215063" y="4875609"/>
            <a:ext cx="151805" cy="375048"/>
          </a:xfrm>
          <a:custGeom>
            <a:avLst/>
            <a:gdLst/>
            <a:ahLst/>
            <a:cxnLst/>
            <a:rect l="0" t="0" r="0" b="0"/>
            <a:pathLst>
              <a:path w="151805" h="375048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8930"/>
                </a:lnTo>
                <a:lnTo>
                  <a:pt x="71437" y="8930"/>
                </a:lnTo>
                <a:lnTo>
                  <a:pt x="71437" y="17860"/>
                </a:lnTo>
                <a:lnTo>
                  <a:pt x="71437" y="17860"/>
                </a:lnTo>
                <a:lnTo>
                  <a:pt x="62507" y="26789"/>
                </a:lnTo>
                <a:lnTo>
                  <a:pt x="62507" y="26789"/>
                </a:lnTo>
                <a:lnTo>
                  <a:pt x="62507" y="35719"/>
                </a:lnTo>
                <a:lnTo>
                  <a:pt x="62507" y="44649"/>
                </a:lnTo>
                <a:lnTo>
                  <a:pt x="53578" y="53579"/>
                </a:lnTo>
                <a:lnTo>
                  <a:pt x="53578" y="62508"/>
                </a:lnTo>
                <a:lnTo>
                  <a:pt x="53578" y="71438"/>
                </a:lnTo>
                <a:lnTo>
                  <a:pt x="44648" y="71438"/>
                </a:lnTo>
                <a:lnTo>
                  <a:pt x="44648" y="80368"/>
                </a:lnTo>
                <a:lnTo>
                  <a:pt x="44648" y="89297"/>
                </a:lnTo>
                <a:lnTo>
                  <a:pt x="35718" y="98227"/>
                </a:lnTo>
                <a:lnTo>
                  <a:pt x="35718" y="107157"/>
                </a:lnTo>
                <a:lnTo>
                  <a:pt x="26789" y="116086"/>
                </a:lnTo>
                <a:lnTo>
                  <a:pt x="26789" y="125016"/>
                </a:lnTo>
                <a:lnTo>
                  <a:pt x="17859" y="133946"/>
                </a:lnTo>
                <a:lnTo>
                  <a:pt x="17859" y="142875"/>
                </a:lnTo>
                <a:lnTo>
                  <a:pt x="8929" y="151805"/>
                </a:lnTo>
                <a:lnTo>
                  <a:pt x="8929" y="160735"/>
                </a:lnTo>
                <a:lnTo>
                  <a:pt x="0" y="169664"/>
                </a:lnTo>
                <a:lnTo>
                  <a:pt x="0" y="169664"/>
                </a:lnTo>
                <a:lnTo>
                  <a:pt x="0" y="178594"/>
                </a:lnTo>
                <a:lnTo>
                  <a:pt x="0" y="187524"/>
                </a:lnTo>
                <a:lnTo>
                  <a:pt x="0" y="196454"/>
                </a:lnTo>
                <a:lnTo>
                  <a:pt x="0" y="196454"/>
                </a:lnTo>
                <a:lnTo>
                  <a:pt x="0" y="205383"/>
                </a:lnTo>
                <a:lnTo>
                  <a:pt x="0" y="214313"/>
                </a:lnTo>
                <a:lnTo>
                  <a:pt x="0" y="214313"/>
                </a:lnTo>
                <a:lnTo>
                  <a:pt x="0" y="223243"/>
                </a:lnTo>
                <a:lnTo>
                  <a:pt x="0" y="223243"/>
                </a:lnTo>
                <a:lnTo>
                  <a:pt x="8929" y="232172"/>
                </a:lnTo>
                <a:lnTo>
                  <a:pt x="17859" y="241102"/>
                </a:lnTo>
                <a:lnTo>
                  <a:pt x="17859" y="241102"/>
                </a:lnTo>
                <a:lnTo>
                  <a:pt x="26789" y="250032"/>
                </a:lnTo>
                <a:lnTo>
                  <a:pt x="35718" y="258961"/>
                </a:lnTo>
                <a:lnTo>
                  <a:pt x="44648" y="258961"/>
                </a:lnTo>
                <a:lnTo>
                  <a:pt x="53578" y="267891"/>
                </a:lnTo>
                <a:lnTo>
                  <a:pt x="62507" y="267891"/>
                </a:lnTo>
                <a:lnTo>
                  <a:pt x="71437" y="276821"/>
                </a:lnTo>
                <a:lnTo>
                  <a:pt x="80367" y="285750"/>
                </a:lnTo>
                <a:lnTo>
                  <a:pt x="89296" y="294680"/>
                </a:lnTo>
                <a:lnTo>
                  <a:pt x="98226" y="294680"/>
                </a:lnTo>
                <a:lnTo>
                  <a:pt x="107156" y="303610"/>
                </a:lnTo>
                <a:lnTo>
                  <a:pt x="116085" y="312539"/>
                </a:lnTo>
                <a:lnTo>
                  <a:pt x="125015" y="321469"/>
                </a:lnTo>
                <a:lnTo>
                  <a:pt x="125015" y="330399"/>
                </a:lnTo>
                <a:lnTo>
                  <a:pt x="133945" y="330399"/>
                </a:lnTo>
                <a:lnTo>
                  <a:pt x="133945" y="339329"/>
                </a:lnTo>
                <a:lnTo>
                  <a:pt x="133945" y="348258"/>
                </a:lnTo>
                <a:lnTo>
                  <a:pt x="142875" y="357188"/>
                </a:lnTo>
                <a:lnTo>
                  <a:pt x="142875" y="357188"/>
                </a:lnTo>
                <a:lnTo>
                  <a:pt x="142875" y="366118"/>
                </a:lnTo>
                <a:lnTo>
                  <a:pt x="142875" y="366118"/>
                </a:lnTo>
                <a:lnTo>
                  <a:pt x="142875" y="375047"/>
                </a:lnTo>
                <a:lnTo>
                  <a:pt x="151804" y="375047"/>
                </a:lnTo>
                <a:lnTo>
                  <a:pt x="151804" y="375047"/>
                </a:lnTo>
                <a:lnTo>
                  <a:pt x="151804" y="375047"/>
                </a:lnTo>
                <a:lnTo>
                  <a:pt x="151804" y="375047"/>
                </a:lnTo>
                <a:lnTo>
                  <a:pt x="151804" y="375047"/>
                </a:lnTo>
                <a:lnTo>
                  <a:pt x="151804" y="375047"/>
                </a:lnTo>
                <a:lnTo>
                  <a:pt x="142875" y="375047"/>
                </a:lnTo>
                <a:lnTo>
                  <a:pt x="142875" y="375047"/>
                </a:lnTo>
                <a:lnTo>
                  <a:pt x="142875" y="375047"/>
                </a:lnTo>
                <a:lnTo>
                  <a:pt x="142875" y="375047"/>
                </a:lnTo>
                <a:lnTo>
                  <a:pt x="133945" y="366118"/>
                </a:lnTo>
                <a:lnTo>
                  <a:pt x="133945" y="366118"/>
                </a:lnTo>
                <a:lnTo>
                  <a:pt x="125015" y="357188"/>
                </a:lnTo>
                <a:lnTo>
                  <a:pt x="125015" y="35718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223992" y="5009555"/>
            <a:ext cx="723306" cy="98227"/>
          </a:xfrm>
          <a:custGeom>
            <a:avLst/>
            <a:gdLst/>
            <a:ahLst/>
            <a:cxnLst/>
            <a:rect l="0" t="0" r="0" b="0"/>
            <a:pathLst>
              <a:path w="723306" h="98227">
                <a:moveTo>
                  <a:pt x="35719" y="98226"/>
                </a:moveTo>
                <a:lnTo>
                  <a:pt x="35719" y="98226"/>
                </a:lnTo>
                <a:lnTo>
                  <a:pt x="26789" y="89297"/>
                </a:lnTo>
                <a:lnTo>
                  <a:pt x="26789" y="80367"/>
                </a:lnTo>
                <a:lnTo>
                  <a:pt x="26789" y="80367"/>
                </a:lnTo>
                <a:lnTo>
                  <a:pt x="17860" y="71437"/>
                </a:lnTo>
                <a:lnTo>
                  <a:pt x="17860" y="6250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44648"/>
                </a:lnTo>
                <a:lnTo>
                  <a:pt x="0" y="4464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9" y="26789"/>
                </a:lnTo>
                <a:lnTo>
                  <a:pt x="53578" y="26789"/>
                </a:lnTo>
                <a:lnTo>
                  <a:pt x="71438" y="26789"/>
                </a:lnTo>
                <a:lnTo>
                  <a:pt x="80367" y="26789"/>
                </a:lnTo>
                <a:lnTo>
                  <a:pt x="89297" y="26789"/>
                </a:lnTo>
                <a:lnTo>
                  <a:pt x="107156" y="26789"/>
                </a:lnTo>
                <a:lnTo>
                  <a:pt x="116086" y="26789"/>
                </a:lnTo>
                <a:lnTo>
                  <a:pt x="133946" y="26789"/>
                </a:lnTo>
                <a:lnTo>
                  <a:pt x="142875" y="26789"/>
                </a:lnTo>
                <a:lnTo>
                  <a:pt x="160735" y="26789"/>
                </a:lnTo>
                <a:lnTo>
                  <a:pt x="178594" y="26789"/>
                </a:lnTo>
                <a:lnTo>
                  <a:pt x="196453" y="26789"/>
                </a:lnTo>
                <a:lnTo>
                  <a:pt x="205383" y="26789"/>
                </a:lnTo>
                <a:lnTo>
                  <a:pt x="232172" y="26789"/>
                </a:lnTo>
                <a:lnTo>
                  <a:pt x="250031" y="26789"/>
                </a:lnTo>
                <a:lnTo>
                  <a:pt x="267891" y="26789"/>
                </a:lnTo>
                <a:lnTo>
                  <a:pt x="285750" y="26789"/>
                </a:lnTo>
                <a:lnTo>
                  <a:pt x="312539" y="26789"/>
                </a:lnTo>
                <a:lnTo>
                  <a:pt x="330399" y="17859"/>
                </a:lnTo>
                <a:lnTo>
                  <a:pt x="348258" y="17859"/>
                </a:lnTo>
                <a:lnTo>
                  <a:pt x="366117" y="17859"/>
                </a:lnTo>
                <a:lnTo>
                  <a:pt x="392906" y="17859"/>
                </a:lnTo>
                <a:lnTo>
                  <a:pt x="410766" y="17859"/>
                </a:lnTo>
                <a:lnTo>
                  <a:pt x="437555" y="17859"/>
                </a:lnTo>
                <a:lnTo>
                  <a:pt x="455414" y="17859"/>
                </a:lnTo>
                <a:lnTo>
                  <a:pt x="473274" y="17859"/>
                </a:lnTo>
                <a:lnTo>
                  <a:pt x="500063" y="17859"/>
                </a:lnTo>
                <a:lnTo>
                  <a:pt x="517922" y="17859"/>
                </a:lnTo>
                <a:lnTo>
                  <a:pt x="535781" y="17859"/>
                </a:lnTo>
                <a:lnTo>
                  <a:pt x="553641" y="17859"/>
                </a:lnTo>
                <a:lnTo>
                  <a:pt x="571500" y="8929"/>
                </a:lnTo>
                <a:lnTo>
                  <a:pt x="598289" y="8929"/>
                </a:lnTo>
                <a:lnTo>
                  <a:pt x="616149" y="8929"/>
                </a:lnTo>
                <a:lnTo>
                  <a:pt x="634008" y="8929"/>
                </a:lnTo>
                <a:lnTo>
                  <a:pt x="651867" y="8929"/>
                </a:lnTo>
                <a:lnTo>
                  <a:pt x="660797" y="8929"/>
                </a:lnTo>
                <a:lnTo>
                  <a:pt x="678656" y="8929"/>
                </a:lnTo>
                <a:lnTo>
                  <a:pt x="687586" y="8929"/>
                </a:lnTo>
                <a:lnTo>
                  <a:pt x="696516" y="8929"/>
                </a:lnTo>
                <a:lnTo>
                  <a:pt x="705446" y="0"/>
                </a:lnTo>
                <a:lnTo>
                  <a:pt x="714375" y="0"/>
                </a:lnTo>
                <a:lnTo>
                  <a:pt x="714375" y="0"/>
                </a:lnTo>
                <a:lnTo>
                  <a:pt x="714375" y="0"/>
                </a:lnTo>
                <a:lnTo>
                  <a:pt x="723305" y="0"/>
                </a:lnTo>
                <a:lnTo>
                  <a:pt x="723305" y="0"/>
                </a:lnTo>
                <a:lnTo>
                  <a:pt x="723305" y="0"/>
                </a:lnTo>
                <a:lnTo>
                  <a:pt x="723305" y="0"/>
                </a:lnTo>
                <a:lnTo>
                  <a:pt x="723305" y="0"/>
                </a:lnTo>
                <a:lnTo>
                  <a:pt x="723305" y="0"/>
                </a:lnTo>
                <a:lnTo>
                  <a:pt x="723305" y="0"/>
                </a:lnTo>
                <a:lnTo>
                  <a:pt x="723305" y="0"/>
                </a:lnTo>
                <a:lnTo>
                  <a:pt x="723305" y="0"/>
                </a:lnTo>
                <a:lnTo>
                  <a:pt x="723305" y="0"/>
                </a:lnTo>
                <a:lnTo>
                  <a:pt x="714375" y="8929"/>
                </a:lnTo>
                <a:lnTo>
                  <a:pt x="714375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206258" y="4714875"/>
            <a:ext cx="446485" cy="339329"/>
          </a:xfrm>
          <a:custGeom>
            <a:avLst/>
            <a:gdLst/>
            <a:ahLst/>
            <a:cxnLst/>
            <a:rect l="0" t="0" r="0" b="0"/>
            <a:pathLst>
              <a:path w="446485" h="33932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62507"/>
                </a:lnTo>
                <a:lnTo>
                  <a:pt x="0" y="80367"/>
                </a:lnTo>
                <a:lnTo>
                  <a:pt x="0" y="107156"/>
                </a:lnTo>
                <a:lnTo>
                  <a:pt x="0" y="125015"/>
                </a:lnTo>
                <a:lnTo>
                  <a:pt x="0" y="151804"/>
                </a:lnTo>
                <a:lnTo>
                  <a:pt x="0" y="169664"/>
                </a:lnTo>
                <a:lnTo>
                  <a:pt x="0" y="187523"/>
                </a:lnTo>
                <a:lnTo>
                  <a:pt x="0" y="205383"/>
                </a:lnTo>
                <a:lnTo>
                  <a:pt x="0" y="223242"/>
                </a:lnTo>
                <a:lnTo>
                  <a:pt x="0" y="241102"/>
                </a:lnTo>
                <a:lnTo>
                  <a:pt x="0" y="250031"/>
                </a:lnTo>
                <a:lnTo>
                  <a:pt x="0" y="267891"/>
                </a:lnTo>
                <a:lnTo>
                  <a:pt x="0" y="267891"/>
                </a:lnTo>
                <a:lnTo>
                  <a:pt x="0" y="276820"/>
                </a:lnTo>
                <a:lnTo>
                  <a:pt x="0" y="28575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76820"/>
                </a:lnTo>
                <a:lnTo>
                  <a:pt x="0" y="267891"/>
                </a:lnTo>
                <a:lnTo>
                  <a:pt x="8930" y="250031"/>
                </a:lnTo>
                <a:lnTo>
                  <a:pt x="8930" y="232172"/>
                </a:lnTo>
                <a:lnTo>
                  <a:pt x="8930" y="214313"/>
                </a:lnTo>
                <a:lnTo>
                  <a:pt x="17859" y="196453"/>
                </a:lnTo>
                <a:lnTo>
                  <a:pt x="17859" y="187523"/>
                </a:lnTo>
                <a:lnTo>
                  <a:pt x="26789" y="169664"/>
                </a:lnTo>
                <a:lnTo>
                  <a:pt x="35719" y="160734"/>
                </a:lnTo>
                <a:lnTo>
                  <a:pt x="35719" y="142875"/>
                </a:lnTo>
                <a:lnTo>
                  <a:pt x="44648" y="133945"/>
                </a:lnTo>
                <a:lnTo>
                  <a:pt x="53578" y="133945"/>
                </a:lnTo>
                <a:lnTo>
                  <a:pt x="62508" y="125015"/>
                </a:lnTo>
                <a:lnTo>
                  <a:pt x="71437" y="125015"/>
                </a:lnTo>
                <a:lnTo>
                  <a:pt x="80367" y="125015"/>
                </a:lnTo>
                <a:lnTo>
                  <a:pt x="89297" y="125015"/>
                </a:lnTo>
                <a:lnTo>
                  <a:pt x="98226" y="133945"/>
                </a:lnTo>
                <a:lnTo>
                  <a:pt x="107156" y="133945"/>
                </a:lnTo>
                <a:lnTo>
                  <a:pt x="107156" y="133945"/>
                </a:lnTo>
                <a:lnTo>
                  <a:pt x="116086" y="151804"/>
                </a:lnTo>
                <a:lnTo>
                  <a:pt x="116086" y="160734"/>
                </a:lnTo>
                <a:lnTo>
                  <a:pt x="125015" y="178594"/>
                </a:lnTo>
                <a:lnTo>
                  <a:pt x="125015" y="196453"/>
                </a:lnTo>
                <a:lnTo>
                  <a:pt x="133945" y="214313"/>
                </a:lnTo>
                <a:lnTo>
                  <a:pt x="133945" y="223242"/>
                </a:lnTo>
                <a:lnTo>
                  <a:pt x="133945" y="241102"/>
                </a:lnTo>
                <a:lnTo>
                  <a:pt x="133945" y="258961"/>
                </a:lnTo>
                <a:lnTo>
                  <a:pt x="142875" y="267891"/>
                </a:lnTo>
                <a:lnTo>
                  <a:pt x="151805" y="285750"/>
                </a:lnTo>
                <a:lnTo>
                  <a:pt x="151805" y="294680"/>
                </a:lnTo>
                <a:lnTo>
                  <a:pt x="151805" y="312539"/>
                </a:lnTo>
                <a:lnTo>
                  <a:pt x="160734" y="321469"/>
                </a:lnTo>
                <a:lnTo>
                  <a:pt x="160734" y="321469"/>
                </a:lnTo>
                <a:lnTo>
                  <a:pt x="169664" y="330398"/>
                </a:lnTo>
                <a:lnTo>
                  <a:pt x="178594" y="330398"/>
                </a:lnTo>
                <a:lnTo>
                  <a:pt x="187523" y="339328"/>
                </a:lnTo>
                <a:lnTo>
                  <a:pt x="196453" y="339328"/>
                </a:lnTo>
                <a:lnTo>
                  <a:pt x="205383" y="330398"/>
                </a:lnTo>
                <a:lnTo>
                  <a:pt x="214312" y="330398"/>
                </a:lnTo>
                <a:lnTo>
                  <a:pt x="223242" y="321469"/>
                </a:lnTo>
                <a:lnTo>
                  <a:pt x="232172" y="312539"/>
                </a:lnTo>
                <a:lnTo>
                  <a:pt x="250031" y="294680"/>
                </a:lnTo>
                <a:lnTo>
                  <a:pt x="258961" y="285750"/>
                </a:lnTo>
                <a:lnTo>
                  <a:pt x="276820" y="267891"/>
                </a:lnTo>
                <a:lnTo>
                  <a:pt x="285750" y="258961"/>
                </a:lnTo>
                <a:lnTo>
                  <a:pt x="294680" y="241102"/>
                </a:lnTo>
                <a:lnTo>
                  <a:pt x="303609" y="232172"/>
                </a:lnTo>
                <a:lnTo>
                  <a:pt x="312539" y="214313"/>
                </a:lnTo>
                <a:lnTo>
                  <a:pt x="321469" y="205383"/>
                </a:lnTo>
                <a:lnTo>
                  <a:pt x="330398" y="196453"/>
                </a:lnTo>
                <a:lnTo>
                  <a:pt x="330398" y="187523"/>
                </a:lnTo>
                <a:lnTo>
                  <a:pt x="330398" y="178594"/>
                </a:lnTo>
                <a:lnTo>
                  <a:pt x="330398" y="169664"/>
                </a:lnTo>
                <a:lnTo>
                  <a:pt x="330398" y="160734"/>
                </a:lnTo>
                <a:lnTo>
                  <a:pt x="330398" y="160734"/>
                </a:lnTo>
                <a:lnTo>
                  <a:pt x="330398" y="151804"/>
                </a:lnTo>
                <a:lnTo>
                  <a:pt x="330398" y="142875"/>
                </a:lnTo>
                <a:lnTo>
                  <a:pt x="321469" y="142875"/>
                </a:lnTo>
                <a:lnTo>
                  <a:pt x="321469" y="133945"/>
                </a:lnTo>
                <a:lnTo>
                  <a:pt x="321469" y="133945"/>
                </a:lnTo>
                <a:lnTo>
                  <a:pt x="312539" y="133945"/>
                </a:lnTo>
                <a:lnTo>
                  <a:pt x="303609" y="133945"/>
                </a:lnTo>
                <a:lnTo>
                  <a:pt x="303609" y="133945"/>
                </a:lnTo>
                <a:lnTo>
                  <a:pt x="294680" y="142875"/>
                </a:lnTo>
                <a:lnTo>
                  <a:pt x="294680" y="151804"/>
                </a:lnTo>
                <a:lnTo>
                  <a:pt x="285750" y="160734"/>
                </a:lnTo>
                <a:lnTo>
                  <a:pt x="276820" y="169664"/>
                </a:lnTo>
                <a:lnTo>
                  <a:pt x="267890" y="178594"/>
                </a:lnTo>
                <a:lnTo>
                  <a:pt x="267890" y="196453"/>
                </a:lnTo>
                <a:lnTo>
                  <a:pt x="267890" y="205383"/>
                </a:lnTo>
                <a:lnTo>
                  <a:pt x="258961" y="223242"/>
                </a:lnTo>
                <a:lnTo>
                  <a:pt x="258961" y="232172"/>
                </a:lnTo>
                <a:lnTo>
                  <a:pt x="258961" y="241102"/>
                </a:lnTo>
                <a:lnTo>
                  <a:pt x="258961" y="250031"/>
                </a:lnTo>
                <a:lnTo>
                  <a:pt x="267890" y="258961"/>
                </a:lnTo>
                <a:lnTo>
                  <a:pt x="267890" y="267891"/>
                </a:lnTo>
                <a:lnTo>
                  <a:pt x="276820" y="267891"/>
                </a:lnTo>
                <a:lnTo>
                  <a:pt x="276820" y="267891"/>
                </a:lnTo>
                <a:lnTo>
                  <a:pt x="285750" y="267891"/>
                </a:lnTo>
                <a:lnTo>
                  <a:pt x="285750" y="267891"/>
                </a:lnTo>
                <a:lnTo>
                  <a:pt x="294680" y="276820"/>
                </a:lnTo>
                <a:lnTo>
                  <a:pt x="303609" y="267891"/>
                </a:lnTo>
                <a:lnTo>
                  <a:pt x="312539" y="267891"/>
                </a:lnTo>
                <a:lnTo>
                  <a:pt x="312539" y="258961"/>
                </a:lnTo>
                <a:lnTo>
                  <a:pt x="321469" y="250031"/>
                </a:lnTo>
                <a:lnTo>
                  <a:pt x="330398" y="241102"/>
                </a:lnTo>
                <a:lnTo>
                  <a:pt x="330398" y="232172"/>
                </a:lnTo>
                <a:lnTo>
                  <a:pt x="339328" y="214313"/>
                </a:lnTo>
                <a:lnTo>
                  <a:pt x="348258" y="205383"/>
                </a:lnTo>
                <a:lnTo>
                  <a:pt x="348258" y="196453"/>
                </a:lnTo>
                <a:lnTo>
                  <a:pt x="357187" y="178594"/>
                </a:lnTo>
                <a:lnTo>
                  <a:pt x="357187" y="169664"/>
                </a:lnTo>
                <a:lnTo>
                  <a:pt x="357187" y="160734"/>
                </a:lnTo>
                <a:lnTo>
                  <a:pt x="357187" y="151804"/>
                </a:lnTo>
                <a:lnTo>
                  <a:pt x="357187" y="142875"/>
                </a:lnTo>
                <a:lnTo>
                  <a:pt x="357187" y="133945"/>
                </a:lnTo>
                <a:lnTo>
                  <a:pt x="357187" y="133945"/>
                </a:lnTo>
                <a:lnTo>
                  <a:pt x="357187" y="133945"/>
                </a:lnTo>
                <a:lnTo>
                  <a:pt x="357187" y="125015"/>
                </a:lnTo>
                <a:lnTo>
                  <a:pt x="357187" y="125015"/>
                </a:lnTo>
                <a:lnTo>
                  <a:pt x="357187" y="125015"/>
                </a:lnTo>
                <a:lnTo>
                  <a:pt x="357187" y="125015"/>
                </a:lnTo>
                <a:lnTo>
                  <a:pt x="357187" y="125015"/>
                </a:lnTo>
                <a:lnTo>
                  <a:pt x="357187" y="133945"/>
                </a:lnTo>
                <a:lnTo>
                  <a:pt x="348258" y="133945"/>
                </a:lnTo>
                <a:lnTo>
                  <a:pt x="348258" y="142875"/>
                </a:lnTo>
                <a:lnTo>
                  <a:pt x="348258" y="151804"/>
                </a:lnTo>
                <a:lnTo>
                  <a:pt x="348258" y="160734"/>
                </a:lnTo>
                <a:lnTo>
                  <a:pt x="348258" y="178594"/>
                </a:lnTo>
                <a:lnTo>
                  <a:pt x="357187" y="187523"/>
                </a:lnTo>
                <a:lnTo>
                  <a:pt x="357187" y="196453"/>
                </a:lnTo>
                <a:lnTo>
                  <a:pt x="357187" y="214313"/>
                </a:lnTo>
                <a:lnTo>
                  <a:pt x="366117" y="223242"/>
                </a:lnTo>
                <a:lnTo>
                  <a:pt x="366117" y="241102"/>
                </a:lnTo>
                <a:lnTo>
                  <a:pt x="375047" y="241102"/>
                </a:lnTo>
                <a:lnTo>
                  <a:pt x="375047" y="258961"/>
                </a:lnTo>
                <a:lnTo>
                  <a:pt x="383976" y="267891"/>
                </a:lnTo>
                <a:lnTo>
                  <a:pt x="392906" y="267891"/>
                </a:lnTo>
                <a:lnTo>
                  <a:pt x="392906" y="267891"/>
                </a:lnTo>
                <a:lnTo>
                  <a:pt x="401836" y="276820"/>
                </a:lnTo>
                <a:lnTo>
                  <a:pt x="401836" y="276820"/>
                </a:lnTo>
                <a:lnTo>
                  <a:pt x="410765" y="276820"/>
                </a:lnTo>
                <a:lnTo>
                  <a:pt x="419695" y="276820"/>
                </a:lnTo>
                <a:lnTo>
                  <a:pt x="419695" y="267891"/>
                </a:lnTo>
                <a:lnTo>
                  <a:pt x="428625" y="267891"/>
                </a:lnTo>
                <a:lnTo>
                  <a:pt x="446484" y="250031"/>
                </a:lnTo>
                <a:lnTo>
                  <a:pt x="446484" y="25003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706320" y="4777382"/>
            <a:ext cx="17861" cy="160736"/>
          </a:xfrm>
          <a:custGeom>
            <a:avLst/>
            <a:gdLst/>
            <a:ahLst/>
            <a:cxnLst/>
            <a:rect l="0" t="0" r="0" b="0"/>
            <a:pathLst>
              <a:path w="17861" h="16073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53579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0368"/>
                </a:lnTo>
                <a:lnTo>
                  <a:pt x="8930" y="98227"/>
                </a:lnTo>
                <a:lnTo>
                  <a:pt x="8930" y="107157"/>
                </a:lnTo>
                <a:lnTo>
                  <a:pt x="8930" y="116087"/>
                </a:lnTo>
                <a:lnTo>
                  <a:pt x="8930" y="125016"/>
                </a:lnTo>
                <a:lnTo>
                  <a:pt x="17860" y="133946"/>
                </a:lnTo>
                <a:lnTo>
                  <a:pt x="17860" y="142876"/>
                </a:lnTo>
                <a:lnTo>
                  <a:pt x="17860" y="142876"/>
                </a:lnTo>
                <a:lnTo>
                  <a:pt x="17860" y="151806"/>
                </a:lnTo>
                <a:lnTo>
                  <a:pt x="17860" y="151806"/>
                </a:lnTo>
                <a:lnTo>
                  <a:pt x="17860" y="160735"/>
                </a:lnTo>
                <a:lnTo>
                  <a:pt x="17860" y="160735"/>
                </a:lnTo>
                <a:lnTo>
                  <a:pt x="17860" y="160735"/>
                </a:lnTo>
                <a:lnTo>
                  <a:pt x="17860" y="160735"/>
                </a:lnTo>
                <a:lnTo>
                  <a:pt x="17860" y="16073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822406" y="4697015"/>
            <a:ext cx="142876" cy="196455"/>
          </a:xfrm>
          <a:custGeom>
            <a:avLst/>
            <a:gdLst/>
            <a:ahLst/>
            <a:cxnLst/>
            <a:rect l="0" t="0" r="0" b="0"/>
            <a:pathLst>
              <a:path w="142876" h="196455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0367"/>
                </a:lnTo>
                <a:lnTo>
                  <a:pt x="17860" y="89297"/>
                </a:lnTo>
                <a:lnTo>
                  <a:pt x="17860" y="98227"/>
                </a:lnTo>
                <a:lnTo>
                  <a:pt x="17860" y="116086"/>
                </a:lnTo>
                <a:lnTo>
                  <a:pt x="17860" y="125016"/>
                </a:lnTo>
                <a:lnTo>
                  <a:pt x="17860" y="142875"/>
                </a:lnTo>
                <a:lnTo>
                  <a:pt x="17860" y="151805"/>
                </a:lnTo>
                <a:lnTo>
                  <a:pt x="17860" y="160735"/>
                </a:lnTo>
                <a:lnTo>
                  <a:pt x="8930" y="169664"/>
                </a:lnTo>
                <a:lnTo>
                  <a:pt x="8930" y="178594"/>
                </a:lnTo>
                <a:lnTo>
                  <a:pt x="8930" y="187524"/>
                </a:lnTo>
                <a:lnTo>
                  <a:pt x="8930" y="187524"/>
                </a:lnTo>
                <a:lnTo>
                  <a:pt x="8930" y="196454"/>
                </a:lnTo>
                <a:lnTo>
                  <a:pt x="8930" y="196454"/>
                </a:lnTo>
                <a:lnTo>
                  <a:pt x="8930" y="196454"/>
                </a:lnTo>
                <a:lnTo>
                  <a:pt x="17860" y="196454"/>
                </a:lnTo>
                <a:lnTo>
                  <a:pt x="17860" y="196454"/>
                </a:lnTo>
                <a:lnTo>
                  <a:pt x="17860" y="196454"/>
                </a:lnTo>
                <a:lnTo>
                  <a:pt x="17860" y="196454"/>
                </a:lnTo>
                <a:lnTo>
                  <a:pt x="17860" y="196454"/>
                </a:lnTo>
                <a:lnTo>
                  <a:pt x="17860" y="196454"/>
                </a:lnTo>
                <a:lnTo>
                  <a:pt x="17860" y="187524"/>
                </a:lnTo>
                <a:lnTo>
                  <a:pt x="17860" y="178594"/>
                </a:lnTo>
                <a:lnTo>
                  <a:pt x="26789" y="160735"/>
                </a:lnTo>
                <a:lnTo>
                  <a:pt x="35719" y="142875"/>
                </a:lnTo>
                <a:lnTo>
                  <a:pt x="44649" y="125016"/>
                </a:lnTo>
                <a:lnTo>
                  <a:pt x="53578" y="107156"/>
                </a:lnTo>
                <a:lnTo>
                  <a:pt x="62508" y="89297"/>
                </a:lnTo>
                <a:lnTo>
                  <a:pt x="71438" y="71438"/>
                </a:lnTo>
                <a:lnTo>
                  <a:pt x="80367" y="53578"/>
                </a:lnTo>
                <a:lnTo>
                  <a:pt x="98227" y="35719"/>
                </a:lnTo>
                <a:lnTo>
                  <a:pt x="107157" y="26789"/>
                </a:lnTo>
                <a:lnTo>
                  <a:pt x="116086" y="17860"/>
                </a:lnTo>
                <a:lnTo>
                  <a:pt x="125016" y="17860"/>
                </a:lnTo>
                <a:lnTo>
                  <a:pt x="125016" y="8930"/>
                </a:lnTo>
                <a:lnTo>
                  <a:pt x="133946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322344" y="5000625"/>
            <a:ext cx="991195" cy="455415"/>
          </a:xfrm>
          <a:custGeom>
            <a:avLst/>
            <a:gdLst/>
            <a:ahLst/>
            <a:cxnLst/>
            <a:rect l="0" t="0" r="0" b="0"/>
            <a:pathLst>
              <a:path w="991195" h="455415">
                <a:moveTo>
                  <a:pt x="107156" y="80367"/>
                </a:moveTo>
                <a:lnTo>
                  <a:pt x="98226" y="80367"/>
                </a:lnTo>
                <a:lnTo>
                  <a:pt x="98226" y="71438"/>
                </a:lnTo>
                <a:lnTo>
                  <a:pt x="98226" y="71438"/>
                </a:lnTo>
                <a:lnTo>
                  <a:pt x="89297" y="71438"/>
                </a:lnTo>
                <a:lnTo>
                  <a:pt x="8929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71437" y="71438"/>
                </a:lnTo>
                <a:lnTo>
                  <a:pt x="71437" y="71438"/>
                </a:lnTo>
                <a:lnTo>
                  <a:pt x="62508" y="71438"/>
                </a:lnTo>
                <a:lnTo>
                  <a:pt x="53578" y="80367"/>
                </a:lnTo>
                <a:lnTo>
                  <a:pt x="44648" y="89297"/>
                </a:lnTo>
                <a:lnTo>
                  <a:pt x="35719" y="98227"/>
                </a:lnTo>
                <a:lnTo>
                  <a:pt x="35719" y="116086"/>
                </a:lnTo>
                <a:lnTo>
                  <a:pt x="26789" y="133945"/>
                </a:lnTo>
                <a:lnTo>
                  <a:pt x="17859" y="142875"/>
                </a:lnTo>
                <a:lnTo>
                  <a:pt x="8929" y="160734"/>
                </a:lnTo>
                <a:lnTo>
                  <a:pt x="0" y="178594"/>
                </a:lnTo>
                <a:lnTo>
                  <a:pt x="0" y="196453"/>
                </a:lnTo>
                <a:lnTo>
                  <a:pt x="0" y="205383"/>
                </a:lnTo>
                <a:lnTo>
                  <a:pt x="0" y="223242"/>
                </a:lnTo>
                <a:lnTo>
                  <a:pt x="0" y="232172"/>
                </a:lnTo>
                <a:lnTo>
                  <a:pt x="0" y="241102"/>
                </a:lnTo>
                <a:lnTo>
                  <a:pt x="8929" y="250031"/>
                </a:lnTo>
                <a:lnTo>
                  <a:pt x="17859" y="258961"/>
                </a:lnTo>
                <a:lnTo>
                  <a:pt x="26789" y="258961"/>
                </a:lnTo>
                <a:lnTo>
                  <a:pt x="35719" y="267891"/>
                </a:lnTo>
                <a:lnTo>
                  <a:pt x="35719" y="267891"/>
                </a:lnTo>
                <a:lnTo>
                  <a:pt x="44648" y="258961"/>
                </a:lnTo>
                <a:lnTo>
                  <a:pt x="53578" y="258961"/>
                </a:lnTo>
                <a:lnTo>
                  <a:pt x="62508" y="250031"/>
                </a:lnTo>
                <a:lnTo>
                  <a:pt x="71437" y="250031"/>
                </a:lnTo>
                <a:lnTo>
                  <a:pt x="80367" y="241102"/>
                </a:lnTo>
                <a:lnTo>
                  <a:pt x="89297" y="232172"/>
                </a:lnTo>
                <a:lnTo>
                  <a:pt x="89297" y="223242"/>
                </a:lnTo>
                <a:lnTo>
                  <a:pt x="98226" y="214313"/>
                </a:lnTo>
                <a:lnTo>
                  <a:pt x="107156" y="196453"/>
                </a:lnTo>
                <a:lnTo>
                  <a:pt x="107156" y="187523"/>
                </a:lnTo>
                <a:lnTo>
                  <a:pt x="107156" y="178594"/>
                </a:lnTo>
                <a:lnTo>
                  <a:pt x="116086" y="169664"/>
                </a:lnTo>
                <a:lnTo>
                  <a:pt x="116086" y="160734"/>
                </a:lnTo>
                <a:lnTo>
                  <a:pt x="116086" y="151805"/>
                </a:lnTo>
                <a:lnTo>
                  <a:pt x="116086" y="142875"/>
                </a:lnTo>
                <a:lnTo>
                  <a:pt x="116086" y="133945"/>
                </a:lnTo>
                <a:lnTo>
                  <a:pt x="116086" y="133945"/>
                </a:lnTo>
                <a:lnTo>
                  <a:pt x="116086" y="125016"/>
                </a:lnTo>
                <a:lnTo>
                  <a:pt x="107156" y="125016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116086" y="125016"/>
                </a:lnTo>
                <a:lnTo>
                  <a:pt x="116086" y="133945"/>
                </a:lnTo>
                <a:lnTo>
                  <a:pt x="125015" y="142875"/>
                </a:lnTo>
                <a:lnTo>
                  <a:pt x="133945" y="151805"/>
                </a:lnTo>
                <a:lnTo>
                  <a:pt x="133945" y="160734"/>
                </a:lnTo>
                <a:lnTo>
                  <a:pt x="142875" y="178594"/>
                </a:lnTo>
                <a:lnTo>
                  <a:pt x="151804" y="187523"/>
                </a:lnTo>
                <a:lnTo>
                  <a:pt x="160734" y="205383"/>
                </a:lnTo>
                <a:lnTo>
                  <a:pt x="169664" y="223242"/>
                </a:lnTo>
                <a:lnTo>
                  <a:pt x="169664" y="241102"/>
                </a:lnTo>
                <a:lnTo>
                  <a:pt x="178594" y="258961"/>
                </a:lnTo>
                <a:lnTo>
                  <a:pt x="178594" y="276820"/>
                </a:lnTo>
                <a:lnTo>
                  <a:pt x="178594" y="294680"/>
                </a:lnTo>
                <a:lnTo>
                  <a:pt x="178594" y="312539"/>
                </a:lnTo>
                <a:lnTo>
                  <a:pt x="178594" y="330398"/>
                </a:lnTo>
                <a:lnTo>
                  <a:pt x="178594" y="348258"/>
                </a:lnTo>
                <a:lnTo>
                  <a:pt x="169664" y="366117"/>
                </a:lnTo>
                <a:lnTo>
                  <a:pt x="169664" y="383977"/>
                </a:lnTo>
                <a:lnTo>
                  <a:pt x="160734" y="392906"/>
                </a:lnTo>
                <a:lnTo>
                  <a:pt x="151804" y="410766"/>
                </a:lnTo>
                <a:lnTo>
                  <a:pt x="142875" y="419695"/>
                </a:lnTo>
                <a:lnTo>
                  <a:pt x="133945" y="428625"/>
                </a:lnTo>
                <a:lnTo>
                  <a:pt x="125015" y="437555"/>
                </a:lnTo>
                <a:lnTo>
                  <a:pt x="116086" y="446484"/>
                </a:lnTo>
                <a:lnTo>
                  <a:pt x="107156" y="446484"/>
                </a:lnTo>
                <a:lnTo>
                  <a:pt x="98226" y="455414"/>
                </a:lnTo>
                <a:lnTo>
                  <a:pt x="89297" y="455414"/>
                </a:lnTo>
                <a:lnTo>
                  <a:pt x="89297" y="455414"/>
                </a:lnTo>
                <a:lnTo>
                  <a:pt x="80367" y="455414"/>
                </a:lnTo>
                <a:lnTo>
                  <a:pt x="80367" y="446484"/>
                </a:lnTo>
                <a:lnTo>
                  <a:pt x="71437" y="437555"/>
                </a:lnTo>
                <a:lnTo>
                  <a:pt x="71437" y="437555"/>
                </a:lnTo>
                <a:lnTo>
                  <a:pt x="80367" y="428625"/>
                </a:lnTo>
                <a:lnTo>
                  <a:pt x="80367" y="419695"/>
                </a:lnTo>
                <a:lnTo>
                  <a:pt x="80367" y="410766"/>
                </a:lnTo>
                <a:lnTo>
                  <a:pt x="89297" y="392906"/>
                </a:lnTo>
                <a:lnTo>
                  <a:pt x="98226" y="383977"/>
                </a:lnTo>
                <a:lnTo>
                  <a:pt x="107156" y="375047"/>
                </a:lnTo>
                <a:lnTo>
                  <a:pt x="125015" y="357188"/>
                </a:lnTo>
                <a:lnTo>
                  <a:pt x="133945" y="339328"/>
                </a:lnTo>
                <a:lnTo>
                  <a:pt x="151804" y="330398"/>
                </a:lnTo>
                <a:lnTo>
                  <a:pt x="160734" y="312539"/>
                </a:lnTo>
                <a:lnTo>
                  <a:pt x="178594" y="294680"/>
                </a:lnTo>
                <a:lnTo>
                  <a:pt x="196453" y="276820"/>
                </a:lnTo>
                <a:lnTo>
                  <a:pt x="214312" y="267891"/>
                </a:lnTo>
                <a:lnTo>
                  <a:pt x="232172" y="250031"/>
                </a:lnTo>
                <a:lnTo>
                  <a:pt x="250031" y="232172"/>
                </a:lnTo>
                <a:lnTo>
                  <a:pt x="267890" y="214313"/>
                </a:lnTo>
                <a:lnTo>
                  <a:pt x="276820" y="196453"/>
                </a:lnTo>
                <a:lnTo>
                  <a:pt x="294679" y="178594"/>
                </a:lnTo>
                <a:lnTo>
                  <a:pt x="303609" y="160734"/>
                </a:lnTo>
                <a:lnTo>
                  <a:pt x="312539" y="151805"/>
                </a:lnTo>
                <a:lnTo>
                  <a:pt x="321469" y="142875"/>
                </a:lnTo>
                <a:lnTo>
                  <a:pt x="330398" y="125016"/>
                </a:lnTo>
                <a:lnTo>
                  <a:pt x="330398" y="116086"/>
                </a:lnTo>
                <a:lnTo>
                  <a:pt x="339328" y="107156"/>
                </a:lnTo>
                <a:lnTo>
                  <a:pt x="339328" y="98227"/>
                </a:lnTo>
                <a:lnTo>
                  <a:pt x="339328" y="98227"/>
                </a:lnTo>
                <a:lnTo>
                  <a:pt x="339328" y="89297"/>
                </a:lnTo>
                <a:lnTo>
                  <a:pt x="339328" y="89297"/>
                </a:lnTo>
                <a:lnTo>
                  <a:pt x="339328" y="89297"/>
                </a:lnTo>
                <a:lnTo>
                  <a:pt x="330398" y="89297"/>
                </a:lnTo>
                <a:lnTo>
                  <a:pt x="330398" y="89297"/>
                </a:lnTo>
                <a:lnTo>
                  <a:pt x="330398" y="98227"/>
                </a:lnTo>
                <a:lnTo>
                  <a:pt x="321469" y="98227"/>
                </a:lnTo>
                <a:lnTo>
                  <a:pt x="312539" y="116086"/>
                </a:lnTo>
                <a:lnTo>
                  <a:pt x="312539" y="116086"/>
                </a:lnTo>
                <a:lnTo>
                  <a:pt x="303609" y="133945"/>
                </a:lnTo>
                <a:lnTo>
                  <a:pt x="303609" y="142875"/>
                </a:lnTo>
                <a:lnTo>
                  <a:pt x="294679" y="160734"/>
                </a:lnTo>
                <a:lnTo>
                  <a:pt x="294679" y="169664"/>
                </a:lnTo>
                <a:lnTo>
                  <a:pt x="294679" y="187523"/>
                </a:lnTo>
                <a:lnTo>
                  <a:pt x="294679" y="196453"/>
                </a:lnTo>
                <a:lnTo>
                  <a:pt x="294679" y="214313"/>
                </a:lnTo>
                <a:lnTo>
                  <a:pt x="303609" y="223242"/>
                </a:lnTo>
                <a:lnTo>
                  <a:pt x="312539" y="232172"/>
                </a:lnTo>
                <a:lnTo>
                  <a:pt x="312539" y="241102"/>
                </a:lnTo>
                <a:lnTo>
                  <a:pt x="321469" y="250031"/>
                </a:lnTo>
                <a:lnTo>
                  <a:pt x="339328" y="250031"/>
                </a:lnTo>
                <a:lnTo>
                  <a:pt x="348258" y="250031"/>
                </a:lnTo>
                <a:lnTo>
                  <a:pt x="357187" y="250031"/>
                </a:lnTo>
                <a:lnTo>
                  <a:pt x="366117" y="250031"/>
                </a:lnTo>
                <a:lnTo>
                  <a:pt x="375047" y="250031"/>
                </a:lnTo>
                <a:lnTo>
                  <a:pt x="383976" y="241102"/>
                </a:lnTo>
                <a:lnTo>
                  <a:pt x="401836" y="232172"/>
                </a:lnTo>
                <a:lnTo>
                  <a:pt x="410765" y="223242"/>
                </a:lnTo>
                <a:lnTo>
                  <a:pt x="419695" y="205383"/>
                </a:lnTo>
                <a:lnTo>
                  <a:pt x="428625" y="196453"/>
                </a:lnTo>
                <a:lnTo>
                  <a:pt x="437554" y="187523"/>
                </a:lnTo>
                <a:lnTo>
                  <a:pt x="446484" y="169664"/>
                </a:lnTo>
                <a:lnTo>
                  <a:pt x="455414" y="151805"/>
                </a:lnTo>
                <a:lnTo>
                  <a:pt x="464344" y="133945"/>
                </a:lnTo>
                <a:lnTo>
                  <a:pt x="473273" y="116086"/>
                </a:lnTo>
                <a:lnTo>
                  <a:pt x="473273" y="107156"/>
                </a:lnTo>
                <a:lnTo>
                  <a:pt x="473273" y="98227"/>
                </a:lnTo>
                <a:lnTo>
                  <a:pt x="473273" y="89297"/>
                </a:lnTo>
                <a:lnTo>
                  <a:pt x="473273" y="89297"/>
                </a:lnTo>
                <a:lnTo>
                  <a:pt x="473273" y="80367"/>
                </a:lnTo>
                <a:lnTo>
                  <a:pt x="473273" y="71438"/>
                </a:lnTo>
                <a:lnTo>
                  <a:pt x="473273" y="71438"/>
                </a:lnTo>
                <a:lnTo>
                  <a:pt x="473273" y="71438"/>
                </a:lnTo>
                <a:lnTo>
                  <a:pt x="473273" y="71438"/>
                </a:lnTo>
                <a:lnTo>
                  <a:pt x="473273" y="71438"/>
                </a:lnTo>
                <a:lnTo>
                  <a:pt x="473273" y="71438"/>
                </a:lnTo>
                <a:lnTo>
                  <a:pt x="473273" y="71438"/>
                </a:lnTo>
                <a:lnTo>
                  <a:pt x="473273" y="71438"/>
                </a:lnTo>
                <a:lnTo>
                  <a:pt x="473273" y="80367"/>
                </a:lnTo>
                <a:lnTo>
                  <a:pt x="473273" y="89297"/>
                </a:lnTo>
                <a:lnTo>
                  <a:pt x="473273" y="98227"/>
                </a:lnTo>
                <a:lnTo>
                  <a:pt x="473273" y="107156"/>
                </a:lnTo>
                <a:lnTo>
                  <a:pt x="473273" y="116086"/>
                </a:lnTo>
                <a:lnTo>
                  <a:pt x="473273" y="125016"/>
                </a:lnTo>
                <a:lnTo>
                  <a:pt x="473273" y="133945"/>
                </a:lnTo>
                <a:lnTo>
                  <a:pt x="482203" y="151805"/>
                </a:lnTo>
                <a:lnTo>
                  <a:pt x="482203" y="160734"/>
                </a:lnTo>
                <a:lnTo>
                  <a:pt x="482203" y="169664"/>
                </a:lnTo>
                <a:lnTo>
                  <a:pt x="482203" y="169664"/>
                </a:lnTo>
                <a:lnTo>
                  <a:pt x="482203" y="178594"/>
                </a:lnTo>
                <a:lnTo>
                  <a:pt x="482203" y="187523"/>
                </a:lnTo>
                <a:lnTo>
                  <a:pt x="482203" y="187523"/>
                </a:lnTo>
                <a:lnTo>
                  <a:pt x="482203" y="187523"/>
                </a:lnTo>
                <a:lnTo>
                  <a:pt x="482203" y="196453"/>
                </a:lnTo>
                <a:lnTo>
                  <a:pt x="482203" y="196453"/>
                </a:lnTo>
                <a:lnTo>
                  <a:pt x="482203" y="196453"/>
                </a:lnTo>
                <a:lnTo>
                  <a:pt x="482203" y="196453"/>
                </a:lnTo>
                <a:lnTo>
                  <a:pt x="482203" y="196453"/>
                </a:lnTo>
                <a:lnTo>
                  <a:pt x="491133" y="187523"/>
                </a:lnTo>
                <a:lnTo>
                  <a:pt x="491133" y="178594"/>
                </a:lnTo>
                <a:lnTo>
                  <a:pt x="500062" y="169664"/>
                </a:lnTo>
                <a:lnTo>
                  <a:pt x="500062" y="160734"/>
                </a:lnTo>
                <a:lnTo>
                  <a:pt x="508992" y="142875"/>
                </a:lnTo>
                <a:lnTo>
                  <a:pt x="517922" y="125016"/>
                </a:lnTo>
                <a:lnTo>
                  <a:pt x="517922" y="116086"/>
                </a:lnTo>
                <a:lnTo>
                  <a:pt x="526851" y="107156"/>
                </a:lnTo>
                <a:lnTo>
                  <a:pt x="535781" y="98227"/>
                </a:lnTo>
                <a:lnTo>
                  <a:pt x="544711" y="89297"/>
                </a:lnTo>
                <a:lnTo>
                  <a:pt x="544711" y="80367"/>
                </a:lnTo>
                <a:lnTo>
                  <a:pt x="553640" y="71438"/>
                </a:lnTo>
                <a:lnTo>
                  <a:pt x="553640" y="62508"/>
                </a:lnTo>
                <a:lnTo>
                  <a:pt x="553640" y="62508"/>
                </a:lnTo>
                <a:lnTo>
                  <a:pt x="553640" y="62508"/>
                </a:lnTo>
                <a:lnTo>
                  <a:pt x="562570" y="62508"/>
                </a:lnTo>
                <a:lnTo>
                  <a:pt x="562570" y="62508"/>
                </a:lnTo>
                <a:lnTo>
                  <a:pt x="562570" y="62508"/>
                </a:lnTo>
                <a:lnTo>
                  <a:pt x="562570" y="62508"/>
                </a:lnTo>
                <a:lnTo>
                  <a:pt x="562570" y="71438"/>
                </a:lnTo>
                <a:lnTo>
                  <a:pt x="571500" y="71438"/>
                </a:lnTo>
                <a:lnTo>
                  <a:pt x="571500" y="80367"/>
                </a:lnTo>
                <a:lnTo>
                  <a:pt x="571500" y="89297"/>
                </a:lnTo>
                <a:lnTo>
                  <a:pt x="571500" y="98227"/>
                </a:lnTo>
                <a:lnTo>
                  <a:pt x="571500" y="116086"/>
                </a:lnTo>
                <a:lnTo>
                  <a:pt x="580429" y="125016"/>
                </a:lnTo>
                <a:lnTo>
                  <a:pt x="580429" y="133945"/>
                </a:lnTo>
                <a:lnTo>
                  <a:pt x="580429" y="142875"/>
                </a:lnTo>
                <a:lnTo>
                  <a:pt x="580429" y="151805"/>
                </a:lnTo>
                <a:lnTo>
                  <a:pt x="589359" y="160734"/>
                </a:lnTo>
                <a:lnTo>
                  <a:pt x="598289" y="169664"/>
                </a:lnTo>
                <a:lnTo>
                  <a:pt x="607219" y="178594"/>
                </a:lnTo>
                <a:lnTo>
                  <a:pt x="607219" y="178594"/>
                </a:lnTo>
                <a:lnTo>
                  <a:pt x="616148" y="187523"/>
                </a:lnTo>
                <a:lnTo>
                  <a:pt x="625078" y="187523"/>
                </a:lnTo>
                <a:lnTo>
                  <a:pt x="634008" y="187523"/>
                </a:lnTo>
                <a:lnTo>
                  <a:pt x="642937" y="187523"/>
                </a:lnTo>
                <a:lnTo>
                  <a:pt x="660797" y="187523"/>
                </a:lnTo>
                <a:lnTo>
                  <a:pt x="669726" y="187523"/>
                </a:lnTo>
                <a:lnTo>
                  <a:pt x="678656" y="178594"/>
                </a:lnTo>
                <a:lnTo>
                  <a:pt x="687586" y="178594"/>
                </a:lnTo>
                <a:lnTo>
                  <a:pt x="696515" y="169664"/>
                </a:lnTo>
                <a:lnTo>
                  <a:pt x="714375" y="160734"/>
                </a:lnTo>
                <a:lnTo>
                  <a:pt x="723304" y="151805"/>
                </a:lnTo>
                <a:lnTo>
                  <a:pt x="732234" y="133945"/>
                </a:lnTo>
                <a:lnTo>
                  <a:pt x="741164" y="125016"/>
                </a:lnTo>
                <a:lnTo>
                  <a:pt x="759023" y="107156"/>
                </a:lnTo>
                <a:lnTo>
                  <a:pt x="767953" y="89297"/>
                </a:lnTo>
                <a:lnTo>
                  <a:pt x="776883" y="80367"/>
                </a:lnTo>
                <a:lnTo>
                  <a:pt x="785812" y="62508"/>
                </a:lnTo>
                <a:lnTo>
                  <a:pt x="785812" y="44648"/>
                </a:lnTo>
                <a:lnTo>
                  <a:pt x="794742" y="35719"/>
                </a:lnTo>
                <a:lnTo>
                  <a:pt x="794742" y="26789"/>
                </a:lnTo>
                <a:lnTo>
                  <a:pt x="794742" y="26789"/>
                </a:lnTo>
                <a:lnTo>
                  <a:pt x="794742" y="17859"/>
                </a:lnTo>
                <a:lnTo>
                  <a:pt x="794742" y="8930"/>
                </a:lnTo>
                <a:lnTo>
                  <a:pt x="794742" y="8930"/>
                </a:lnTo>
                <a:lnTo>
                  <a:pt x="785812" y="0"/>
                </a:lnTo>
                <a:lnTo>
                  <a:pt x="785812" y="0"/>
                </a:lnTo>
                <a:lnTo>
                  <a:pt x="785812" y="0"/>
                </a:lnTo>
                <a:lnTo>
                  <a:pt x="776883" y="0"/>
                </a:lnTo>
                <a:lnTo>
                  <a:pt x="776883" y="8930"/>
                </a:lnTo>
                <a:lnTo>
                  <a:pt x="767953" y="8930"/>
                </a:lnTo>
                <a:lnTo>
                  <a:pt x="759023" y="17859"/>
                </a:lnTo>
                <a:lnTo>
                  <a:pt x="750094" y="26789"/>
                </a:lnTo>
                <a:lnTo>
                  <a:pt x="750094" y="35719"/>
                </a:lnTo>
                <a:lnTo>
                  <a:pt x="741164" y="53578"/>
                </a:lnTo>
                <a:lnTo>
                  <a:pt x="741164" y="62508"/>
                </a:lnTo>
                <a:lnTo>
                  <a:pt x="732234" y="71438"/>
                </a:lnTo>
                <a:lnTo>
                  <a:pt x="732234" y="89297"/>
                </a:lnTo>
                <a:lnTo>
                  <a:pt x="732234" y="98227"/>
                </a:lnTo>
                <a:lnTo>
                  <a:pt x="732234" y="107156"/>
                </a:lnTo>
                <a:lnTo>
                  <a:pt x="732234" y="116086"/>
                </a:lnTo>
                <a:lnTo>
                  <a:pt x="741164" y="133945"/>
                </a:lnTo>
                <a:lnTo>
                  <a:pt x="750094" y="142875"/>
                </a:lnTo>
                <a:lnTo>
                  <a:pt x="759023" y="151805"/>
                </a:lnTo>
                <a:lnTo>
                  <a:pt x="767953" y="151805"/>
                </a:lnTo>
                <a:lnTo>
                  <a:pt x="785812" y="160734"/>
                </a:lnTo>
                <a:lnTo>
                  <a:pt x="794742" y="169664"/>
                </a:lnTo>
                <a:lnTo>
                  <a:pt x="812601" y="169664"/>
                </a:lnTo>
                <a:lnTo>
                  <a:pt x="821531" y="169664"/>
                </a:lnTo>
                <a:lnTo>
                  <a:pt x="839390" y="169664"/>
                </a:lnTo>
                <a:lnTo>
                  <a:pt x="857250" y="169664"/>
                </a:lnTo>
                <a:lnTo>
                  <a:pt x="875108" y="169664"/>
                </a:lnTo>
                <a:lnTo>
                  <a:pt x="892968" y="160734"/>
                </a:lnTo>
                <a:lnTo>
                  <a:pt x="910827" y="151805"/>
                </a:lnTo>
                <a:lnTo>
                  <a:pt x="928686" y="142875"/>
                </a:lnTo>
                <a:lnTo>
                  <a:pt x="946546" y="133945"/>
                </a:lnTo>
                <a:lnTo>
                  <a:pt x="955476" y="125016"/>
                </a:lnTo>
                <a:lnTo>
                  <a:pt x="964405" y="116086"/>
                </a:lnTo>
                <a:lnTo>
                  <a:pt x="973335" y="107156"/>
                </a:lnTo>
                <a:lnTo>
                  <a:pt x="982265" y="98227"/>
                </a:lnTo>
                <a:lnTo>
                  <a:pt x="991194" y="89297"/>
                </a:lnTo>
                <a:lnTo>
                  <a:pt x="991194" y="892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Several versions of a gene are called alleles</a:t>
            </a:r>
          </a:p>
          <a:p>
            <a:r>
              <a:rPr lang="en-US" dirty="0"/>
              <a:t>Gene for the type of hair</a:t>
            </a:r>
          </a:p>
          <a:p>
            <a:pPr lvl="1"/>
            <a:r>
              <a:rPr lang="en-US" dirty="0"/>
              <a:t>Different versions are alleles – wavy , straight, </a:t>
            </a:r>
            <a:r>
              <a:rPr lang="en-US" dirty="0" smtClean="0"/>
              <a:t>curly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If Height is the character/Gene what are the alleles?</a:t>
            </a:r>
          </a:p>
          <a:p>
            <a:pPr lvl="1"/>
            <a:r>
              <a:rPr lang="en-US" dirty="0" smtClean="0"/>
              <a:t>…..</a:t>
            </a:r>
          </a:p>
          <a:p>
            <a:pPr lvl="1"/>
            <a:r>
              <a:rPr lang="en-US" dirty="0" smtClean="0"/>
              <a:t>…...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85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3810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Gregor</a:t>
            </a:r>
            <a:r>
              <a:rPr lang="en-US" dirty="0"/>
              <a:t> Mendel lived in the 1800’s in Austria. Mendel did breeding experiments with the garden pea plant.</a:t>
            </a:r>
          </a:p>
          <a:p>
            <a:r>
              <a:rPr lang="en-US" dirty="0"/>
              <a:t>Mendel was the first person to develop rules that accurately predict the patterns of heredity in pea plants.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 </a:t>
            </a:r>
            <a:endParaRPr lang="en-US" dirty="0"/>
          </a:p>
        </p:txBody>
      </p:sp>
      <p:pic>
        <p:nvPicPr>
          <p:cNvPr id="1026" name="Picture 2" descr="http://t0.gstatic.com/images?q=tbn:ANd9GcTalicgnbkzeR-oFaiVbWa64zaSgKUsjHicK8CXYOxq8puAtDBM8w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14400"/>
            <a:ext cx="3882369" cy="4916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351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s://encrypted-tbn1.gstatic.com/images?q=tbn:ANd9GcTc08PuynhH3pz1vOKHlJBKzQ5ejvFW3xEiRnxlXH4Z0VnpFye_3w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914400"/>
            <a:ext cx="5341327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1633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Mendel also noticed that traits can come from either parent. The reason is related to </a:t>
            </a:r>
            <a:r>
              <a:rPr lang="en-US" b="1" u="sng" dirty="0"/>
              <a:t>meiosis</a:t>
            </a:r>
            <a:r>
              <a:rPr lang="en-US" dirty="0"/>
              <a:t>. </a:t>
            </a:r>
          </a:p>
          <a:p>
            <a:r>
              <a:rPr lang="en-US" dirty="0"/>
              <a:t>When gametes form, each pair of alleles is separated.</a:t>
            </a:r>
          </a:p>
          <a:p>
            <a:r>
              <a:rPr lang="en-US" dirty="0"/>
              <a:t>Only </a:t>
            </a:r>
            <a:r>
              <a:rPr lang="en-US" b="1" dirty="0"/>
              <a:t>one</a:t>
            </a:r>
            <a:r>
              <a:rPr lang="en-US" dirty="0"/>
              <a:t> of the pair is passed on to </a:t>
            </a:r>
            <a:r>
              <a:rPr lang="en-US" b="1" dirty="0"/>
              <a:t>offspring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allele from each parent</a:t>
            </a:r>
          </a:p>
        </p:txBody>
      </p:sp>
    </p:spTree>
    <p:extLst>
      <p:ext uri="{BB962C8B-B14F-4D97-AF65-F5344CB8AC3E}">
        <p14:creationId xmlns:p14="http://schemas.microsoft.com/office/powerpoint/2010/main" val="7198474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ttp://www2.estrellamountain.edu/faculty/farabee/BIOBK/meiogam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49013"/>
            <a:ext cx="4924425" cy="5184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47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Mendel’s experiments </a:t>
            </a:r>
            <a:r>
              <a:rPr lang="en-US" b="1" dirty="0" smtClean="0"/>
              <a:t>one trait </a:t>
            </a:r>
            <a:r>
              <a:rPr lang="en-US" dirty="0" smtClean="0"/>
              <a:t>always seemed </a:t>
            </a:r>
            <a:r>
              <a:rPr lang="en-US" b="1" dirty="0" smtClean="0"/>
              <a:t>to win </a:t>
            </a:r>
            <a:r>
              <a:rPr lang="en-US" dirty="0" smtClean="0"/>
              <a:t>over the </a:t>
            </a:r>
            <a:r>
              <a:rPr lang="en-US" b="1" dirty="0" smtClean="0"/>
              <a:t>other trait.</a:t>
            </a:r>
            <a:r>
              <a:rPr lang="en-US" dirty="0" smtClean="0"/>
              <a:t> </a:t>
            </a:r>
          </a:p>
          <a:p>
            <a:r>
              <a:rPr lang="en-US" dirty="0" smtClean="0"/>
              <a:t>Only one was </a:t>
            </a:r>
            <a:r>
              <a:rPr lang="en-US" b="1" dirty="0" smtClean="0"/>
              <a:t>fully expressed </a:t>
            </a:r>
            <a:r>
              <a:rPr lang="en-US" dirty="0" smtClean="0"/>
              <a:t>as a trait. The other allele had no effect on the organisms physical form. </a:t>
            </a:r>
            <a:endParaRPr lang="en-US" dirty="0"/>
          </a:p>
          <a:p>
            <a:r>
              <a:rPr lang="en-US" dirty="0" smtClean="0"/>
              <a:t>In this case, the </a:t>
            </a:r>
            <a:r>
              <a:rPr lang="en-US" b="1" dirty="0" smtClean="0"/>
              <a:t>expressed</a:t>
            </a:r>
            <a:r>
              <a:rPr lang="en-US" dirty="0" smtClean="0"/>
              <a:t> allele is called </a:t>
            </a:r>
            <a:r>
              <a:rPr lang="en-US" b="1" dirty="0" smtClean="0"/>
              <a:t>dominant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allele that is not </a:t>
            </a:r>
            <a:r>
              <a:rPr lang="en-US" b="1" dirty="0" smtClean="0"/>
              <a:t>expressed</a:t>
            </a:r>
            <a:r>
              <a:rPr lang="en-US" dirty="0" smtClean="0"/>
              <a:t> when the dominant allele is present is called </a:t>
            </a:r>
            <a:r>
              <a:rPr lang="en-US" b="1" dirty="0" smtClean="0"/>
              <a:t>recessive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Dominant and Recessive Alleles.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2455664" y="2268140"/>
            <a:ext cx="2646" cy="1"/>
          </a:xfrm>
          <a:custGeom>
            <a:avLst/>
            <a:gdLst/>
            <a:ahLst/>
            <a:cxnLst/>
            <a:rect l="0" t="0" r="0" b="0"/>
            <a:pathLst>
              <a:path w="2646" h="1">
                <a:moveTo>
                  <a:pt x="0" y="0"/>
                </a:moveTo>
                <a:lnTo>
                  <a:pt x="2645" y="0"/>
                </a:lnTo>
                <a:close/>
              </a:path>
            </a:pathLst>
          </a:custGeom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208"/>
          <p:cNvSpPr/>
          <p:nvPr/>
        </p:nvSpPr>
        <p:spPr>
          <a:xfrm>
            <a:off x="8018977" y="4509492"/>
            <a:ext cx="339177" cy="321466"/>
          </a:xfrm>
          <a:custGeom>
            <a:avLst/>
            <a:gdLst/>
            <a:ahLst/>
            <a:cxnLst/>
            <a:rect l="0" t="0" r="0" b="0"/>
            <a:pathLst>
              <a:path w="339177" h="321466">
                <a:moveTo>
                  <a:pt x="17740" y="196453"/>
                </a:moveTo>
                <a:lnTo>
                  <a:pt x="4438" y="196453"/>
                </a:lnTo>
                <a:lnTo>
                  <a:pt x="2920" y="197445"/>
                </a:lnTo>
                <a:lnTo>
                  <a:pt x="1907" y="199098"/>
                </a:lnTo>
                <a:lnTo>
                  <a:pt x="0" y="205015"/>
                </a:lnTo>
                <a:lnTo>
                  <a:pt x="4657" y="210014"/>
                </a:lnTo>
                <a:lnTo>
                  <a:pt x="6042" y="212439"/>
                </a:lnTo>
                <a:lnTo>
                  <a:pt x="7581" y="217779"/>
                </a:lnTo>
                <a:lnTo>
                  <a:pt x="8446" y="226364"/>
                </a:lnTo>
                <a:lnTo>
                  <a:pt x="8703" y="230451"/>
                </a:lnTo>
                <a:lnTo>
                  <a:pt x="11409" y="234053"/>
                </a:lnTo>
                <a:lnTo>
                  <a:pt x="13520" y="236402"/>
                </a:lnTo>
                <a:lnTo>
                  <a:pt x="14927" y="238961"/>
                </a:lnTo>
                <a:lnTo>
                  <a:pt x="17899" y="247302"/>
                </a:lnTo>
                <a:lnTo>
                  <a:pt x="23631" y="256057"/>
                </a:lnTo>
                <a:lnTo>
                  <a:pt x="26762" y="265928"/>
                </a:lnTo>
                <a:lnTo>
                  <a:pt x="31010" y="275617"/>
                </a:lnTo>
                <a:lnTo>
                  <a:pt x="36206" y="283892"/>
                </a:lnTo>
                <a:lnTo>
                  <a:pt x="41823" y="290877"/>
                </a:lnTo>
                <a:lnTo>
                  <a:pt x="47626" y="297289"/>
                </a:lnTo>
                <a:lnTo>
                  <a:pt x="50563" y="299395"/>
                </a:lnTo>
                <a:lnTo>
                  <a:pt x="59436" y="303353"/>
                </a:lnTo>
                <a:lnTo>
                  <a:pt x="68350" y="310368"/>
                </a:lnTo>
                <a:lnTo>
                  <a:pt x="74298" y="315874"/>
                </a:lnTo>
                <a:lnTo>
                  <a:pt x="77275" y="317738"/>
                </a:lnTo>
                <a:lnTo>
                  <a:pt x="83226" y="319810"/>
                </a:lnTo>
                <a:lnTo>
                  <a:pt x="92155" y="320977"/>
                </a:lnTo>
                <a:lnTo>
                  <a:pt x="101084" y="321323"/>
                </a:lnTo>
                <a:lnTo>
                  <a:pt x="118944" y="321455"/>
                </a:lnTo>
                <a:lnTo>
                  <a:pt x="127873" y="321465"/>
                </a:lnTo>
                <a:lnTo>
                  <a:pt x="130851" y="320474"/>
                </a:lnTo>
                <a:lnTo>
                  <a:pt x="140992" y="313780"/>
                </a:lnTo>
                <a:lnTo>
                  <a:pt x="149536" y="305655"/>
                </a:lnTo>
                <a:lnTo>
                  <a:pt x="164866" y="290425"/>
                </a:lnTo>
                <a:lnTo>
                  <a:pt x="166426" y="287874"/>
                </a:lnTo>
                <a:lnTo>
                  <a:pt x="168159" y="282394"/>
                </a:lnTo>
                <a:lnTo>
                  <a:pt x="169134" y="273731"/>
                </a:lnTo>
                <a:lnTo>
                  <a:pt x="170264" y="270792"/>
                </a:lnTo>
                <a:lnTo>
                  <a:pt x="175601" y="261915"/>
                </a:lnTo>
                <a:lnTo>
                  <a:pt x="177198" y="255974"/>
                </a:lnTo>
                <a:lnTo>
                  <a:pt x="178097" y="247051"/>
                </a:lnTo>
                <a:lnTo>
                  <a:pt x="177231" y="244076"/>
                </a:lnTo>
                <a:lnTo>
                  <a:pt x="172264" y="235147"/>
                </a:lnTo>
                <a:lnTo>
                  <a:pt x="170754" y="229195"/>
                </a:lnTo>
                <a:lnTo>
                  <a:pt x="169903" y="220265"/>
                </a:lnTo>
                <a:lnTo>
                  <a:pt x="169705" y="211667"/>
                </a:lnTo>
                <a:lnTo>
                  <a:pt x="169651" y="206595"/>
                </a:lnTo>
                <a:lnTo>
                  <a:pt x="168624" y="202222"/>
                </a:lnTo>
                <a:lnTo>
                  <a:pt x="163430" y="191328"/>
                </a:lnTo>
                <a:lnTo>
                  <a:pt x="161172" y="181403"/>
                </a:lnTo>
                <a:lnTo>
                  <a:pt x="160987" y="180466"/>
                </a:lnTo>
                <a:lnTo>
                  <a:pt x="154552" y="171835"/>
                </a:lnTo>
                <a:lnTo>
                  <a:pt x="152063" y="162392"/>
                </a:lnTo>
                <a:lnTo>
                  <a:pt x="151719" y="153191"/>
                </a:lnTo>
                <a:lnTo>
                  <a:pt x="151687" y="142886"/>
                </a:lnTo>
                <a:lnTo>
                  <a:pt x="151687" y="150564"/>
                </a:lnTo>
                <a:lnTo>
                  <a:pt x="159374" y="159384"/>
                </a:lnTo>
                <a:lnTo>
                  <a:pt x="172936" y="173045"/>
                </a:lnTo>
                <a:lnTo>
                  <a:pt x="175774" y="174894"/>
                </a:lnTo>
                <a:lnTo>
                  <a:pt x="181575" y="176949"/>
                </a:lnTo>
                <a:lnTo>
                  <a:pt x="183518" y="178489"/>
                </a:lnTo>
                <a:lnTo>
                  <a:pt x="184814" y="180508"/>
                </a:lnTo>
                <a:lnTo>
                  <a:pt x="185678" y="182847"/>
                </a:lnTo>
                <a:lnTo>
                  <a:pt x="189283" y="188091"/>
                </a:lnTo>
                <a:lnTo>
                  <a:pt x="196891" y="196621"/>
                </a:lnTo>
                <a:lnTo>
                  <a:pt x="205429" y="205432"/>
                </a:lnTo>
                <a:lnTo>
                  <a:pt x="208351" y="208392"/>
                </a:lnTo>
                <a:lnTo>
                  <a:pt x="211291" y="210366"/>
                </a:lnTo>
                <a:lnTo>
                  <a:pt x="220168" y="214135"/>
                </a:lnTo>
                <a:lnTo>
                  <a:pt x="229083" y="220103"/>
                </a:lnTo>
                <a:lnTo>
                  <a:pt x="238008" y="223304"/>
                </a:lnTo>
                <a:lnTo>
                  <a:pt x="246937" y="229103"/>
                </a:lnTo>
                <a:lnTo>
                  <a:pt x="252889" y="230807"/>
                </a:lnTo>
                <a:lnTo>
                  <a:pt x="261819" y="231768"/>
                </a:lnTo>
                <a:lnTo>
                  <a:pt x="270748" y="232051"/>
                </a:lnTo>
                <a:lnTo>
                  <a:pt x="298778" y="232170"/>
                </a:lnTo>
                <a:lnTo>
                  <a:pt x="301341" y="231179"/>
                </a:lnTo>
                <a:lnTo>
                  <a:pt x="309689" y="226035"/>
                </a:lnTo>
                <a:lnTo>
                  <a:pt x="315507" y="224483"/>
                </a:lnTo>
                <a:lnTo>
                  <a:pt x="317455" y="223077"/>
                </a:lnTo>
                <a:lnTo>
                  <a:pt x="318752" y="221147"/>
                </a:lnTo>
                <a:lnTo>
                  <a:pt x="319619" y="218869"/>
                </a:lnTo>
                <a:lnTo>
                  <a:pt x="325577" y="210922"/>
                </a:lnTo>
                <a:lnTo>
                  <a:pt x="327145" y="208083"/>
                </a:lnTo>
                <a:lnTo>
                  <a:pt x="328887" y="202283"/>
                </a:lnTo>
                <a:lnTo>
                  <a:pt x="329867" y="193440"/>
                </a:lnTo>
                <a:lnTo>
                  <a:pt x="330997" y="190476"/>
                </a:lnTo>
                <a:lnTo>
                  <a:pt x="336335" y="181563"/>
                </a:lnTo>
                <a:lnTo>
                  <a:pt x="337932" y="175614"/>
                </a:lnTo>
                <a:lnTo>
                  <a:pt x="338642" y="167017"/>
                </a:lnTo>
                <a:lnTo>
                  <a:pt x="338957" y="157573"/>
                </a:lnTo>
                <a:lnTo>
                  <a:pt x="339135" y="145687"/>
                </a:lnTo>
                <a:lnTo>
                  <a:pt x="339176" y="135526"/>
                </a:lnTo>
                <a:lnTo>
                  <a:pt x="338195" y="129045"/>
                </a:lnTo>
                <a:lnTo>
                  <a:pt x="336549" y="121749"/>
                </a:lnTo>
                <a:lnTo>
                  <a:pt x="334459" y="113908"/>
                </a:lnTo>
                <a:lnTo>
                  <a:pt x="333066" y="107688"/>
                </a:lnTo>
                <a:lnTo>
                  <a:pt x="331518" y="98132"/>
                </a:lnTo>
                <a:lnTo>
                  <a:pt x="328184" y="90577"/>
                </a:lnTo>
                <a:lnTo>
                  <a:pt x="325906" y="87174"/>
                </a:lnTo>
                <a:lnTo>
                  <a:pt x="323375" y="80746"/>
                </a:lnTo>
                <a:lnTo>
                  <a:pt x="322700" y="77643"/>
                </a:lnTo>
                <a:lnTo>
                  <a:pt x="319305" y="71550"/>
                </a:lnTo>
                <a:lnTo>
                  <a:pt x="317011" y="68535"/>
                </a:lnTo>
                <a:lnTo>
                  <a:pt x="315480" y="64542"/>
                </a:lnTo>
                <a:lnTo>
                  <a:pt x="313781" y="54813"/>
                </a:lnTo>
                <a:lnTo>
                  <a:pt x="312335" y="51424"/>
                </a:lnTo>
                <a:lnTo>
                  <a:pt x="310379" y="49166"/>
                </a:lnTo>
                <a:lnTo>
                  <a:pt x="308082" y="47660"/>
                </a:lnTo>
                <a:lnTo>
                  <a:pt x="306552" y="44671"/>
                </a:lnTo>
                <a:lnTo>
                  <a:pt x="304852" y="36060"/>
                </a:lnTo>
                <a:lnTo>
                  <a:pt x="303406" y="32969"/>
                </a:lnTo>
                <a:lnTo>
                  <a:pt x="301450" y="30909"/>
                </a:lnTo>
                <a:lnTo>
                  <a:pt x="296630" y="27628"/>
                </a:lnTo>
                <a:lnTo>
                  <a:pt x="291182" y="22862"/>
                </a:lnTo>
                <a:lnTo>
                  <a:pt x="289332" y="20202"/>
                </a:lnTo>
                <a:lnTo>
                  <a:pt x="287276" y="14601"/>
                </a:lnTo>
                <a:lnTo>
                  <a:pt x="285736" y="12711"/>
                </a:lnTo>
                <a:lnTo>
                  <a:pt x="283717" y="11450"/>
                </a:lnTo>
                <a:lnTo>
                  <a:pt x="26777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209"/>
          <p:cNvSpPr/>
          <p:nvPr/>
        </p:nvSpPr>
        <p:spPr>
          <a:xfrm>
            <a:off x="8313539" y="4295179"/>
            <a:ext cx="303610" cy="312539"/>
          </a:xfrm>
          <a:custGeom>
            <a:avLst/>
            <a:gdLst/>
            <a:ahLst/>
            <a:cxnLst/>
            <a:rect l="0" t="0" r="0" b="0"/>
            <a:pathLst>
              <a:path w="303610" h="312539">
                <a:moveTo>
                  <a:pt x="0" y="0"/>
                </a:moveTo>
                <a:lnTo>
                  <a:pt x="4740" y="14221"/>
                </a:lnTo>
                <a:lnTo>
                  <a:pt x="7068" y="23850"/>
                </a:lnTo>
                <a:lnTo>
                  <a:pt x="7688" y="27806"/>
                </a:lnTo>
                <a:lnTo>
                  <a:pt x="11023" y="34848"/>
                </a:lnTo>
                <a:lnTo>
                  <a:pt x="18479" y="44390"/>
                </a:lnTo>
                <a:lnTo>
                  <a:pt x="24087" y="51479"/>
                </a:lnTo>
                <a:lnTo>
                  <a:pt x="29888" y="61244"/>
                </a:lnTo>
                <a:lnTo>
                  <a:pt x="35773" y="69553"/>
                </a:lnTo>
                <a:lnTo>
                  <a:pt x="41695" y="77545"/>
                </a:lnTo>
                <a:lnTo>
                  <a:pt x="44664" y="82455"/>
                </a:lnTo>
                <a:lnTo>
                  <a:pt x="47635" y="87712"/>
                </a:lnTo>
                <a:lnTo>
                  <a:pt x="53582" y="98845"/>
                </a:lnTo>
                <a:lnTo>
                  <a:pt x="65485" y="122161"/>
                </a:lnTo>
                <a:lnTo>
                  <a:pt x="71437" y="131354"/>
                </a:lnTo>
                <a:lnTo>
                  <a:pt x="77390" y="139739"/>
                </a:lnTo>
                <a:lnTo>
                  <a:pt x="80367" y="144753"/>
                </a:lnTo>
                <a:lnTo>
                  <a:pt x="83343" y="150080"/>
                </a:lnTo>
                <a:lnTo>
                  <a:pt x="89296" y="161291"/>
                </a:lnTo>
                <a:lnTo>
                  <a:pt x="110132" y="202439"/>
                </a:lnTo>
                <a:lnTo>
                  <a:pt x="113439" y="211681"/>
                </a:lnTo>
                <a:lnTo>
                  <a:pt x="115902" y="220089"/>
                </a:lnTo>
                <a:lnTo>
                  <a:pt x="117947" y="225109"/>
                </a:lnTo>
                <a:lnTo>
                  <a:pt x="120303" y="230440"/>
                </a:lnTo>
                <a:lnTo>
                  <a:pt x="125567" y="241654"/>
                </a:lnTo>
                <a:lnTo>
                  <a:pt x="128359" y="247423"/>
                </a:lnTo>
                <a:lnTo>
                  <a:pt x="134108" y="256479"/>
                </a:lnTo>
                <a:lnTo>
                  <a:pt x="137031" y="260283"/>
                </a:lnTo>
                <a:lnTo>
                  <a:pt x="140277" y="267155"/>
                </a:lnTo>
                <a:lnTo>
                  <a:pt x="141143" y="270377"/>
                </a:lnTo>
                <a:lnTo>
                  <a:pt x="144750" y="276602"/>
                </a:lnTo>
                <a:lnTo>
                  <a:pt x="152360" y="285686"/>
                </a:lnTo>
                <a:lnTo>
                  <a:pt x="155152" y="288684"/>
                </a:lnTo>
                <a:lnTo>
                  <a:pt x="157012" y="291675"/>
                </a:lnTo>
                <a:lnTo>
                  <a:pt x="160623" y="300624"/>
                </a:lnTo>
                <a:lnTo>
                  <a:pt x="167585" y="309891"/>
                </a:lnTo>
                <a:lnTo>
                  <a:pt x="169253" y="312016"/>
                </a:lnTo>
                <a:lnTo>
                  <a:pt x="178559" y="312538"/>
                </a:lnTo>
                <a:lnTo>
                  <a:pt x="178593" y="260170"/>
                </a:lnTo>
                <a:lnTo>
                  <a:pt x="177601" y="255798"/>
                </a:lnTo>
                <a:lnTo>
                  <a:pt x="173853" y="248295"/>
                </a:lnTo>
                <a:lnTo>
                  <a:pt x="171525" y="239007"/>
                </a:lnTo>
                <a:lnTo>
                  <a:pt x="170905" y="233752"/>
                </a:lnTo>
                <a:lnTo>
                  <a:pt x="170491" y="228265"/>
                </a:lnTo>
                <a:lnTo>
                  <a:pt x="170216" y="222622"/>
                </a:lnTo>
                <a:lnTo>
                  <a:pt x="169827" y="207845"/>
                </a:lnTo>
                <a:lnTo>
                  <a:pt x="169665" y="154890"/>
                </a:lnTo>
                <a:lnTo>
                  <a:pt x="169664" y="89647"/>
                </a:lnTo>
                <a:lnTo>
                  <a:pt x="170656" y="85562"/>
                </a:lnTo>
                <a:lnTo>
                  <a:pt x="175800" y="76064"/>
                </a:lnTo>
                <a:lnTo>
                  <a:pt x="178226" y="72047"/>
                </a:lnTo>
                <a:lnTo>
                  <a:pt x="183225" y="71618"/>
                </a:lnTo>
                <a:lnTo>
                  <a:pt x="184658" y="70566"/>
                </a:lnTo>
                <a:lnTo>
                  <a:pt x="185612" y="68872"/>
                </a:lnTo>
                <a:lnTo>
                  <a:pt x="186249" y="66751"/>
                </a:lnTo>
                <a:lnTo>
                  <a:pt x="187666" y="66329"/>
                </a:lnTo>
                <a:lnTo>
                  <a:pt x="189602" y="67040"/>
                </a:lnTo>
                <a:lnTo>
                  <a:pt x="195099" y="70569"/>
                </a:lnTo>
                <a:lnTo>
                  <a:pt x="200792" y="71180"/>
                </a:lnTo>
                <a:lnTo>
                  <a:pt x="203314" y="72258"/>
                </a:lnTo>
                <a:lnTo>
                  <a:pt x="211604" y="78516"/>
                </a:lnTo>
                <a:lnTo>
                  <a:pt x="217408" y="83844"/>
                </a:lnTo>
                <a:lnTo>
                  <a:pt x="219352" y="86654"/>
                </a:lnTo>
                <a:lnTo>
                  <a:pt x="221513" y="92422"/>
                </a:lnTo>
                <a:lnTo>
                  <a:pt x="223081" y="94357"/>
                </a:lnTo>
                <a:lnTo>
                  <a:pt x="225119" y="95647"/>
                </a:lnTo>
                <a:lnTo>
                  <a:pt x="227470" y="96507"/>
                </a:lnTo>
                <a:lnTo>
                  <a:pt x="230030" y="99064"/>
                </a:lnTo>
                <a:lnTo>
                  <a:pt x="238372" y="111153"/>
                </a:lnTo>
                <a:lnTo>
                  <a:pt x="244188" y="118193"/>
                </a:lnTo>
                <a:lnTo>
                  <a:pt x="246136" y="122452"/>
                </a:lnTo>
                <a:lnTo>
                  <a:pt x="247434" y="127275"/>
                </a:lnTo>
                <a:lnTo>
                  <a:pt x="248300" y="132475"/>
                </a:lnTo>
                <a:lnTo>
                  <a:pt x="251908" y="140899"/>
                </a:lnTo>
                <a:lnTo>
                  <a:pt x="255826" y="147950"/>
                </a:lnTo>
                <a:lnTo>
                  <a:pt x="257568" y="154391"/>
                </a:lnTo>
                <a:lnTo>
                  <a:pt x="260988" y="163207"/>
                </a:lnTo>
                <a:lnTo>
                  <a:pt x="264822" y="172747"/>
                </a:lnTo>
                <a:lnTo>
                  <a:pt x="266527" y="180295"/>
                </a:lnTo>
                <a:lnTo>
                  <a:pt x="269930" y="186957"/>
                </a:lnTo>
                <a:lnTo>
                  <a:pt x="277424" y="196285"/>
                </a:lnTo>
                <a:lnTo>
                  <a:pt x="280200" y="199317"/>
                </a:lnTo>
                <a:lnTo>
                  <a:pt x="282049" y="202332"/>
                </a:lnTo>
                <a:lnTo>
                  <a:pt x="284105" y="208326"/>
                </a:lnTo>
                <a:lnTo>
                  <a:pt x="285262" y="217279"/>
                </a:lnTo>
                <a:lnTo>
                  <a:pt x="286417" y="220259"/>
                </a:lnTo>
                <a:lnTo>
                  <a:pt x="292753" y="229525"/>
                </a:lnTo>
                <a:lnTo>
                  <a:pt x="294299" y="231649"/>
                </a:lnTo>
                <a:lnTo>
                  <a:pt x="294566" y="236757"/>
                </a:lnTo>
                <a:lnTo>
                  <a:pt x="295596" y="238206"/>
                </a:lnTo>
                <a:lnTo>
                  <a:pt x="297275" y="239171"/>
                </a:lnTo>
                <a:lnTo>
                  <a:pt x="303609" y="24110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210"/>
          <p:cNvSpPr/>
          <p:nvPr/>
        </p:nvSpPr>
        <p:spPr>
          <a:xfrm>
            <a:off x="8626078" y="4259460"/>
            <a:ext cx="53579" cy="205384"/>
          </a:xfrm>
          <a:custGeom>
            <a:avLst/>
            <a:gdLst/>
            <a:ahLst/>
            <a:cxnLst/>
            <a:rect l="0" t="0" r="0" b="0"/>
            <a:pathLst>
              <a:path w="53579" h="205384">
                <a:moveTo>
                  <a:pt x="0" y="0"/>
                </a:moveTo>
                <a:lnTo>
                  <a:pt x="0" y="4741"/>
                </a:lnTo>
                <a:lnTo>
                  <a:pt x="992" y="7129"/>
                </a:lnTo>
                <a:lnTo>
                  <a:pt x="2646" y="9714"/>
                </a:lnTo>
                <a:lnTo>
                  <a:pt x="4740" y="12429"/>
                </a:lnTo>
                <a:lnTo>
                  <a:pt x="6136" y="15232"/>
                </a:lnTo>
                <a:lnTo>
                  <a:pt x="7688" y="20991"/>
                </a:lnTo>
                <a:lnTo>
                  <a:pt x="8102" y="24908"/>
                </a:lnTo>
                <a:lnTo>
                  <a:pt x="8377" y="29504"/>
                </a:lnTo>
                <a:lnTo>
                  <a:pt x="8684" y="38910"/>
                </a:lnTo>
                <a:lnTo>
                  <a:pt x="8820" y="46398"/>
                </a:lnTo>
                <a:lnTo>
                  <a:pt x="9849" y="49783"/>
                </a:lnTo>
                <a:lnTo>
                  <a:pt x="11527" y="53033"/>
                </a:lnTo>
                <a:lnTo>
                  <a:pt x="13638" y="56192"/>
                </a:lnTo>
                <a:lnTo>
                  <a:pt x="15045" y="60282"/>
                </a:lnTo>
                <a:lnTo>
                  <a:pt x="15983" y="64993"/>
                </a:lnTo>
                <a:lnTo>
                  <a:pt x="16608" y="70117"/>
                </a:lnTo>
                <a:lnTo>
                  <a:pt x="18018" y="74527"/>
                </a:lnTo>
                <a:lnTo>
                  <a:pt x="19949" y="78458"/>
                </a:lnTo>
                <a:lnTo>
                  <a:pt x="22229" y="82071"/>
                </a:lnTo>
                <a:lnTo>
                  <a:pt x="23749" y="87456"/>
                </a:lnTo>
                <a:lnTo>
                  <a:pt x="24762" y="94023"/>
                </a:lnTo>
                <a:lnTo>
                  <a:pt x="25438" y="101378"/>
                </a:lnTo>
                <a:lnTo>
                  <a:pt x="25888" y="108265"/>
                </a:lnTo>
                <a:lnTo>
                  <a:pt x="26188" y="114841"/>
                </a:lnTo>
                <a:lnTo>
                  <a:pt x="26388" y="121209"/>
                </a:lnTo>
                <a:lnTo>
                  <a:pt x="27514" y="126447"/>
                </a:lnTo>
                <a:lnTo>
                  <a:pt x="29257" y="130931"/>
                </a:lnTo>
                <a:lnTo>
                  <a:pt x="31410" y="134912"/>
                </a:lnTo>
                <a:lnTo>
                  <a:pt x="32846" y="138559"/>
                </a:lnTo>
                <a:lnTo>
                  <a:pt x="33804" y="141982"/>
                </a:lnTo>
                <a:lnTo>
                  <a:pt x="34442" y="145256"/>
                </a:lnTo>
                <a:lnTo>
                  <a:pt x="35152" y="151540"/>
                </a:lnTo>
                <a:lnTo>
                  <a:pt x="35466" y="157641"/>
                </a:lnTo>
                <a:lnTo>
                  <a:pt x="35607" y="163659"/>
                </a:lnTo>
                <a:lnTo>
                  <a:pt x="36636" y="166653"/>
                </a:lnTo>
                <a:lnTo>
                  <a:pt x="38314" y="169641"/>
                </a:lnTo>
                <a:lnTo>
                  <a:pt x="40425" y="172626"/>
                </a:lnTo>
                <a:lnTo>
                  <a:pt x="41833" y="175607"/>
                </a:lnTo>
                <a:lnTo>
                  <a:pt x="43397" y="181566"/>
                </a:lnTo>
                <a:lnTo>
                  <a:pt x="44092" y="187522"/>
                </a:lnTo>
                <a:lnTo>
                  <a:pt x="44539" y="194689"/>
                </a:lnTo>
                <a:lnTo>
                  <a:pt x="44616" y="200671"/>
                </a:lnTo>
                <a:lnTo>
                  <a:pt x="45619" y="202242"/>
                </a:lnTo>
                <a:lnTo>
                  <a:pt x="47280" y="203289"/>
                </a:lnTo>
                <a:lnTo>
                  <a:pt x="53578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211"/>
          <p:cNvSpPr/>
          <p:nvPr/>
        </p:nvSpPr>
        <p:spPr>
          <a:xfrm>
            <a:off x="8706445" y="3955851"/>
            <a:ext cx="98227" cy="392907"/>
          </a:xfrm>
          <a:custGeom>
            <a:avLst/>
            <a:gdLst/>
            <a:ahLst/>
            <a:cxnLst/>
            <a:rect l="0" t="0" r="0" b="0"/>
            <a:pathLst>
              <a:path w="98227" h="392907">
                <a:moveTo>
                  <a:pt x="0" y="0"/>
                </a:moveTo>
                <a:lnTo>
                  <a:pt x="0" y="28938"/>
                </a:lnTo>
                <a:lnTo>
                  <a:pt x="2646" y="37997"/>
                </a:lnTo>
                <a:lnTo>
                  <a:pt x="4741" y="43190"/>
                </a:lnTo>
                <a:lnTo>
                  <a:pt x="7688" y="55241"/>
                </a:lnTo>
                <a:lnTo>
                  <a:pt x="9095" y="60640"/>
                </a:lnTo>
                <a:lnTo>
                  <a:pt x="11023" y="67216"/>
                </a:lnTo>
                <a:lnTo>
                  <a:pt x="13302" y="74576"/>
                </a:lnTo>
                <a:lnTo>
                  <a:pt x="14821" y="81468"/>
                </a:lnTo>
                <a:lnTo>
                  <a:pt x="15834" y="88046"/>
                </a:lnTo>
                <a:lnTo>
                  <a:pt x="16509" y="94416"/>
                </a:lnTo>
                <a:lnTo>
                  <a:pt x="17951" y="100647"/>
                </a:lnTo>
                <a:lnTo>
                  <a:pt x="19905" y="106786"/>
                </a:lnTo>
                <a:lnTo>
                  <a:pt x="22199" y="112863"/>
                </a:lnTo>
                <a:lnTo>
                  <a:pt x="24749" y="124906"/>
                </a:lnTo>
                <a:lnTo>
                  <a:pt x="25429" y="130896"/>
                </a:lnTo>
                <a:lnTo>
                  <a:pt x="26874" y="137865"/>
                </a:lnTo>
                <a:lnTo>
                  <a:pt x="28831" y="145488"/>
                </a:lnTo>
                <a:lnTo>
                  <a:pt x="31127" y="153547"/>
                </a:lnTo>
                <a:lnTo>
                  <a:pt x="32658" y="160904"/>
                </a:lnTo>
                <a:lnTo>
                  <a:pt x="33678" y="167793"/>
                </a:lnTo>
                <a:lnTo>
                  <a:pt x="34358" y="174370"/>
                </a:lnTo>
                <a:lnTo>
                  <a:pt x="35804" y="180739"/>
                </a:lnTo>
                <a:lnTo>
                  <a:pt x="37760" y="186968"/>
                </a:lnTo>
                <a:lnTo>
                  <a:pt x="40056" y="193107"/>
                </a:lnTo>
                <a:lnTo>
                  <a:pt x="42608" y="205219"/>
                </a:lnTo>
                <a:lnTo>
                  <a:pt x="43288" y="211227"/>
                </a:lnTo>
                <a:lnTo>
                  <a:pt x="44734" y="218208"/>
                </a:lnTo>
                <a:lnTo>
                  <a:pt x="46690" y="225840"/>
                </a:lnTo>
                <a:lnTo>
                  <a:pt x="48986" y="233904"/>
                </a:lnTo>
                <a:lnTo>
                  <a:pt x="50517" y="241264"/>
                </a:lnTo>
                <a:lnTo>
                  <a:pt x="51538" y="248155"/>
                </a:lnTo>
                <a:lnTo>
                  <a:pt x="52218" y="254733"/>
                </a:lnTo>
                <a:lnTo>
                  <a:pt x="53663" y="261104"/>
                </a:lnTo>
                <a:lnTo>
                  <a:pt x="55620" y="267335"/>
                </a:lnTo>
                <a:lnTo>
                  <a:pt x="57916" y="273473"/>
                </a:lnTo>
                <a:lnTo>
                  <a:pt x="60467" y="285585"/>
                </a:lnTo>
                <a:lnTo>
                  <a:pt x="61147" y="291593"/>
                </a:lnTo>
                <a:lnTo>
                  <a:pt x="62593" y="296591"/>
                </a:lnTo>
                <a:lnTo>
                  <a:pt x="64549" y="300915"/>
                </a:lnTo>
                <a:lnTo>
                  <a:pt x="66845" y="304790"/>
                </a:lnTo>
                <a:lnTo>
                  <a:pt x="69397" y="314386"/>
                </a:lnTo>
                <a:lnTo>
                  <a:pt x="70077" y="319724"/>
                </a:lnTo>
                <a:lnTo>
                  <a:pt x="71523" y="324274"/>
                </a:lnTo>
                <a:lnTo>
                  <a:pt x="73479" y="328300"/>
                </a:lnTo>
                <a:lnTo>
                  <a:pt x="75775" y="331976"/>
                </a:lnTo>
                <a:lnTo>
                  <a:pt x="78327" y="341352"/>
                </a:lnTo>
                <a:lnTo>
                  <a:pt x="79007" y="346631"/>
                </a:lnTo>
                <a:lnTo>
                  <a:pt x="80452" y="351142"/>
                </a:lnTo>
                <a:lnTo>
                  <a:pt x="82409" y="355142"/>
                </a:lnTo>
                <a:lnTo>
                  <a:pt x="84705" y="358800"/>
                </a:lnTo>
                <a:lnTo>
                  <a:pt x="87257" y="365511"/>
                </a:lnTo>
                <a:lnTo>
                  <a:pt x="89382" y="372793"/>
                </a:lnTo>
                <a:lnTo>
                  <a:pt x="91338" y="377513"/>
                </a:lnTo>
                <a:lnTo>
                  <a:pt x="98226" y="3929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212"/>
          <p:cNvSpPr/>
          <p:nvPr/>
        </p:nvSpPr>
        <p:spPr>
          <a:xfrm>
            <a:off x="8661796" y="3974987"/>
            <a:ext cx="312540" cy="266579"/>
          </a:xfrm>
          <a:custGeom>
            <a:avLst/>
            <a:gdLst/>
            <a:ahLst/>
            <a:cxnLst/>
            <a:rect l="0" t="0" r="0" b="0"/>
            <a:pathLst>
              <a:path w="312540" h="266579">
                <a:moveTo>
                  <a:pt x="0" y="204106"/>
                </a:moveTo>
                <a:lnTo>
                  <a:pt x="0" y="199366"/>
                </a:lnTo>
                <a:lnTo>
                  <a:pt x="993" y="197969"/>
                </a:lnTo>
                <a:lnTo>
                  <a:pt x="2647" y="197038"/>
                </a:lnTo>
                <a:lnTo>
                  <a:pt x="4741" y="196418"/>
                </a:lnTo>
                <a:lnTo>
                  <a:pt x="9714" y="193083"/>
                </a:lnTo>
                <a:lnTo>
                  <a:pt x="18092" y="185626"/>
                </a:lnTo>
                <a:lnTo>
                  <a:pt x="20991" y="182857"/>
                </a:lnTo>
                <a:lnTo>
                  <a:pt x="24909" y="181010"/>
                </a:lnTo>
                <a:lnTo>
                  <a:pt x="34553" y="178959"/>
                </a:lnTo>
                <a:lnTo>
                  <a:pt x="39902" y="177420"/>
                </a:lnTo>
                <a:lnTo>
                  <a:pt x="45453" y="175401"/>
                </a:lnTo>
                <a:lnTo>
                  <a:pt x="51138" y="173063"/>
                </a:lnTo>
                <a:lnTo>
                  <a:pt x="60101" y="167820"/>
                </a:lnTo>
                <a:lnTo>
                  <a:pt x="68384" y="162182"/>
                </a:lnTo>
                <a:lnTo>
                  <a:pt x="73370" y="159290"/>
                </a:lnTo>
                <a:lnTo>
                  <a:pt x="78679" y="156369"/>
                </a:lnTo>
                <a:lnTo>
                  <a:pt x="84203" y="154422"/>
                </a:lnTo>
                <a:lnTo>
                  <a:pt x="89870" y="153124"/>
                </a:lnTo>
                <a:lnTo>
                  <a:pt x="95632" y="152259"/>
                </a:lnTo>
                <a:lnTo>
                  <a:pt x="101458" y="150690"/>
                </a:lnTo>
                <a:lnTo>
                  <a:pt x="107326" y="148652"/>
                </a:lnTo>
                <a:lnTo>
                  <a:pt x="113223" y="146300"/>
                </a:lnTo>
                <a:lnTo>
                  <a:pt x="119139" y="143741"/>
                </a:lnTo>
                <a:lnTo>
                  <a:pt x="131002" y="138251"/>
                </a:lnTo>
                <a:lnTo>
                  <a:pt x="140245" y="132504"/>
                </a:lnTo>
                <a:lnTo>
                  <a:pt x="148652" y="126642"/>
                </a:lnTo>
                <a:lnTo>
                  <a:pt x="153672" y="123690"/>
                </a:lnTo>
                <a:lnTo>
                  <a:pt x="159002" y="120730"/>
                </a:lnTo>
                <a:lnTo>
                  <a:pt x="170218" y="114795"/>
                </a:lnTo>
                <a:lnTo>
                  <a:pt x="175987" y="111823"/>
                </a:lnTo>
                <a:lnTo>
                  <a:pt x="185043" y="105875"/>
                </a:lnTo>
                <a:lnTo>
                  <a:pt x="192374" y="99925"/>
                </a:lnTo>
                <a:lnTo>
                  <a:pt x="198940" y="93973"/>
                </a:lnTo>
                <a:lnTo>
                  <a:pt x="205165" y="88020"/>
                </a:lnTo>
                <a:lnTo>
                  <a:pt x="226207" y="67184"/>
                </a:lnTo>
                <a:lnTo>
                  <a:pt x="229187" y="65200"/>
                </a:lnTo>
                <a:lnTo>
                  <a:pt x="235145" y="62995"/>
                </a:lnTo>
                <a:lnTo>
                  <a:pt x="237130" y="61415"/>
                </a:lnTo>
                <a:lnTo>
                  <a:pt x="238455" y="59369"/>
                </a:lnTo>
                <a:lnTo>
                  <a:pt x="239337" y="57014"/>
                </a:lnTo>
                <a:lnTo>
                  <a:pt x="242963" y="51750"/>
                </a:lnTo>
                <a:lnTo>
                  <a:pt x="245320" y="48957"/>
                </a:lnTo>
                <a:lnTo>
                  <a:pt x="246890" y="46103"/>
                </a:lnTo>
                <a:lnTo>
                  <a:pt x="248636" y="40286"/>
                </a:lnTo>
                <a:lnTo>
                  <a:pt x="249412" y="34394"/>
                </a:lnTo>
                <a:lnTo>
                  <a:pt x="249909" y="27267"/>
                </a:lnTo>
                <a:lnTo>
                  <a:pt x="250008" y="19722"/>
                </a:lnTo>
                <a:lnTo>
                  <a:pt x="250021" y="17978"/>
                </a:lnTo>
                <a:lnTo>
                  <a:pt x="242962" y="9699"/>
                </a:lnTo>
                <a:lnTo>
                  <a:pt x="242342" y="9017"/>
                </a:lnTo>
                <a:lnTo>
                  <a:pt x="240937" y="8562"/>
                </a:lnTo>
                <a:lnTo>
                  <a:pt x="236729" y="8057"/>
                </a:lnTo>
                <a:lnTo>
                  <a:pt x="235210" y="6930"/>
                </a:lnTo>
                <a:lnTo>
                  <a:pt x="234198" y="5187"/>
                </a:lnTo>
                <a:lnTo>
                  <a:pt x="233523" y="3032"/>
                </a:lnTo>
                <a:lnTo>
                  <a:pt x="232080" y="1596"/>
                </a:lnTo>
                <a:lnTo>
                  <a:pt x="230127" y="638"/>
                </a:lnTo>
                <a:lnTo>
                  <a:pt x="227832" y="0"/>
                </a:lnTo>
                <a:lnTo>
                  <a:pt x="225310" y="567"/>
                </a:lnTo>
                <a:lnTo>
                  <a:pt x="217020" y="5113"/>
                </a:lnTo>
                <a:lnTo>
                  <a:pt x="211217" y="6524"/>
                </a:lnTo>
                <a:lnTo>
                  <a:pt x="205330" y="9797"/>
                </a:lnTo>
                <a:lnTo>
                  <a:pt x="196438" y="17218"/>
                </a:lnTo>
                <a:lnTo>
                  <a:pt x="190493" y="22818"/>
                </a:lnTo>
                <a:lnTo>
                  <a:pt x="175617" y="37456"/>
                </a:lnTo>
                <a:lnTo>
                  <a:pt x="172641" y="41412"/>
                </a:lnTo>
                <a:lnTo>
                  <a:pt x="169664" y="46034"/>
                </a:lnTo>
                <a:lnTo>
                  <a:pt x="166688" y="51100"/>
                </a:lnTo>
                <a:lnTo>
                  <a:pt x="163711" y="56461"/>
                </a:lnTo>
                <a:lnTo>
                  <a:pt x="157758" y="67710"/>
                </a:lnTo>
                <a:lnTo>
                  <a:pt x="155774" y="72496"/>
                </a:lnTo>
                <a:lnTo>
                  <a:pt x="153569" y="80459"/>
                </a:lnTo>
                <a:lnTo>
                  <a:pt x="151989" y="84964"/>
                </a:lnTo>
                <a:lnTo>
                  <a:pt x="149944" y="89951"/>
                </a:lnTo>
                <a:lnTo>
                  <a:pt x="147587" y="95261"/>
                </a:lnTo>
                <a:lnTo>
                  <a:pt x="146017" y="100785"/>
                </a:lnTo>
                <a:lnTo>
                  <a:pt x="144969" y="106452"/>
                </a:lnTo>
                <a:lnTo>
                  <a:pt x="144271" y="112214"/>
                </a:lnTo>
                <a:lnTo>
                  <a:pt x="142814" y="118040"/>
                </a:lnTo>
                <a:lnTo>
                  <a:pt x="140850" y="123908"/>
                </a:lnTo>
                <a:lnTo>
                  <a:pt x="138549" y="129805"/>
                </a:lnTo>
                <a:lnTo>
                  <a:pt x="138007" y="135721"/>
                </a:lnTo>
                <a:lnTo>
                  <a:pt x="138637" y="141649"/>
                </a:lnTo>
                <a:lnTo>
                  <a:pt x="140050" y="147585"/>
                </a:lnTo>
                <a:lnTo>
                  <a:pt x="140992" y="153527"/>
                </a:lnTo>
                <a:lnTo>
                  <a:pt x="141620" y="159473"/>
                </a:lnTo>
                <a:lnTo>
                  <a:pt x="142038" y="165421"/>
                </a:lnTo>
                <a:lnTo>
                  <a:pt x="142317" y="171371"/>
                </a:lnTo>
                <a:lnTo>
                  <a:pt x="142627" y="183273"/>
                </a:lnTo>
                <a:lnTo>
                  <a:pt x="143702" y="188233"/>
                </a:lnTo>
                <a:lnTo>
                  <a:pt x="147543" y="196390"/>
                </a:lnTo>
                <a:lnTo>
                  <a:pt x="148963" y="200946"/>
                </a:lnTo>
                <a:lnTo>
                  <a:pt x="149911" y="205969"/>
                </a:lnTo>
                <a:lnTo>
                  <a:pt x="150542" y="211301"/>
                </a:lnTo>
                <a:lnTo>
                  <a:pt x="151955" y="215848"/>
                </a:lnTo>
                <a:lnTo>
                  <a:pt x="156171" y="223546"/>
                </a:lnTo>
                <a:lnTo>
                  <a:pt x="161352" y="230275"/>
                </a:lnTo>
                <a:lnTo>
                  <a:pt x="166962" y="236572"/>
                </a:lnTo>
                <a:lnTo>
                  <a:pt x="172763" y="242679"/>
                </a:lnTo>
                <a:lnTo>
                  <a:pt x="181607" y="251695"/>
                </a:lnTo>
                <a:lnTo>
                  <a:pt x="185563" y="253691"/>
                </a:lnTo>
                <a:lnTo>
                  <a:pt x="195251" y="255910"/>
                </a:lnTo>
                <a:lnTo>
                  <a:pt x="203526" y="259541"/>
                </a:lnTo>
                <a:lnTo>
                  <a:pt x="210511" y="263471"/>
                </a:lnTo>
                <a:lnTo>
                  <a:pt x="216923" y="265217"/>
                </a:lnTo>
                <a:lnTo>
                  <a:pt x="225725" y="265993"/>
                </a:lnTo>
                <a:lnTo>
                  <a:pt x="235260" y="266338"/>
                </a:lnTo>
                <a:lnTo>
                  <a:pt x="246206" y="266532"/>
                </a:lnTo>
                <a:lnTo>
                  <a:pt x="252631" y="266578"/>
                </a:lnTo>
                <a:lnTo>
                  <a:pt x="255733" y="265598"/>
                </a:lnTo>
                <a:lnTo>
                  <a:pt x="264840" y="260470"/>
                </a:lnTo>
                <a:lnTo>
                  <a:pt x="270835" y="258922"/>
                </a:lnTo>
                <a:lnTo>
                  <a:pt x="272830" y="257518"/>
                </a:lnTo>
                <a:lnTo>
                  <a:pt x="274160" y="255588"/>
                </a:lnTo>
                <a:lnTo>
                  <a:pt x="276631" y="249808"/>
                </a:lnTo>
                <a:lnTo>
                  <a:pt x="281035" y="240624"/>
                </a:lnTo>
                <a:lnTo>
                  <a:pt x="285584" y="233412"/>
                </a:lnTo>
                <a:lnTo>
                  <a:pt x="291592" y="224636"/>
                </a:lnTo>
                <a:lnTo>
                  <a:pt x="312539" y="19517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213"/>
          <p:cNvSpPr/>
          <p:nvPr/>
        </p:nvSpPr>
        <p:spPr>
          <a:xfrm>
            <a:off x="3312914" y="4223742"/>
            <a:ext cx="53579" cy="312540"/>
          </a:xfrm>
          <a:custGeom>
            <a:avLst/>
            <a:gdLst/>
            <a:ahLst/>
            <a:cxnLst/>
            <a:rect l="0" t="0" r="0" b="0"/>
            <a:pathLst>
              <a:path w="53579" h="312540">
                <a:moveTo>
                  <a:pt x="0" y="0"/>
                </a:moveTo>
                <a:lnTo>
                  <a:pt x="0" y="43449"/>
                </a:lnTo>
                <a:lnTo>
                  <a:pt x="992" y="47817"/>
                </a:lnTo>
                <a:lnTo>
                  <a:pt x="2646" y="51722"/>
                </a:lnTo>
                <a:lnTo>
                  <a:pt x="4740" y="55317"/>
                </a:lnTo>
                <a:lnTo>
                  <a:pt x="6136" y="59698"/>
                </a:lnTo>
                <a:lnTo>
                  <a:pt x="7067" y="64603"/>
                </a:lnTo>
                <a:lnTo>
                  <a:pt x="7688" y="69858"/>
                </a:lnTo>
                <a:lnTo>
                  <a:pt x="9094" y="76338"/>
                </a:lnTo>
                <a:lnTo>
                  <a:pt x="11023" y="83634"/>
                </a:lnTo>
                <a:lnTo>
                  <a:pt x="13302" y="91474"/>
                </a:lnTo>
                <a:lnTo>
                  <a:pt x="14821" y="98686"/>
                </a:lnTo>
                <a:lnTo>
                  <a:pt x="15833" y="105479"/>
                </a:lnTo>
                <a:lnTo>
                  <a:pt x="16509" y="111991"/>
                </a:lnTo>
                <a:lnTo>
                  <a:pt x="16959" y="118316"/>
                </a:lnTo>
                <a:lnTo>
                  <a:pt x="17259" y="124518"/>
                </a:lnTo>
                <a:lnTo>
                  <a:pt x="17592" y="137693"/>
                </a:lnTo>
                <a:lnTo>
                  <a:pt x="17740" y="153470"/>
                </a:lnTo>
                <a:lnTo>
                  <a:pt x="18772" y="160852"/>
                </a:lnTo>
                <a:lnTo>
                  <a:pt x="20452" y="167758"/>
                </a:lnTo>
                <a:lnTo>
                  <a:pt x="22564" y="174346"/>
                </a:lnTo>
                <a:lnTo>
                  <a:pt x="23973" y="180723"/>
                </a:lnTo>
                <a:lnTo>
                  <a:pt x="24911" y="186959"/>
                </a:lnTo>
                <a:lnTo>
                  <a:pt x="25537" y="193100"/>
                </a:lnTo>
                <a:lnTo>
                  <a:pt x="25954" y="199179"/>
                </a:lnTo>
                <a:lnTo>
                  <a:pt x="26232" y="205215"/>
                </a:lnTo>
                <a:lnTo>
                  <a:pt x="26418" y="211224"/>
                </a:lnTo>
                <a:lnTo>
                  <a:pt x="27534" y="217214"/>
                </a:lnTo>
                <a:lnTo>
                  <a:pt x="29269" y="223193"/>
                </a:lnTo>
                <a:lnTo>
                  <a:pt x="31419" y="229162"/>
                </a:lnTo>
                <a:lnTo>
                  <a:pt x="32852" y="235126"/>
                </a:lnTo>
                <a:lnTo>
                  <a:pt x="33808" y="241087"/>
                </a:lnTo>
                <a:lnTo>
                  <a:pt x="34445" y="247045"/>
                </a:lnTo>
                <a:lnTo>
                  <a:pt x="35861" y="253001"/>
                </a:lnTo>
                <a:lnTo>
                  <a:pt x="37798" y="258956"/>
                </a:lnTo>
                <a:lnTo>
                  <a:pt x="40081" y="264911"/>
                </a:lnTo>
                <a:lnTo>
                  <a:pt x="41604" y="269873"/>
                </a:lnTo>
                <a:lnTo>
                  <a:pt x="42618" y="274173"/>
                </a:lnTo>
                <a:lnTo>
                  <a:pt x="43746" y="282589"/>
                </a:lnTo>
                <a:lnTo>
                  <a:pt x="44046" y="287611"/>
                </a:lnTo>
                <a:lnTo>
                  <a:pt x="44529" y="300449"/>
                </a:lnTo>
                <a:lnTo>
                  <a:pt x="44645" y="312089"/>
                </a:lnTo>
                <a:lnTo>
                  <a:pt x="45638" y="312239"/>
                </a:lnTo>
                <a:lnTo>
                  <a:pt x="47292" y="312339"/>
                </a:lnTo>
                <a:lnTo>
                  <a:pt x="53578" y="31253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214"/>
          <p:cNvSpPr/>
          <p:nvPr/>
        </p:nvSpPr>
        <p:spPr>
          <a:xfrm>
            <a:off x="3339703" y="4196957"/>
            <a:ext cx="150399" cy="214309"/>
          </a:xfrm>
          <a:custGeom>
            <a:avLst/>
            <a:gdLst/>
            <a:ahLst/>
            <a:cxnLst/>
            <a:rect l="0" t="0" r="0" b="0"/>
            <a:pathLst>
              <a:path w="150399" h="214309">
                <a:moveTo>
                  <a:pt x="0" y="26785"/>
                </a:moveTo>
                <a:lnTo>
                  <a:pt x="0" y="13482"/>
                </a:lnTo>
                <a:lnTo>
                  <a:pt x="992" y="10971"/>
                </a:lnTo>
                <a:lnTo>
                  <a:pt x="4740" y="5535"/>
                </a:lnTo>
                <a:lnTo>
                  <a:pt x="7688" y="1637"/>
                </a:lnTo>
                <a:lnTo>
                  <a:pt x="9094" y="1090"/>
                </a:lnTo>
                <a:lnTo>
                  <a:pt x="13302" y="482"/>
                </a:lnTo>
                <a:lnTo>
                  <a:pt x="15813" y="320"/>
                </a:lnTo>
                <a:lnTo>
                  <a:pt x="18479" y="212"/>
                </a:lnTo>
                <a:lnTo>
                  <a:pt x="24088" y="92"/>
                </a:lnTo>
                <a:lnTo>
                  <a:pt x="52375" y="0"/>
                </a:lnTo>
                <a:lnTo>
                  <a:pt x="56745" y="991"/>
                </a:lnTo>
                <a:lnTo>
                  <a:pt x="60650" y="2644"/>
                </a:lnTo>
                <a:lnTo>
                  <a:pt x="64246" y="4738"/>
                </a:lnTo>
                <a:lnTo>
                  <a:pt x="67635" y="7125"/>
                </a:lnTo>
                <a:lnTo>
                  <a:pt x="70887" y="9710"/>
                </a:lnTo>
                <a:lnTo>
                  <a:pt x="74047" y="12425"/>
                </a:lnTo>
                <a:lnTo>
                  <a:pt x="78138" y="14235"/>
                </a:lnTo>
                <a:lnTo>
                  <a:pt x="82849" y="15442"/>
                </a:lnTo>
                <a:lnTo>
                  <a:pt x="87975" y="16246"/>
                </a:lnTo>
                <a:lnTo>
                  <a:pt x="92384" y="18767"/>
                </a:lnTo>
                <a:lnTo>
                  <a:pt x="96316" y="22432"/>
                </a:lnTo>
                <a:lnTo>
                  <a:pt x="99929" y="26859"/>
                </a:lnTo>
                <a:lnTo>
                  <a:pt x="104323" y="30803"/>
                </a:lnTo>
                <a:lnTo>
                  <a:pt x="109236" y="34425"/>
                </a:lnTo>
                <a:lnTo>
                  <a:pt x="114495" y="37831"/>
                </a:lnTo>
                <a:lnTo>
                  <a:pt x="118994" y="41094"/>
                </a:lnTo>
                <a:lnTo>
                  <a:pt x="122986" y="44262"/>
                </a:lnTo>
                <a:lnTo>
                  <a:pt x="126638" y="47366"/>
                </a:lnTo>
                <a:lnTo>
                  <a:pt x="130066" y="50427"/>
                </a:lnTo>
                <a:lnTo>
                  <a:pt x="136520" y="56475"/>
                </a:lnTo>
                <a:lnTo>
                  <a:pt x="138638" y="60469"/>
                </a:lnTo>
                <a:lnTo>
                  <a:pt x="140050" y="65116"/>
                </a:lnTo>
                <a:lnTo>
                  <a:pt x="140992" y="70198"/>
                </a:lnTo>
                <a:lnTo>
                  <a:pt x="142611" y="74579"/>
                </a:lnTo>
                <a:lnTo>
                  <a:pt x="144683" y="78491"/>
                </a:lnTo>
                <a:lnTo>
                  <a:pt x="147057" y="82091"/>
                </a:lnTo>
                <a:lnTo>
                  <a:pt x="149694" y="88738"/>
                </a:lnTo>
                <a:lnTo>
                  <a:pt x="150398" y="91899"/>
                </a:lnTo>
                <a:lnTo>
                  <a:pt x="149874" y="95991"/>
                </a:lnTo>
                <a:lnTo>
                  <a:pt x="148533" y="100704"/>
                </a:lnTo>
                <a:lnTo>
                  <a:pt x="146647" y="105830"/>
                </a:lnTo>
                <a:lnTo>
                  <a:pt x="145390" y="110239"/>
                </a:lnTo>
                <a:lnTo>
                  <a:pt x="144551" y="114171"/>
                </a:lnTo>
                <a:lnTo>
                  <a:pt x="143992" y="117784"/>
                </a:lnTo>
                <a:lnTo>
                  <a:pt x="142628" y="122178"/>
                </a:lnTo>
                <a:lnTo>
                  <a:pt x="140726" y="127091"/>
                </a:lnTo>
                <a:lnTo>
                  <a:pt x="138465" y="132351"/>
                </a:lnTo>
                <a:lnTo>
                  <a:pt x="135967" y="136850"/>
                </a:lnTo>
                <a:lnTo>
                  <a:pt x="133308" y="140841"/>
                </a:lnTo>
                <a:lnTo>
                  <a:pt x="130544" y="144494"/>
                </a:lnTo>
                <a:lnTo>
                  <a:pt x="127709" y="147922"/>
                </a:lnTo>
                <a:lnTo>
                  <a:pt x="124827" y="151199"/>
                </a:lnTo>
                <a:lnTo>
                  <a:pt x="121913" y="154376"/>
                </a:lnTo>
                <a:lnTo>
                  <a:pt x="116030" y="160552"/>
                </a:lnTo>
                <a:lnTo>
                  <a:pt x="113071" y="163588"/>
                </a:lnTo>
                <a:lnTo>
                  <a:pt x="110107" y="167596"/>
                </a:lnTo>
                <a:lnTo>
                  <a:pt x="107140" y="172253"/>
                </a:lnTo>
                <a:lnTo>
                  <a:pt x="104168" y="177341"/>
                </a:lnTo>
                <a:lnTo>
                  <a:pt x="101195" y="181726"/>
                </a:lnTo>
                <a:lnTo>
                  <a:pt x="98221" y="185641"/>
                </a:lnTo>
                <a:lnTo>
                  <a:pt x="95246" y="189244"/>
                </a:lnTo>
                <a:lnTo>
                  <a:pt x="91279" y="191646"/>
                </a:lnTo>
                <a:lnTo>
                  <a:pt x="86649" y="193247"/>
                </a:lnTo>
                <a:lnTo>
                  <a:pt x="81578" y="194314"/>
                </a:lnTo>
                <a:lnTo>
                  <a:pt x="77206" y="196018"/>
                </a:lnTo>
                <a:lnTo>
                  <a:pt x="73298" y="198146"/>
                </a:lnTo>
                <a:lnTo>
                  <a:pt x="69702" y="200557"/>
                </a:lnTo>
                <a:lnTo>
                  <a:pt x="66311" y="202164"/>
                </a:lnTo>
                <a:lnTo>
                  <a:pt x="63059" y="203236"/>
                </a:lnTo>
                <a:lnTo>
                  <a:pt x="59899" y="203950"/>
                </a:lnTo>
                <a:lnTo>
                  <a:pt x="57791" y="205418"/>
                </a:lnTo>
                <a:lnTo>
                  <a:pt x="56387" y="207390"/>
                </a:lnTo>
                <a:lnTo>
                  <a:pt x="55451" y="209696"/>
                </a:lnTo>
                <a:lnTo>
                  <a:pt x="53834" y="211233"/>
                </a:lnTo>
                <a:lnTo>
                  <a:pt x="51764" y="212258"/>
                </a:lnTo>
                <a:lnTo>
                  <a:pt x="49392" y="212942"/>
                </a:lnTo>
                <a:lnTo>
                  <a:pt x="46818" y="213397"/>
                </a:lnTo>
                <a:lnTo>
                  <a:pt x="44110" y="213701"/>
                </a:lnTo>
                <a:lnTo>
                  <a:pt x="37376" y="214188"/>
                </a:lnTo>
                <a:lnTo>
                  <a:pt x="33810" y="214255"/>
                </a:lnTo>
                <a:lnTo>
                  <a:pt x="26789" y="2143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215"/>
          <p:cNvSpPr/>
          <p:nvPr/>
        </p:nvSpPr>
        <p:spPr>
          <a:xfrm>
            <a:off x="3554015" y="4223742"/>
            <a:ext cx="124983" cy="178582"/>
          </a:xfrm>
          <a:custGeom>
            <a:avLst/>
            <a:gdLst/>
            <a:ahLst/>
            <a:cxnLst/>
            <a:rect l="0" t="0" r="0" b="0"/>
            <a:pathLst>
              <a:path w="124983" h="178582">
                <a:moveTo>
                  <a:pt x="0" y="0"/>
                </a:moveTo>
                <a:lnTo>
                  <a:pt x="0" y="73174"/>
                </a:lnTo>
                <a:lnTo>
                  <a:pt x="992" y="77556"/>
                </a:lnTo>
                <a:lnTo>
                  <a:pt x="2646" y="82462"/>
                </a:lnTo>
                <a:lnTo>
                  <a:pt x="4741" y="87716"/>
                </a:lnTo>
                <a:lnTo>
                  <a:pt x="6137" y="92212"/>
                </a:lnTo>
                <a:lnTo>
                  <a:pt x="7068" y="96201"/>
                </a:lnTo>
                <a:lnTo>
                  <a:pt x="7688" y="99853"/>
                </a:lnTo>
                <a:lnTo>
                  <a:pt x="8102" y="104272"/>
                </a:lnTo>
                <a:lnTo>
                  <a:pt x="8378" y="109202"/>
                </a:lnTo>
                <a:lnTo>
                  <a:pt x="8562" y="114473"/>
                </a:lnTo>
                <a:lnTo>
                  <a:pt x="9677" y="118979"/>
                </a:lnTo>
                <a:lnTo>
                  <a:pt x="11412" y="122976"/>
                </a:lnTo>
                <a:lnTo>
                  <a:pt x="13561" y="126632"/>
                </a:lnTo>
                <a:lnTo>
                  <a:pt x="14994" y="130062"/>
                </a:lnTo>
                <a:lnTo>
                  <a:pt x="15949" y="133341"/>
                </a:lnTo>
                <a:lnTo>
                  <a:pt x="16586" y="136519"/>
                </a:lnTo>
                <a:lnTo>
                  <a:pt x="18003" y="140622"/>
                </a:lnTo>
                <a:lnTo>
                  <a:pt x="19939" y="145342"/>
                </a:lnTo>
                <a:lnTo>
                  <a:pt x="22223" y="150472"/>
                </a:lnTo>
                <a:lnTo>
                  <a:pt x="24737" y="153893"/>
                </a:lnTo>
                <a:lnTo>
                  <a:pt x="27405" y="156173"/>
                </a:lnTo>
                <a:lnTo>
                  <a:pt x="30177" y="157694"/>
                </a:lnTo>
                <a:lnTo>
                  <a:pt x="33016" y="159699"/>
                </a:lnTo>
                <a:lnTo>
                  <a:pt x="35901" y="162029"/>
                </a:lnTo>
                <a:lnTo>
                  <a:pt x="38817" y="164573"/>
                </a:lnTo>
                <a:lnTo>
                  <a:pt x="41753" y="167263"/>
                </a:lnTo>
                <a:lnTo>
                  <a:pt x="47661" y="172896"/>
                </a:lnTo>
                <a:lnTo>
                  <a:pt x="50626" y="174795"/>
                </a:lnTo>
                <a:lnTo>
                  <a:pt x="53594" y="176061"/>
                </a:lnTo>
                <a:lnTo>
                  <a:pt x="56566" y="176905"/>
                </a:lnTo>
                <a:lnTo>
                  <a:pt x="59538" y="177468"/>
                </a:lnTo>
                <a:lnTo>
                  <a:pt x="62513" y="177843"/>
                </a:lnTo>
                <a:lnTo>
                  <a:pt x="69675" y="178445"/>
                </a:lnTo>
                <a:lnTo>
                  <a:pt x="73300" y="178528"/>
                </a:lnTo>
                <a:lnTo>
                  <a:pt x="78971" y="178581"/>
                </a:lnTo>
                <a:lnTo>
                  <a:pt x="82392" y="175942"/>
                </a:lnTo>
                <a:lnTo>
                  <a:pt x="87933" y="170904"/>
                </a:lnTo>
                <a:lnTo>
                  <a:pt x="93633" y="165291"/>
                </a:lnTo>
                <a:lnTo>
                  <a:pt x="96157" y="161787"/>
                </a:lnTo>
                <a:lnTo>
                  <a:pt x="98831" y="157467"/>
                </a:lnTo>
                <a:lnTo>
                  <a:pt x="101606" y="152603"/>
                </a:lnTo>
                <a:lnTo>
                  <a:pt x="103456" y="148368"/>
                </a:lnTo>
                <a:lnTo>
                  <a:pt x="104689" y="144552"/>
                </a:lnTo>
                <a:lnTo>
                  <a:pt x="105512" y="141017"/>
                </a:lnTo>
                <a:lnTo>
                  <a:pt x="107052" y="137667"/>
                </a:lnTo>
                <a:lnTo>
                  <a:pt x="109071" y="134442"/>
                </a:lnTo>
                <a:lnTo>
                  <a:pt x="111409" y="131300"/>
                </a:lnTo>
                <a:lnTo>
                  <a:pt x="112968" y="127221"/>
                </a:lnTo>
                <a:lnTo>
                  <a:pt x="114008" y="122517"/>
                </a:lnTo>
                <a:lnTo>
                  <a:pt x="114700" y="117397"/>
                </a:lnTo>
                <a:lnTo>
                  <a:pt x="115162" y="112991"/>
                </a:lnTo>
                <a:lnTo>
                  <a:pt x="115470" y="109061"/>
                </a:lnTo>
                <a:lnTo>
                  <a:pt x="115676" y="105450"/>
                </a:lnTo>
                <a:lnTo>
                  <a:pt x="116805" y="102050"/>
                </a:lnTo>
                <a:lnTo>
                  <a:pt x="118549" y="98791"/>
                </a:lnTo>
                <a:lnTo>
                  <a:pt x="120705" y="95626"/>
                </a:lnTo>
                <a:lnTo>
                  <a:pt x="122142" y="91532"/>
                </a:lnTo>
                <a:lnTo>
                  <a:pt x="123100" y="86818"/>
                </a:lnTo>
                <a:lnTo>
                  <a:pt x="123738" y="81691"/>
                </a:lnTo>
                <a:lnTo>
                  <a:pt x="124164" y="77281"/>
                </a:lnTo>
                <a:lnTo>
                  <a:pt x="124448" y="73348"/>
                </a:lnTo>
                <a:lnTo>
                  <a:pt x="124637" y="69735"/>
                </a:lnTo>
                <a:lnTo>
                  <a:pt x="124847" y="63074"/>
                </a:lnTo>
                <a:lnTo>
                  <a:pt x="124982" y="50713"/>
                </a:lnTo>
                <a:lnTo>
                  <a:pt x="124001" y="47699"/>
                </a:lnTo>
                <a:lnTo>
                  <a:pt x="122355" y="44698"/>
                </a:lnTo>
                <a:lnTo>
                  <a:pt x="117324" y="37492"/>
                </a:lnTo>
                <a:lnTo>
                  <a:pt x="116636" y="33861"/>
                </a:lnTo>
                <a:lnTo>
                  <a:pt x="116331" y="28940"/>
                </a:lnTo>
                <a:lnTo>
                  <a:pt x="116118" y="19514"/>
                </a:lnTo>
                <a:lnTo>
                  <a:pt x="116086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216"/>
          <p:cNvSpPr/>
          <p:nvPr/>
        </p:nvSpPr>
        <p:spPr>
          <a:xfrm>
            <a:off x="3768337" y="4188023"/>
            <a:ext cx="80359" cy="196453"/>
          </a:xfrm>
          <a:custGeom>
            <a:avLst/>
            <a:gdLst/>
            <a:ahLst/>
            <a:cxnLst/>
            <a:rect l="0" t="0" r="0" b="0"/>
            <a:pathLst>
              <a:path w="80359" h="196453">
                <a:moveTo>
                  <a:pt x="8920" y="0"/>
                </a:moveTo>
                <a:lnTo>
                  <a:pt x="4180" y="0"/>
                </a:lnTo>
                <a:lnTo>
                  <a:pt x="2783" y="992"/>
                </a:lnTo>
                <a:lnTo>
                  <a:pt x="1853" y="2646"/>
                </a:lnTo>
                <a:lnTo>
                  <a:pt x="358" y="7688"/>
                </a:lnTo>
                <a:lnTo>
                  <a:pt x="100" y="13302"/>
                </a:lnTo>
                <a:lnTo>
                  <a:pt x="0" y="29888"/>
                </a:lnTo>
                <a:lnTo>
                  <a:pt x="989" y="33816"/>
                </a:lnTo>
                <a:lnTo>
                  <a:pt x="2641" y="38419"/>
                </a:lnTo>
                <a:lnTo>
                  <a:pt x="4734" y="43472"/>
                </a:lnTo>
                <a:lnTo>
                  <a:pt x="6129" y="47833"/>
                </a:lnTo>
                <a:lnTo>
                  <a:pt x="7060" y="51732"/>
                </a:lnTo>
                <a:lnTo>
                  <a:pt x="7680" y="55324"/>
                </a:lnTo>
                <a:lnTo>
                  <a:pt x="8094" y="58711"/>
                </a:lnTo>
                <a:lnTo>
                  <a:pt x="8369" y="61961"/>
                </a:lnTo>
                <a:lnTo>
                  <a:pt x="8553" y="65120"/>
                </a:lnTo>
                <a:lnTo>
                  <a:pt x="8757" y="73921"/>
                </a:lnTo>
                <a:lnTo>
                  <a:pt x="8812" y="79047"/>
                </a:lnTo>
                <a:lnTo>
                  <a:pt x="9840" y="84448"/>
                </a:lnTo>
                <a:lnTo>
                  <a:pt x="11518" y="90032"/>
                </a:lnTo>
                <a:lnTo>
                  <a:pt x="13629" y="95741"/>
                </a:lnTo>
                <a:lnTo>
                  <a:pt x="15036" y="100538"/>
                </a:lnTo>
                <a:lnTo>
                  <a:pt x="15974" y="104728"/>
                </a:lnTo>
                <a:lnTo>
                  <a:pt x="16599" y="108514"/>
                </a:lnTo>
                <a:lnTo>
                  <a:pt x="17016" y="113022"/>
                </a:lnTo>
                <a:lnTo>
                  <a:pt x="17294" y="118013"/>
                </a:lnTo>
                <a:lnTo>
                  <a:pt x="17479" y="123323"/>
                </a:lnTo>
                <a:lnTo>
                  <a:pt x="18595" y="127856"/>
                </a:lnTo>
                <a:lnTo>
                  <a:pt x="20331" y="131870"/>
                </a:lnTo>
                <a:lnTo>
                  <a:pt x="22481" y="135539"/>
                </a:lnTo>
                <a:lnTo>
                  <a:pt x="24906" y="138976"/>
                </a:lnTo>
                <a:lnTo>
                  <a:pt x="27515" y="142260"/>
                </a:lnTo>
                <a:lnTo>
                  <a:pt x="30247" y="145442"/>
                </a:lnTo>
                <a:lnTo>
                  <a:pt x="32067" y="149547"/>
                </a:lnTo>
                <a:lnTo>
                  <a:pt x="33282" y="154268"/>
                </a:lnTo>
                <a:lnTo>
                  <a:pt x="34091" y="159400"/>
                </a:lnTo>
                <a:lnTo>
                  <a:pt x="35623" y="163814"/>
                </a:lnTo>
                <a:lnTo>
                  <a:pt x="37636" y="167748"/>
                </a:lnTo>
                <a:lnTo>
                  <a:pt x="39970" y="171363"/>
                </a:lnTo>
                <a:lnTo>
                  <a:pt x="41526" y="174765"/>
                </a:lnTo>
                <a:lnTo>
                  <a:pt x="42564" y="178026"/>
                </a:lnTo>
                <a:lnTo>
                  <a:pt x="44229" y="185647"/>
                </a:lnTo>
                <a:lnTo>
                  <a:pt x="45358" y="187265"/>
                </a:lnTo>
                <a:lnTo>
                  <a:pt x="47103" y="189335"/>
                </a:lnTo>
                <a:lnTo>
                  <a:pt x="53190" y="196036"/>
                </a:lnTo>
                <a:lnTo>
                  <a:pt x="54309" y="196175"/>
                </a:lnTo>
                <a:lnTo>
                  <a:pt x="56047" y="196268"/>
                </a:lnTo>
                <a:lnTo>
                  <a:pt x="62465" y="196452"/>
                </a:lnTo>
                <a:lnTo>
                  <a:pt x="62489" y="191712"/>
                </a:lnTo>
                <a:lnTo>
                  <a:pt x="61500" y="189324"/>
                </a:lnTo>
                <a:lnTo>
                  <a:pt x="59848" y="186740"/>
                </a:lnTo>
                <a:lnTo>
                  <a:pt x="54809" y="180203"/>
                </a:lnTo>
                <a:lnTo>
                  <a:pt x="54395" y="177682"/>
                </a:lnTo>
                <a:lnTo>
                  <a:pt x="54120" y="174017"/>
                </a:lnTo>
                <a:lnTo>
                  <a:pt x="53814" y="165646"/>
                </a:lnTo>
                <a:lnTo>
                  <a:pt x="53641" y="155354"/>
                </a:lnTo>
                <a:lnTo>
                  <a:pt x="53578" y="135234"/>
                </a:lnTo>
                <a:lnTo>
                  <a:pt x="54567" y="130835"/>
                </a:lnTo>
                <a:lnTo>
                  <a:pt x="56219" y="126911"/>
                </a:lnTo>
                <a:lnTo>
                  <a:pt x="58312" y="123302"/>
                </a:lnTo>
                <a:lnTo>
                  <a:pt x="59708" y="119905"/>
                </a:lnTo>
                <a:lnTo>
                  <a:pt x="60638" y="116647"/>
                </a:lnTo>
                <a:lnTo>
                  <a:pt x="61258" y="113484"/>
                </a:lnTo>
                <a:lnTo>
                  <a:pt x="61672" y="109390"/>
                </a:lnTo>
                <a:lnTo>
                  <a:pt x="61947" y="104676"/>
                </a:lnTo>
                <a:lnTo>
                  <a:pt x="62253" y="95140"/>
                </a:lnTo>
                <a:lnTo>
                  <a:pt x="62450" y="80933"/>
                </a:lnTo>
                <a:lnTo>
                  <a:pt x="62489" y="68572"/>
                </a:lnTo>
                <a:lnTo>
                  <a:pt x="63484" y="65559"/>
                </a:lnTo>
                <a:lnTo>
                  <a:pt x="65140" y="62558"/>
                </a:lnTo>
                <a:lnTo>
                  <a:pt x="67236" y="59564"/>
                </a:lnTo>
                <a:lnTo>
                  <a:pt x="69565" y="53593"/>
                </a:lnTo>
                <a:lnTo>
                  <a:pt x="70600" y="47632"/>
                </a:lnTo>
                <a:lnTo>
                  <a:pt x="71060" y="41675"/>
                </a:lnTo>
                <a:lnTo>
                  <a:pt x="72175" y="38697"/>
                </a:lnTo>
                <a:lnTo>
                  <a:pt x="73910" y="35720"/>
                </a:lnTo>
                <a:lnTo>
                  <a:pt x="76060" y="32743"/>
                </a:lnTo>
                <a:lnTo>
                  <a:pt x="78447" y="26789"/>
                </a:lnTo>
                <a:lnTo>
                  <a:pt x="80358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217"/>
          <p:cNvSpPr/>
          <p:nvPr/>
        </p:nvSpPr>
        <p:spPr>
          <a:xfrm>
            <a:off x="3930303" y="4188023"/>
            <a:ext cx="52338" cy="312540"/>
          </a:xfrm>
          <a:custGeom>
            <a:avLst/>
            <a:gdLst/>
            <a:ahLst/>
            <a:cxnLst/>
            <a:rect l="0" t="0" r="0" b="0"/>
            <a:pathLst>
              <a:path w="52338" h="312540">
                <a:moveTo>
                  <a:pt x="7689" y="0"/>
                </a:moveTo>
                <a:lnTo>
                  <a:pt x="7689" y="70126"/>
                </a:lnTo>
                <a:lnTo>
                  <a:pt x="6697" y="75524"/>
                </a:lnTo>
                <a:lnTo>
                  <a:pt x="5043" y="81107"/>
                </a:lnTo>
                <a:lnTo>
                  <a:pt x="2948" y="86814"/>
                </a:lnTo>
                <a:lnTo>
                  <a:pt x="1552" y="92602"/>
                </a:lnTo>
                <a:lnTo>
                  <a:pt x="621" y="98446"/>
                </a:lnTo>
                <a:lnTo>
                  <a:pt x="0" y="104326"/>
                </a:lnTo>
                <a:lnTo>
                  <a:pt x="579" y="109238"/>
                </a:lnTo>
                <a:lnTo>
                  <a:pt x="1956" y="113505"/>
                </a:lnTo>
                <a:lnTo>
                  <a:pt x="3867" y="117342"/>
                </a:lnTo>
                <a:lnTo>
                  <a:pt x="5141" y="124861"/>
                </a:lnTo>
                <a:lnTo>
                  <a:pt x="5990" y="134834"/>
                </a:lnTo>
                <a:lnTo>
                  <a:pt x="6934" y="156168"/>
                </a:lnTo>
                <a:lnTo>
                  <a:pt x="7465" y="179336"/>
                </a:lnTo>
                <a:lnTo>
                  <a:pt x="7659" y="211042"/>
                </a:lnTo>
                <a:lnTo>
                  <a:pt x="8661" y="217093"/>
                </a:lnTo>
                <a:lnTo>
                  <a:pt x="10321" y="223111"/>
                </a:lnTo>
                <a:lnTo>
                  <a:pt x="12421" y="229108"/>
                </a:lnTo>
                <a:lnTo>
                  <a:pt x="13820" y="235090"/>
                </a:lnTo>
                <a:lnTo>
                  <a:pt x="14753" y="241063"/>
                </a:lnTo>
                <a:lnTo>
                  <a:pt x="15374" y="247029"/>
                </a:lnTo>
                <a:lnTo>
                  <a:pt x="16782" y="251999"/>
                </a:lnTo>
                <a:lnTo>
                  <a:pt x="18711" y="256304"/>
                </a:lnTo>
                <a:lnTo>
                  <a:pt x="20990" y="260166"/>
                </a:lnTo>
                <a:lnTo>
                  <a:pt x="22509" y="264725"/>
                </a:lnTo>
                <a:lnTo>
                  <a:pt x="23522" y="269749"/>
                </a:lnTo>
                <a:lnTo>
                  <a:pt x="24197" y="275083"/>
                </a:lnTo>
                <a:lnTo>
                  <a:pt x="25640" y="279631"/>
                </a:lnTo>
                <a:lnTo>
                  <a:pt x="27594" y="283655"/>
                </a:lnTo>
                <a:lnTo>
                  <a:pt x="29888" y="287330"/>
                </a:lnTo>
                <a:lnTo>
                  <a:pt x="31418" y="290772"/>
                </a:lnTo>
                <a:lnTo>
                  <a:pt x="32438" y="294059"/>
                </a:lnTo>
                <a:lnTo>
                  <a:pt x="33874" y="303425"/>
                </a:lnTo>
                <a:lnTo>
                  <a:pt x="34075" y="306463"/>
                </a:lnTo>
                <a:lnTo>
                  <a:pt x="35201" y="308488"/>
                </a:lnTo>
                <a:lnTo>
                  <a:pt x="36945" y="309839"/>
                </a:lnTo>
                <a:lnTo>
                  <a:pt x="43295" y="312492"/>
                </a:lnTo>
                <a:lnTo>
                  <a:pt x="52337" y="31253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218"/>
          <p:cNvSpPr/>
          <p:nvPr/>
        </p:nvSpPr>
        <p:spPr>
          <a:xfrm>
            <a:off x="3946921" y="4206295"/>
            <a:ext cx="107147" cy="178182"/>
          </a:xfrm>
          <a:custGeom>
            <a:avLst/>
            <a:gdLst/>
            <a:ahLst/>
            <a:cxnLst/>
            <a:rect l="0" t="0" r="0" b="0"/>
            <a:pathLst>
              <a:path w="107147" h="178182">
                <a:moveTo>
                  <a:pt x="0" y="35306"/>
                </a:moveTo>
                <a:lnTo>
                  <a:pt x="0" y="30566"/>
                </a:lnTo>
                <a:lnTo>
                  <a:pt x="993" y="28177"/>
                </a:lnTo>
                <a:lnTo>
                  <a:pt x="2646" y="25593"/>
                </a:lnTo>
                <a:lnTo>
                  <a:pt x="4741" y="22877"/>
                </a:lnTo>
                <a:lnTo>
                  <a:pt x="6137" y="20075"/>
                </a:lnTo>
                <a:lnTo>
                  <a:pt x="7068" y="17215"/>
                </a:lnTo>
                <a:lnTo>
                  <a:pt x="7689" y="14315"/>
                </a:lnTo>
                <a:lnTo>
                  <a:pt x="9095" y="12383"/>
                </a:lnTo>
                <a:lnTo>
                  <a:pt x="11024" y="11094"/>
                </a:lnTo>
                <a:lnTo>
                  <a:pt x="13303" y="10235"/>
                </a:lnTo>
                <a:lnTo>
                  <a:pt x="14822" y="8670"/>
                </a:lnTo>
                <a:lnTo>
                  <a:pt x="15834" y="6635"/>
                </a:lnTo>
                <a:lnTo>
                  <a:pt x="16509" y="4286"/>
                </a:lnTo>
                <a:lnTo>
                  <a:pt x="17952" y="2720"/>
                </a:lnTo>
                <a:lnTo>
                  <a:pt x="19905" y="1676"/>
                </a:lnTo>
                <a:lnTo>
                  <a:pt x="22200" y="979"/>
                </a:lnTo>
                <a:lnTo>
                  <a:pt x="24722" y="515"/>
                </a:lnTo>
                <a:lnTo>
                  <a:pt x="27396" y="206"/>
                </a:lnTo>
                <a:lnTo>
                  <a:pt x="30170" y="0"/>
                </a:lnTo>
                <a:lnTo>
                  <a:pt x="33012" y="855"/>
                </a:lnTo>
                <a:lnTo>
                  <a:pt x="35899" y="2417"/>
                </a:lnTo>
                <a:lnTo>
                  <a:pt x="38815" y="4450"/>
                </a:lnTo>
                <a:lnTo>
                  <a:pt x="41752" y="5806"/>
                </a:lnTo>
                <a:lnTo>
                  <a:pt x="44702" y="6709"/>
                </a:lnTo>
                <a:lnTo>
                  <a:pt x="47661" y="7312"/>
                </a:lnTo>
                <a:lnTo>
                  <a:pt x="50626" y="7714"/>
                </a:lnTo>
                <a:lnTo>
                  <a:pt x="53594" y="7982"/>
                </a:lnTo>
                <a:lnTo>
                  <a:pt x="56566" y="8160"/>
                </a:lnTo>
                <a:lnTo>
                  <a:pt x="59539" y="9271"/>
                </a:lnTo>
                <a:lnTo>
                  <a:pt x="62513" y="11004"/>
                </a:lnTo>
                <a:lnTo>
                  <a:pt x="65488" y="13152"/>
                </a:lnTo>
                <a:lnTo>
                  <a:pt x="68463" y="15575"/>
                </a:lnTo>
                <a:lnTo>
                  <a:pt x="71439" y="18183"/>
                </a:lnTo>
                <a:lnTo>
                  <a:pt x="74415" y="20914"/>
                </a:lnTo>
                <a:lnTo>
                  <a:pt x="77392" y="22735"/>
                </a:lnTo>
                <a:lnTo>
                  <a:pt x="80368" y="23949"/>
                </a:lnTo>
                <a:lnTo>
                  <a:pt x="83345" y="24758"/>
                </a:lnTo>
                <a:lnTo>
                  <a:pt x="86321" y="26290"/>
                </a:lnTo>
                <a:lnTo>
                  <a:pt x="89298" y="28303"/>
                </a:lnTo>
                <a:lnTo>
                  <a:pt x="92274" y="30637"/>
                </a:lnTo>
                <a:lnTo>
                  <a:pt x="94258" y="33186"/>
                </a:lnTo>
                <a:lnTo>
                  <a:pt x="95581" y="35877"/>
                </a:lnTo>
                <a:lnTo>
                  <a:pt x="96463" y="38663"/>
                </a:lnTo>
                <a:lnTo>
                  <a:pt x="98043" y="41513"/>
                </a:lnTo>
                <a:lnTo>
                  <a:pt x="100089" y="44405"/>
                </a:lnTo>
                <a:lnTo>
                  <a:pt x="102445" y="47325"/>
                </a:lnTo>
                <a:lnTo>
                  <a:pt x="104015" y="50264"/>
                </a:lnTo>
                <a:lnTo>
                  <a:pt x="105063" y="53215"/>
                </a:lnTo>
                <a:lnTo>
                  <a:pt x="105761" y="56175"/>
                </a:lnTo>
                <a:lnTo>
                  <a:pt x="106226" y="59141"/>
                </a:lnTo>
                <a:lnTo>
                  <a:pt x="106537" y="62110"/>
                </a:lnTo>
                <a:lnTo>
                  <a:pt x="106743" y="65082"/>
                </a:lnTo>
                <a:lnTo>
                  <a:pt x="106881" y="68055"/>
                </a:lnTo>
                <a:lnTo>
                  <a:pt x="107034" y="74004"/>
                </a:lnTo>
                <a:lnTo>
                  <a:pt x="107146" y="99549"/>
                </a:lnTo>
                <a:lnTo>
                  <a:pt x="106157" y="102940"/>
                </a:lnTo>
                <a:lnTo>
                  <a:pt x="104506" y="106192"/>
                </a:lnTo>
                <a:lnTo>
                  <a:pt x="102413" y="109353"/>
                </a:lnTo>
                <a:lnTo>
                  <a:pt x="100026" y="112452"/>
                </a:lnTo>
                <a:lnTo>
                  <a:pt x="97442" y="115510"/>
                </a:lnTo>
                <a:lnTo>
                  <a:pt x="94727" y="118541"/>
                </a:lnTo>
                <a:lnTo>
                  <a:pt x="89065" y="124554"/>
                </a:lnTo>
                <a:lnTo>
                  <a:pt x="86166" y="127547"/>
                </a:lnTo>
                <a:lnTo>
                  <a:pt x="84233" y="130534"/>
                </a:lnTo>
                <a:lnTo>
                  <a:pt x="82945" y="133518"/>
                </a:lnTo>
                <a:lnTo>
                  <a:pt x="82086" y="136499"/>
                </a:lnTo>
                <a:lnTo>
                  <a:pt x="80521" y="139480"/>
                </a:lnTo>
                <a:lnTo>
                  <a:pt x="78485" y="142458"/>
                </a:lnTo>
                <a:lnTo>
                  <a:pt x="76136" y="145436"/>
                </a:lnTo>
                <a:lnTo>
                  <a:pt x="73578" y="147421"/>
                </a:lnTo>
                <a:lnTo>
                  <a:pt x="70880" y="148745"/>
                </a:lnTo>
                <a:lnTo>
                  <a:pt x="68090" y="149627"/>
                </a:lnTo>
                <a:lnTo>
                  <a:pt x="64245" y="151208"/>
                </a:lnTo>
                <a:lnTo>
                  <a:pt x="59697" y="153253"/>
                </a:lnTo>
                <a:lnTo>
                  <a:pt x="54681" y="155610"/>
                </a:lnTo>
                <a:lnTo>
                  <a:pt x="50345" y="157180"/>
                </a:lnTo>
                <a:lnTo>
                  <a:pt x="46461" y="158227"/>
                </a:lnTo>
                <a:lnTo>
                  <a:pt x="42881" y="158925"/>
                </a:lnTo>
                <a:lnTo>
                  <a:pt x="40494" y="160383"/>
                </a:lnTo>
                <a:lnTo>
                  <a:pt x="38902" y="162347"/>
                </a:lnTo>
                <a:lnTo>
                  <a:pt x="37841" y="164649"/>
                </a:lnTo>
                <a:lnTo>
                  <a:pt x="36142" y="166183"/>
                </a:lnTo>
                <a:lnTo>
                  <a:pt x="34017" y="167205"/>
                </a:lnTo>
                <a:lnTo>
                  <a:pt x="31607" y="167888"/>
                </a:lnTo>
                <a:lnTo>
                  <a:pt x="29009" y="169334"/>
                </a:lnTo>
                <a:lnTo>
                  <a:pt x="26285" y="171291"/>
                </a:lnTo>
                <a:lnTo>
                  <a:pt x="23476" y="173588"/>
                </a:lnTo>
                <a:lnTo>
                  <a:pt x="20612" y="175119"/>
                </a:lnTo>
                <a:lnTo>
                  <a:pt x="17711" y="176139"/>
                </a:lnTo>
                <a:lnTo>
                  <a:pt x="8930" y="1781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219"/>
          <p:cNvSpPr/>
          <p:nvPr/>
        </p:nvSpPr>
        <p:spPr>
          <a:xfrm>
            <a:off x="4134445" y="4143375"/>
            <a:ext cx="35720" cy="241102"/>
          </a:xfrm>
          <a:custGeom>
            <a:avLst/>
            <a:gdLst/>
            <a:ahLst/>
            <a:cxnLst/>
            <a:rect l="0" t="0" r="0" b="0"/>
            <a:pathLst>
              <a:path w="35720" h="241102">
                <a:moveTo>
                  <a:pt x="0" y="0"/>
                </a:moveTo>
                <a:lnTo>
                  <a:pt x="0" y="43472"/>
                </a:lnTo>
                <a:lnTo>
                  <a:pt x="992" y="48825"/>
                </a:lnTo>
                <a:lnTo>
                  <a:pt x="2645" y="54378"/>
                </a:lnTo>
                <a:lnTo>
                  <a:pt x="4740" y="60064"/>
                </a:lnTo>
                <a:lnTo>
                  <a:pt x="6137" y="65840"/>
                </a:lnTo>
                <a:lnTo>
                  <a:pt x="7068" y="71674"/>
                </a:lnTo>
                <a:lnTo>
                  <a:pt x="7688" y="77548"/>
                </a:lnTo>
                <a:lnTo>
                  <a:pt x="8102" y="82456"/>
                </a:lnTo>
                <a:lnTo>
                  <a:pt x="8378" y="86721"/>
                </a:lnTo>
                <a:lnTo>
                  <a:pt x="8562" y="90556"/>
                </a:lnTo>
                <a:lnTo>
                  <a:pt x="8766" y="100109"/>
                </a:lnTo>
                <a:lnTo>
                  <a:pt x="8897" y="122410"/>
                </a:lnTo>
                <a:lnTo>
                  <a:pt x="9900" y="128239"/>
                </a:lnTo>
                <a:lnTo>
                  <a:pt x="11561" y="134110"/>
                </a:lnTo>
                <a:lnTo>
                  <a:pt x="13661" y="140008"/>
                </a:lnTo>
                <a:lnTo>
                  <a:pt x="15060" y="145924"/>
                </a:lnTo>
                <a:lnTo>
                  <a:pt x="15993" y="151853"/>
                </a:lnTo>
                <a:lnTo>
                  <a:pt x="16615" y="157790"/>
                </a:lnTo>
                <a:lnTo>
                  <a:pt x="17030" y="162740"/>
                </a:lnTo>
                <a:lnTo>
                  <a:pt x="17307" y="167032"/>
                </a:lnTo>
                <a:lnTo>
                  <a:pt x="17491" y="170886"/>
                </a:lnTo>
                <a:lnTo>
                  <a:pt x="17695" y="180459"/>
                </a:lnTo>
                <a:lnTo>
                  <a:pt x="17827" y="198034"/>
                </a:lnTo>
                <a:lnTo>
                  <a:pt x="18830" y="201476"/>
                </a:lnTo>
                <a:lnTo>
                  <a:pt x="20491" y="204762"/>
                </a:lnTo>
                <a:lnTo>
                  <a:pt x="22590" y="207946"/>
                </a:lnTo>
                <a:lnTo>
                  <a:pt x="23990" y="211060"/>
                </a:lnTo>
                <a:lnTo>
                  <a:pt x="24923" y="214128"/>
                </a:lnTo>
                <a:lnTo>
                  <a:pt x="25959" y="220184"/>
                </a:lnTo>
                <a:lnTo>
                  <a:pt x="26420" y="226182"/>
                </a:lnTo>
                <a:lnTo>
                  <a:pt x="27535" y="228179"/>
                </a:lnTo>
                <a:lnTo>
                  <a:pt x="29271" y="229509"/>
                </a:lnTo>
                <a:lnTo>
                  <a:pt x="31420" y="230397"/>
                </a:lnTo>
                <a:lnTo>
                  <a:pt x="32853" y="231980"/>
                </a:lnTo>
                <a:lnTo>
                  <a:pt x="33808" y="234028"/>
                </a:lnTo>
                <a:lnTo>
                  <a:pt x="35719" y="2411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220"/>
          <p:cNvSpPr/>
          <p:nvPr/>
        </p:nvSpPr>
        <p:spPr>
          <a:xfrm>
            <a:off x="4223742" y="4196956"/>
            <a:ext cx="250032" cy="196405"/>
          </a:xfrm>
          <a:custGeom>
            <a:avLst/>
            <a:gdLst/>
            <a:ahLst/>
            <a:cxnLst/>
            <a:rect l="0" t="0" r="0" b="0"/>
            <a:pathLst>
              <a:path w="250032" h="196405">
                <a:moveTo>
                  <a:pt x="0" y="107153"/>
                </a:moveTo>
                <a:lnTo>
                  <a:pt x="0" y="102412"/>
                </a:lnTo>
                <a:lnTo>
                  <a:pt x="992" y="101016"/>
                </a:lnTo>
                <a:lnTo>
                  <a:pt x="2645" y="100085"/>
                </a:lnTo>
                <a:lnTo>
                  <a:pt x="7688" y="98591"/>
                </a:lnTo>
                <a:lnTo>
                  <a:pt x="13302" y="98332"/>
                </a:lnTo>
                <a:lnTo>
                  <a:pt x="21250" y="98256"/>
                </a:lnTo>
                <a:lnTo>
                  <a:pt x="23096" y="97252"/>
                </a:lnTo>
                <a:lnTo>
                  <a:pt x="24326" y="95592"/>
                </a:lnTo>
                <a:lnTo>
                  <a:pt x="25147" y="93492"/>
                </a:lnTo>
                <a:lnTo>
                  <a:pt x="26686" y="92093"/>
                </a:lnTo>
                <a:lnTo>
                  <a:pt x="28705" y="91160"/>
                </a:lnTo>
                <a:lnTo>
                  <a:pt x="33594" y="90123"/>
                </a:lnTo>
                <a:lnTo>
                  <a:pt x="39074" y="89662"/>
                </a:lnTo>
                <a:lnTo>
                  <a:pt x="41924" y="88547"/>
                </a:lnTo>
                <a:lnTo>
                  <a:pt x="47737" y="84662"/>
                </a:lnTo>
                <a:lnTo>
                  <a:pt x="53628" y="79628"/>
                </a:lnTo>
                <a:lnTo>
                  <a:pt x="56588" y="76897"/>
                </a:lnTo>
                <a:lnTo>
                  <a:pt x="59553" y="75076"/>
                </a:lnTo>
                <a:lnTo>
                  <a:pt x="65494" y="73053"/>
                </a:lnTo>
                <a:lnTo>
                  <a:pt x="71441" y="69508"/>
                </a:lnTo>
                <a:lnTo>
                  <a:pt x="77392" y="64625"/>
                </a:lnTo>
                <a:lnTo>
                  <a:pt x="83344" y="59147"/>
                </a:lnTo>
                <a:lnTo>
                  <a:pt x="92274" y="50485"/>
                </a:lnTo>
                <a:lnTo>
                  <a:pt x="94258" y="47546"/>
                </a:lnTo>
                <a:lnTo>
                  <a:pt x="96462" y="41635"/>
                </a:lnTo>
                <a:lnTo>
                  <a:pt x="100088" y="35700"/>
                </a:lnTo>
                <a:lnTo>
                  <a:pt x="102444" y="32729"/>
                </a:lnTo>
                <a:lnTo>
                  <a:pt x="104015" y="29755"/>
                </a:lnTo>
                <a:lnTo>
                  <a:pt x="105760" y="23806"/>
                </a:lnTo>
                <a:lnTo>
                  <a:pt x="107217" y="21822"/>
                </a:lnTo>
                <a:lnTo>
                  <a:pt x="109181" y="20500"/>
                </a:lnTo>
                <a:lnTo>
                  <a:pt x="111483" y="19619"/>
                </a:lnTo>
                <a:lnTo>
                  <a:pt x="113017" y="18039"/>
                </a:lnTo>
                <a:lnTo>
                  <a:pt x="114040" y="15993"/>
                </a:lnTo>
                <a:lnTo>
                  <a:pt x="115681" y="10322"/>
                </a:lnTo>
                <a:lnTo>
                  <a:pt x="115966" y="4599"/>
                </a:lnTo>
                <a:lnTo>
                  <a:pt x="116075" y="400"/>
                </a:lnTo>
                <a:lnTo>
                  <a:pt x="108396" y="32"/>
                </a:lnTo>
                <a:lnTo>
                  <a:pt x="94836" y="0"/>
                </a:lnTo>
                <a:lnTo>
                  <a:pt x="92989" y="991"/>
                </a:lnTo>
                <a:lnTo>
                  <a:pt x="91759" y="2644"/>
                </a:lnTo>
                <a:lnTo>
                  <a:pt x="90938" y="4738"/>
                </a:lnTo>
                <a:lnTo>
                  <a:pt x="87380" y="9710"/>
                </a:lnTo>
                <a:lnTo>
                  <a:pt x="82492" y="15228"/>
                </a:lnTo>
                <a:lnTo>
                  <a:pt x="77012" y="20988"/>
                </a:lnTo>
                <a:lnTo>
                  <a:pt x="74161" y="24904"/>
                </a:lnTo>
                <a:lnTo>
                  <a:pt x="71269" y="29501"/>
                </a:lnTo>
                <a:lnTo>
                  <a:pt x="68349" y="34549"/>
                </a:lnTo>
                <a:lnTo>
                  <a:pt x="65409" y="38906"/>
                </a:lnTo>
                <a:lnTo>
                  <a:pt x="62458" y="42804"/>
                </a:lnTo>
                <a:lnTo>
                  <a:pt x="59498" y="46394"/>
                </a:lnTo>
                <a:lnTo>
                  <a:pt x="56532" y="50772"/>
                </a:lnTo>
                <a:lnTo>
                  <a:pt x="53563" y="55675"/>
                </a:lnTo>
                <a:lnTo>
                  <a:pt x="50591" y="60928"/>
                </a:lnTo>
                <a:lnTo>
                  <a:pt x="47618" y="65422"/>
                </a:lnTo>
                <a:lnTo>
                  <a:pt x="44644" y="69410"/>
                </a:lnTo>
                <a:lnTo>
                  <a:pt x="41669" y="73062"/>
                </a:lnTo>
                <a:lnTo>
                  <a:pt x="39685" y="77480"/>
                </a:lnTo>
                <a:lnTo>
                  <a:pt x="38363" y="82410"/>
                </a:lnTo>
                <a:lnTo>
                  <a:pt x="37482" y="87681"/>
                </a:lnTo>
                <a:lnTo>
                  <a:pt x="35901" y="93179"/>
                </a:lnTo>
                <a:lnTo>
                  <a:pt x="33856" y="98830"/>
                </a:lnTo>
                <a:lnTo>
                  <a:pt x="31500" y="104581"/>
                </a:lnTo>
                <a:lnTo>
                  <a:pt x="29930" y="109407"/>
                </a:lnTo>
                <a:lnTo>
                  <a:pt x="28883" y="113616"/>
                </a:lnTo>
                <a:lnTo>
                  <a:pt x="28184" y="117415"/>
                </a:lnTo>
                <a:lnTo>
                  <a:pt x="27719" y="121932"/>
                </a:lnTo>
                <a:lnTo>
                  <a:pt x="27409" y="126928"/>
                </a:lnTo>
                <a:lnTo>
                  <a:pt x="27202" y="132242"/>
                </a:lnTo>
                <a:lnTo>
                  <a:pt x="28057" y="136777"/>
                </a:lnTo>
                <a:lnTo>
                  <a:pt x="29618" y="140793"/>
                </a:lnTo>
                <a:lnTo>
                  <a:pt x="31652" y="144463"/>
                </a:lnTo>
                <a:lnTo>
                  <a:pt x="33007" y="147901"/>
                </a:lnTo>
                <a:lnTo>
                  <a:pt x="33911" y="151185"/>
                </a:lnTo>
                <a:lnTo>
                  <a:pt x="34513" y="154367"/>
                </a:lnTo>
                <a:lnTo>
                  <a:pt x="35907" y="157481"/>
                </a:lnTo>
                <a:lnTo>
                  <a:pt x="40102" y="163586"/>
                </a:lnTo>
                <a:lnTo>
                  <a:pt x="45274" y="169606"/>
                </a:lnTo>
                <a:lnTo>
                  <a:pt x="50879" y="175590"/>
                </a:lnTo>
                <a:lnTo>
                  <a:pt x="65520" y="190494"/>
                </a:lnTo>
                <a:lnTo>
                  <a:pt x="69477" y="192479"/>
                </a:lnTo>
                <a:lnTo>
                  <a:pt x="74099" y="193803"/>
                </a:lnTo>
                <a:lnTo>
                  <a:pt x="79165" y="194685"/>
                </a:lnTo>
                <a:lnTo>
                  <a:pt x="83535" y="195273"/>
                </a:lnTo>
                <a:lnTo>
                  <a:pt x="91035" y="195927"/>
                </a:lnTo>
                <a:lnTo>
                  <a:pt x="95417" y="196101"/>
                </a:lnTo>
                <a:lnTo>
                  <a:pt x="110072" y="196347"/>
                </a:lnTo>
                <a:lnTo>
                  <a:pt x="117712" y="196404"/>
                </a:lnTo>
                <a:lnTo>
                  <a:pt x="122131" y="195427"/>
                </a:lnTo>
                <a:lnTo>
                  <a:pt x="127061" y="193784"/>
                </a:lnTo>
                <a:lnTo>
                  <a:pt x="132332" y="191696"/>
                </a:lnTo>
                <a:lnTo>
                  <a:pt x="137831" y="190304"/>
                </a:lnTo>
                <a:lnTo>
                  <a:pt x="143481" y="189376"/>
                </a:lnTo>
                <a:lnTo>
                  <a:pt x="149232" y="188757"/>
                </a:lnTo>
                <a:lnTo>
                  <a:pt x="154058" y="186360"/>
                </a:lnTo>
                <a:lnTo>
                  <a:pt x="158268" y="182778"/>
                </a:lnTo>
                <a:lnTo>
                  <a:pt x="162067" y="178406"/>
                </a:lnTo>
                <a:lnTo>
                  <a:pt x="166583" y="175491"/>
                </a:lnTo>
                <a:lnTo>
                  <a:pt x="171579" y="173548"/>
                </a:lnTo>
                <a:lnTo>
                  <a:pt x="176894" y="172252"/>
                </a:lnTo>
                <a:lnTo>
                  <a:pt x="181429" y="169404"/>
                </a:lnTo>
                <a:lnTo>
                  <a:pt x="185445" y="165521"/>
                </a:lnTo>
                <a:lnTo>
                  <a:pt x="189114" y="160948"/>
                </a:lnTo>
                <a:lnTo>
                  <a:pt x="192553" y="156907"/>
                </a:lnTo>
                <a:lnTo>
                  <a:pt x="195837" y="153220"/>
                </a:lnTo>
                <a:lnTo>
                  <a:pt x="199019" y="149771"/>
                </a:lnTo>
                <a:lnTo>
                  <a:pt x="203124" y="146479"/>
                </a:lnTo>
                <a:lnTo>
                  <a:pt x="207846" y="143292"/>
                </a:lnTo>
                <a:lnTo>
                  <a:pt x="212978" y="140175"/>
                </a:lnTo>
                <a:lnTo>
                  <a:pt x="217391" y="136113"/>
                </a:lnTo>
                <a:lnTo>
                  <a:pt x="221326" y="131421"/>
                </a:lnTo>
                <a:lnTo>
                  <a:pt x="229336" y="119923"/>
                </a:lnTo>
                <a:lnTo>
                  <a:pt x="250031" y="892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segregation of alleles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Genotype determine phenotype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findings from Mendel’s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5871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Chromosome pairs split up </a:t>
            </a:r>
            <a:r>
              <a:rPr lang="en-US" b="1" dirty="0" smtClean="0"/>
              <a:t>randomly</a:t>
            </a:r>
            <a:r>
              <a:rPr lang="en-US" dirty="0" smtClean="0"/>
              <a:t>, either one of a pair of </a:t>
            </a:r>
            <a:r>
              <a:rPr lang="en-US" b="1" dirty="0" smtClean="0"/>
              <a:t>homologous</a:t>
            </a:r>
            <a:r>
              <a:rPr lang="en-US" dirty="0" smtClean="0"/>
              <a:t> chromosomes might end up in any one </a:t>
            </a:r>
            <a:r>
              <a:rPr lang="en-US" b="1" dirty="0" smtClean="0"/>
              <a:t>gamete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As </a:t>
            </a:r>
            <a:r>
              <a:rPr lang="en-US" b="1" dirty="0" smtClean="0"/>
              <a:t>only chance decides</a:t>
            </a:r>
            <a:r>
              <a:rPr lang="en-US" dirty="0" smtClean="0"/>
              <a:t> which alleles will be passed on through gametes.</a:t>
            </a:r>
          </a:p>
          <a:p>
            <a:r>
              <a:rPr lang="en-US" dirty="0" smtClean="0"/>
              <a:t>In modern terms, the law of segregation holds that when an organism produces gametes, each pair of alleles is separated and </a:t>
            </a:r>
            <a:r>
              <a:rPr lang="en-US" b="1" dirty="0" smtClean="0"/>
              <a:t>each gamete  has an equal chance of receiving either one of the alleles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Segregation of Alleles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7063382" y="1893093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ttp://www2.estrellamountain.edu/faculty/farabee/BIOBK/meiogam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49013"/>
            <a:ext cx="4924425" cy="5184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85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Mendel did not use the term allele, he used a code of letters to represent the function of alleles.</a:t>
            </a:r>
          </a:p>
          <a:p>
            <a:r>
              <a:rPr lang="en-US" dirty="0" smtClean="0"/>
              <a:t>A dominant allele is shown as a capital letter.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Mendel’s Findings in Modern Terms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2625328" y="2303859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Annotation326"/>
          <p:cNvSpPr/>
          <p:nvPr/>
        </p:nvSpPr>
        <p:spPr>
          <a:xfrm>
            <a:off x="2625328" y="2250281"/>
            <a:ext cx="2330649" cy="53579"/>
          </a:xfrm>
          <a:custGeom>
            <a:avLst/>
            <a:gdLst/>
            <a:ahLst/>
            <a:cxnLst/>
            <a:rect l="0" t="0" r="0" b="0"/>
            <a:pathLst>
              <a:path w="2330649" h="53579">
                <a:moveTo>
                  <a:pt x="0" y="53578"/>
                </a:moveTo>
                <a:lnTo>
                  <a:pt x="86365" y="53578"/>
                </a:lnTo>
                <a:lnTo>
                  <a:pt x="94287" y="52586"/>
                </a:lnTo>
                <a:lnTo>
                  <a:pt x="100561" y="50932"/>
                </a:lnTo>
                <a:lnTo>
                  <a:pt x="105736" y="48837"/>
                </a:lnTo>
                <a:lnTo>
                  <a:pt x="111170" y="48433"/>
                </a:lnTo>
                <a:lnTo>
                  <a:pt x="116777" y="49156"/>
                </a:lnTo>
                <a:lnTo>
                  <a:pt x="122500" y="50630"/>
                </a:lnTo>
                <a:lnTo>
                  <a:pt x="128299" y="50620"/>
                </a:lnTo>
                <a:lnTo>
                  <a:pt x="134150" y="49622"/>
                </a:lnTo>
                <a:lnTo>
                  <a:pt x="140035" y="47964"/>
                </a:lnTo>
                <a:lnTo>
                  <a:pt x="145942" y="46859"/>
                </a:lnTo>
                <a:lnTo>
                  <a:pt x="163738" y="45303"/>
                </a:lnTo>
                <a:lnTo>
                  <a:pt x="223426" y="43673"/>
                </a:lnTo>
                <a:lnTo>
                  <a:pt x="230310" y="42013"/>
                </a:lnTo>
                <a:lnTo>
                  <a:pt x="236884" y="39915"/>
                </a:lnTo>
                <a:lnTo>
                  <a:pt x="243251" y="38516"/>
                </a:lnTo>
                <a:lnTo>
                  <a:pt x="255616" y="36962"/>
                </a:lnTo>
                <a:lnTo>
                  <a:pt x="322855" y="35751"/>
                </a:lnTo>
                <a:lnTo>
                  <a:pt x="331322" y="34748"/>
                </a:lnTo>
                <a:lnTo>
                  <a:pt x="339944" y="33087"/>
                </a:lnTo>
                <a:lnTo>
                  <a:pt x="348668" y="30988"/>
                </a:lnTo>
                <a:lnTo>
                  <a:pt x="356469" y="29588"/>
                </a:lnTo>
                <a:lnTo>
                  <a:pt x="370428" y="28033"/>
                </a:lnTo>
                <a:lnTo>
                  <a:pt x="441856" y="26821"/>
                </a:lnTo>
                <a:lnTo>
                  <a:pt x="449352" y="27803"/>
                </a:lnTo>
                <a:lnTo>
                  <a:pt x="457325" y="29449"/>
                </a:lnTo>
                <a:lnTo>
                  <a:pt x="465618" y="31539"/>
                </a:lnTo>
                <a:lnTo>
                  <a:pt x="474123" y="32932"/>
                </a:lnTo>
                <a:lnTo>
                  <a:pt x="491510" y="34480"/>
                </a:lnTo>
                <a:lnTo>
                  <a:pt x="562585" y="35670"/>
                </a:lnTo>
                <a:lnTo>
                  <a:pt x="580436" y="36689"/>
                </a:lnTo>
                <a:lnTo>
                  <a:pt x="589363" y="38350"/>
                </a:lnTo>
                <a:lnTo>
                  <a:pt x="598292" y="40450"/>
                </a:lnTo>
                <a:lnTo>
                  <a:pt x="616149" y="40136"/>
                </a:lnTo>
                <a:lnTo>
                  <a:pt x="625079" y="38664"/>
                </a:lnTo>
                <a:lnTo>
                  <a:pt x="642938" y="39673"/>
                </a:lnTo>
                <a:lnTo>
                  <a:pt x="651867" y="41332"/>
                </a:lnTo>
                <a:lnTo>
                  <a:pt x="660797" y="42437"/>
                </a:lnTo>
                <a:lnTo>
                  <a:pt x="687586" y="43993"/>
                </a:lnTo>
                <a:lnTo>
                  <a:pt x="718343" y="45446"/>
                </a:lnTo>
                <a:lnTo>
                  <a:pt x="765711" y="50727"/>
                </a:lnTo>
                <a:lnTo>
                  <a:pt x="789777" y="52311"/>
                </a:lnTo>
                <a:lnTo>
                  <a:pt x="852624" y="53467"/>
                </a:lnTo>
                <a:lnTo>
                  <a:pt x="1397652" y="53578"/>
                </a:lnTo>
                <a:lnTo>
                  <a:pt x="1408018" y="52586"/>
                </a:lnTo>
                <a:lnTo>
                  <a:pt x="1417905" y="50932"/>
                </a:lnTo>
                <a:lnTo>
                  <a:pt x="1427473" y="48837"/>
                </a:lnTo>
                <a:lnTo>
                  <a:pt x="1437820" y="47441"/>
                </a:lnTo>
                <a:lnTo>
                  <a:pt x="1459901" y="45889"/>
                </a:lnTo>
                <a:lnTo>
                  <a:pt x="1470353" y="44484"/>
                </a:lnTo>
                <a:lnTo>
                  <a:pt x="1480298" y="42554"/>
                </a:lnTo>
                <a:lnTo>
                  <a:pt x="1489904" y="40275"/>
                </a:lnTo>
                <a:lnTo>
                  <a:pt x="1500277" y="38756"/>
                </a:lnTo>
                <a:lnTo>
                  <a:pt x="1511161" y="37744"/>
                </a:lnTo>
                <a:lnTo>
                  <a:pt x="1552405" y="36118"/>
                </a:lnTo>
                <a:lnTo>
                  <a:pt x="1617186" y="34750"/>
                </a:lnTo>
                <a:lnTo>
                  <a:pt x="1627796" y="33088"/>
                </a:lnTo>
                <a:lnTo>
                  <a:pt x="1638838" y="30989"/>
                </a:lnTo>
                <a:lnTo>
                  <a:pt x="1649175" y="29589"/>
                </a:lnTo>
                <a:lnTo>
                  <a:pt x="1668599" y="28033"/>
                </a:lnTo>
                <a:lnTo>
                  <a:pt x="1741240" y="26837"/>
                </a:lnTo>
                <a:lnTo>
                  <a:pt x="2166559" y="26789"/>
                </a:lnTo>
                <a:lnTo>
                  <a:pt x="2172638" y="27781"/>
                </a:lnTo>
                <a:lnTo>
                  <a:pt x="2178676" y="29435"/>
                </a:lnTo>
                <a:lnTo>
                  <a:pt x="2184684" y="31529"/>
                </a:lnTo>
                <a:lnTo>
                  <a:pt x="2190675" y="32926"/>
                </a:lnTo>
                <a:lnTo>
                  <a:pt x="2202623" y="34477"/>
                </a:lnTo>
                <a:lnTo>
                  <a:pt x="2215765" y="35351"/>
                </a:lnTo>
                <a:lnTo>
                  <a:pt x="2220325" y="36466"/>
                </a:lnTo>
                <a:lnTo>
                  <a:pt x="2225349" y="38201"/>
                </a:lnTo>
                <a:lnTo>
                  <a:pt x="2230684" y="40350"/>
                </a:lnTo>
                <a:lnTo>
                  <a:pt x="2235231" y="41783"/>
                </a:lnTo>
                <a:lnTo>
                  <a:pt x="2242931" y="43375"/>
                </a:lnTo>
                <a:lnTo>
                  <a:pt x="2269753" y="44536"/>
                </a:lnTo>
                <a:lnTo>
                  <a:pt x="2274176" y="45566"/>
                </a:lnTo>
                <a:lnTo>
                  <a:pt x="2279109" y="47244"/>
                </a:lnTo>
                <a:lnTo>
                  <a:pt x="2284383" y="49356"/>
                </a:lnTo>
                <a:lnTo>
                  <a:pt x="2288891" y="50763"/>
                </a:lnTo>
                <a:lnTo>
                  <a:pt x="2296545" y="52327"/>
                </a:lnTo>
                <a:lnTo>
                  <a:pt x="2330648" y="53578"/>
                </a:lnTo>
                <a:lnTo>
                  <a:pt x="2235352" y="53578"/>
                </a:lnTo>
                <a:lnTo>
                  <a:pt x="2229414" y="52586"/>
                </a:lnTo>
                <a:lnTo>
                  <a:pt x="2223472" y="50932"/>
                </a:lnTo>
                <a:lnTo>
                  <a:pt x="2217525" y="48837"/>
                </a:lnTo>
                <a:lnTo>
                  <a:pt x="2210584" y="47441"/>
                </a:lnTo>
                <a:lnTo>
                  <a:pt x="2194935" y="45889"/>
                </a:lnTo>
                <a:lnTo>
                  <a:pt x="2174130" y="45016"/>
                </a:lnTo>
                <a:lnTo>
                  <a:pt x="2166772" y="43901"/>
                </a:lnTo>
                <a:lnTo>
                  <a:pt x="2158889" y="42166"/>
                </a:lnTo>
                <a:lnTo>
                  <a:pt x="2150658" y="40016"/>
                </a:lnTo>
                <a:lnTo>
                  <a:pt x="2142194" y="38584"/>
                </a:lnTo>
                <a:lnTo>
                  <a:pt x="2124851" y="36992"/>
                </a:lnTo>
                <a:lnTo>
                  <a:pt x="2098354" y="36096"/>
                </a:lnTo>
                <a:lnTo>
                  <a:pt x="2089465" y="34978"/>
                </a:lnTo>
                <a:lnTo>
                  <a:pt x="2080563" y="33240"/>
                </a:lnTo>
                <a:lnTo>
                  <a:pt x="2071651" y="31090"/>
                </a:lnTo>
                <a:lnTo>
                  <a:pt x="2062733" y="29656"/>
                </a:lnTo>
                <a:lnTo>
                  <a:pt x="2044887" y="28063"/>
                </a:lnTo>
                <a:lnTo>
                  <a:pt x="1973460" y="26838"/>
                </a:lnTo>
                <a:lnTo>
                  <a:pt x="1954609" y="25819"/>
                </a:lnTo>
                <a:lnTo>
                  <a:pt x="1944025" y="24158"/>
                </a:lnTo>
                <a:lnTo>
                  <a:pt x="1933001" y="22058"/>
                </a:lnTo>
                <a:lnTo>
                  <a:pt x="1922675" y="20659"/>
                </a:lnTo>
                <a:lnTo>
                  <a:pt x="1903264" y="19103"/>
                </a:lnTo>
                <a:lnTo>
                  <a:pt x="1892929" y="17696"/>
                </a:lnTo>
                <a:lnTo>
                  <a:pt x="1882069" y="15766"/>
                </a:lnTo>
                <a:lnTo>
                  <a:pt x="1870861" y="13487"/>
                </a:lnTo>
                <a:lnTo>
                  <a:pt x="1850470" y="13601"/>
                </a:lnTo>
                <a:lnTo>
                  <a:pt x="1840866" y="15020"/>
                </a:lnTo>
                <a:lnTo>
                  <a:pt x="1819610" y="13952"/>
                </a:lnTo>
                <a:lnTo>
                  <a:pt x="1808385" y="12277"/>
                </a:lnTo>
                <a:lnTo>
                  <a:pt x="1796934" y="11162"/>
                </a:lnTo>
                <a:lnTo>
                  <a:pt x="1761855" y="9591"/>
                </a:lnTo>
                <a:lnTo>
                  <a:pt x="1690663" y="8988"/>
                </a:lnTo>
                <a:lnTo>
                  <a:pt x="1452562" y="8929"/>
                </a:lnTo>
                <a:lnTo>
                  <a:pt x="1440656" y="9922"/>
                </a:lnTo>
                <a:lnTo>
                  <a:pt x="1428750" y="11575"/>
                </a:lnTo>
                <a:lnTo>
                  <a:pt x="1416843" y="13670"/>
                </a:lnTo>
                <a:lnTo>
                  <a:pt x="1404937" y="15066"/>
                </a:lnTo>
                <a:lnTo>
                  <a:pt x="1381125" y="16618"/>
                </a:lnTo>
                <a:lnTo>
                  <a:pt x="1309687" y="17750"/>
                </a:lnTo>
                <a:lnTo>
                  <a:pt x="1202531" y="17856"/>
                </a:lnTo>
                <a:lnTo>
                  <a:pt x="1190625" y="18849"/>
                </a:lnTo>
                <a:lnTo>
                  <a:pt x="1178718" y="20504"/>
                </a:lnTo>
                <a:lnTo>
                  <a:pt x="1166812" y="22599"/>
                </a:lnTo>
                <a:lnTo>
                  <a:pt x="1154906" y="23995"/>
                </a:lnTo>
                <a:lnTo>
                  <a:pt x="1131093" y="25547"/>
                </a:lnTo>
                <a:lnTo>
                  <a:pt x="1064396" y="26680"/>
                </a:lnTo>
                <a:lnTo>
                  <a:pt x="1053886" y="27708"/>
                </a:lnTo>
                <a:lnTo>
                  <a:pt x="1042911" y="29386"/>
                </a:lnTo>
                <a:lnTo>
                  <a:pt x="1031626" y="31497"/>
                </a:lnTo>
                <a:lnTo>
                  <a:pt x="1020133" y="32904"/>
                </a:lnTo>
                <a:lnTo>
                  <a:pt x="996780" y="34468"/>
                </a:lnTo>
                <a:lnTo>
                  <a:pt x="933367" y="35609"/>
                </a:lnTo>
                <a:lnTo>
                  <a:pt x="328754" y="35719"/>
                </a:lnTo>
                <a:lnTo>
                  <a:pt x="321364" y="34726"/>
                </a:lnTo>
                <a:lnTo>
                  <a:pt x="314454" y="33073"/>
                </a:lnTo>
                <a:lnTo>
                  <a:pt x="307862" y="30978"/>
                </a:lnTo>
                <a:lnTo>
                  <a:pt x="301484" y="29582"/>
                </a:lnTo>
                <a:lnTo>
                  <a:pt x="289104" y="28030"/>
                </a:lnTo>
                <a:lnTo>
                  <a:pt x="270979" y="27157"/>
                </a:lnTo>
                <a:lnTo>
                  <a:pt x="264988" y="26042"/>
                </a:lnTo>
                <a:lnTo>
                  <a:pt x="259011" y="24306"/>
                </a:lnTo>
                <a:lnTo>
                  <a:pt x="253041" y="22157"/>
                </a:lnTo>
                <a:lnTo>
                  <a:pt x="247076" y="20725"/>
                </a:lnTo>
                <a:lnTo>
                  <a:pt x="235158" y="19132"/>
                </a:lnTo>
                <a:lnTo>
                  <a:pt x="229202" y="17716"/>
                </a:lnTo>
                <a:lnTo>
                  <a:pt x="223246" y="15779"/>
                </a:lnTo>
                <a:lnTo>
                  <a:pt x="217291" y="13496"/>
                </a:lnTo>
                <a:lnTo>
                  <a:pt x="211338" y="11974"/>
                </a:lnTo>
                <a:lnTo>
                  <a:pt x="205384" y="10959"/>
                </a:lnTo>
                <a:lnTo>
                  <a:pt x="199430" y="10283"/>
                </a:lnTo>
                <a:lnTo>
                  <a:pt x="192484" y="8839"/>
                </a:lnTo>
                <a:lnTo>
                  <a:pt x="184877" y="6885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327"/>
          <p:cNvSpPr/>
          <p:nvPr/>
        </p:nvSpPr>
        <p:spPr>
          <a:xfrm>
            <a:off x="1330523" y="3156368"/>
            <a:ext cx="1794864" cy="67249"/>
          </a:xfrm>
          <a:custGeom>
            <a:avLst/>
            <a:gdLst/>
            <a:ahLst/>
            <a:cxnLst/>
            <a:rect l="0" t="0" r="0" b="0"/>
            <a:pathLst>
              <a:path w="1794864" h="67249">
                <a:moveTo>
                  <a:pt x="0" y="58319"/>
                </a:moveTo>
                <a:lnTo>
                  <a:pt x="23702" y="48838"/>
                </a:lnTo>
                <a:lnTo>
                  <a:pt x="32669" y="45053"/>
                </a:lnTo>
                <a:lnTo>
                  <a:pt x="47923" y="38202"/>
                </a:lnTo>
                <a:lnTo>
                  <a:pt x="55761" y="35978"/>
                </a:lnTo>
                <a:lnTo>
                  <a:pt x="63963" y="34495"/>
                </a:lnTo>
                <a:lnTo>
                  <a:pt x="72408" y="33507"/>
                </a:lnTo>
                <a:lnTo>
                  <a:pt x="80022" y="31856"/>
                </a:lnTo>
                <a:lnTo>
                  <a:pt x="87082" y="29763"/>
                </a:lnTo>
                <a:lnTo>
                  <a:pt x="93773" y="27375"/>
                </a:lnTo>
                <a:lnTo>
                  <a:pt x="100219" y="25784"/>
                </a:lnTo>
                <a:lnTo>
                  <a:pt x="112672" y="24015"/>
                </a:lnTo>
                <a:lnTo>
                  <a:pt x="161219" y="22724"/>
                </a:lnTo>
                <a:lnTo>
                  <a:pt x="606006" y="22600"/>
                </a:lnTo>
                <a:lnTo>
                  <a:pt x="619309" y="23592"/>
                </a:lnTo>
                <a:lnTo>
                  <a:pt x="632146" y="25246"/>
                </a:lnTo>
                <a:lnTo>
                  <a:pt x="644673" y="27341"/>
                </a:lnTo>
                <a:lnTo>
                  <a:pt x="657985" y="28737"/>
                </a:lnTo>
                <a:lnTo>
                  <a:pt x="700423" y="30703"/>
                </a:lnTo>
                <a:lnTo>
                  <a:pt x="759207" y="31366"/>
                </a:lnTo>
                <a:lnTo>
                  <a:pt x="1372163" y="31530"/>
                </a:lnTo>
                <a:lnTo>
                  <a:pt x="1386065" y="32522"/>
                </a:lnTo>
                <a:lnTo>
                  <a:pt x="1399301" y="34176"/>
                </a:lnTo>
                <a:lnTo>
                  <a:pt x="1412094" y="36271"/>
                </a:lnTo>
                <a:lnTo>
                  <a:pt x="1425583" y="37667"/>
                </a:lnTo>
                <a:lnTo>
                  <a:pt x="1467279" y="39632"/>
                </a:lnTo>
                <a:lnTo>
                  <a:pt x="1517426" y="40296"/>
                </a:lnTo>
                <a:lnTo>
                  <a:pt x="1660396" y="40459"/>
                </a:lnTo>
                <a:lnTo>
                  <a:pt x="1669501" y="41451"/>
                </a:lnTo>
                <a:lnTo>
                  <a:pt x="1678547" y="43105"/>
                </a:lnTo>
                <a:lnTo>
                  <a:pt x="1687555" y="45200"/>
                </a:lnTo>
                <a:lnTo>
                  <a:pt x="1696537" y="46596"/>
                </a:lnTo>
                <a:lnTo>
                  <a:pt x="1722406" y="48562"/>
                </a:lnTo>
                <a:lnTo>
                  <a:pt x="1766187" y="49357"/>
                </a:lnTo>
                <a:lnTo>
                  <a:pt x="1770786" y="50360"/>
                </a:lnTo>
                <a:lnTo>
                  <a:pt x="1774844" y="52021"/>
                </a:lnTo>
                <a:lnTo>
                  <a:pt x="1778542" y="54120"/>
                </a:lnTo>
                <a:lnTo>
                  <a:pt x="1782000" y="55520"/>
                </a:lnTo>
                <a:lnTo>
                  <a:pt x="1790614" y="57489"/>
                </a:lnTo>
                <a:lnTo>
                  <a:pt x="1794307" y="58210"/>
                </a:lnTo>
                <a:lnTo>
                  <a:pt x="1794494" y="59239"/>
                </a:lnTo>
                <a:lnTo>
                  <a:pt x="1794618" y="60916"/>
                </a:lnTo>
                <a:lnTo>
                  <a:pt x="1794863" y="67139"/>
                </a:lnTo>
                <a:lnTo>
                  <a:pt x="1757367" y="67248"/>
                </a:lnTo>
                <a:lnTo>
                  <a:pt x="1753000" y="66256"/>
                </a:lnTo>
                <a:lnTo>
                  <a:pt x="1748104" y="64603"/>
                </a:lnTo>
                <a:lnTo>
                  <a:pt x="1742856" y="62508"/>
                </a:lnTo>
                <a:lnTo>
                  <a:pt x="1737373" y="61112"/>
                </a:lnTo>
                <a:lnTo>
                  <a:pt x="1719183" y="59146"/>
                </a:lnTo>
                <a:lnTo>
                  <a:pt x="1664255" y="58351"/>
                </a:lnTo>
                <a:lnTo>
                  <a:pt x="1531153" y="58319"/>
                </a:lnTo>
                <a:lnTo>
                  <a:pt x="1520831" y="57327"/>
                </a:lnTo>
                <a:lnTo>
                  <a:pt x="1510974" y="55673"/>
                </a:lnTo>
                <a:lnTo>
                  <a:pt x="1501425" y="53578"/>
                </a:lnTo>
                <a:lnTo>
                  <a:pt x="1492083" y="52182"/>
                </a:lnTo>
                <a:lnTo>
                  <a:pt x="1463721" y="50217"/>
                </a:lnTo>
                <a:lnTo>
                  <a:pt x="1412164" y="49498"/>
                </a:lnTo>
                <a:lnTo>
                  <a:pt x="1401818" y="48470"/>
                </a:lnTo>
                <a:lnTo>
                  <a:pt x="1390951" y="46792"/>
                </a:lnTo>
                <a:lnTo>
                  <a:pt x="1379738" y="44681"/>
                </a:lnTo>
                <a:lnTo>
                  <a:pt x="1369287" y="43274"/>
                </a:lnTo>
                <a:lnTo>
                  <a:pt x="1339363" y="41293"/>
                </a:lnTo>
                <a:lnTo>
                  <a:pt x="1287235" y="40570"/>
                </a:lnTo>
                <a:lnTo>
                  <a:pt x="1243296" y="39489"/>
                </a:lnTo>
                <a:lnTo>
                  <a:pt x="1231692" y="37828"/>
                </a:lnTo>
                <a:lnTo>
                  <a:pt x="1219987" y="35729"/>
                </a:lnTo>
                <a:lnTo>
                  <a:pt x="1209208" y="34329"/>
                </a:lnTo>
                <a:lnTo>
                  <a:pt x="1178823" y="32360"/>
                </a:lnTo>
                <a:lnTo>
                  <a:pt x="1133503" y="31694"/>
                </a:lnTo>
                <a:lnTo>
                  <a:pt x="1110005" y="30610"/>
                </a:lnTo>
                <a:lnTo>
                  <a:pt x="1098183" y="28933"/>
                </a:lnTo>
                <a:lnTo>
                  <a:pt x="1086333" y="26822"/>
                </a:lnTo>
                <a:lnTo>
                  <a:pt x="1074464" y="25415"/>
                </a:lnTo>
                <a:lnTo>
                  <a:pt x="1038798" y="23434"/>
                </a:lnTo>
                <a:lnTo>
                  <a:pt x="991191" y="22765"/>
                </a:lnTo>
                <a:lnTo>
                  <a:pt x="967381" y="21681"/>
                </a:lnTo>
                <a:lnTo>
                  <a:pt x="955475" y="20003"/>
                </a:lnTo>
                <a:lnTo>
                  <a:pt x="943569" y="17892"/>
                </a:lnTo>
                <a:lnTo>
                  <a:pt x="931663" y="16485"/>
                </a:lnTo>
                <a:lnTo>
                  <a:pt x="895945" y="14504"/>
                </a:lnTo>
                <a:lnTo>
                  <a:pt x="859234" y="12925"/>
                </a:lnTo>
                <a:lnTo>
                  <a:pt x="845674" y="11189"/>
                </a:lnTo>
                <a:lnTo>
                  <a:pt x="831674" y="9040"/>
                </a:lnTo>
                <a:lnTo>
                  <a:pt x="818371" y="7607"/>
                </a:lnTo>
                <a:lnTo>
                  <a:pt x="780687" y="5590"/>
                </a:lnTo>
                <a:lnTo>
                  <a:pt x="729752" y="4909"/>
                </a:lnTo>
                <a:lnTo>
                  <a:pt x="511565" y="4741"/>
                </a:lnTo>
                <a:lnTo>
                  <a:pt x="497809" y="3749"/>
                </a:lnTo>
                <a:lnTo>
                  <a:pt x="484670" y="2095"/>
                </a:lnTo>
                <a:lnTo>
                  <a:pt x="471941" y="0"/>
                </a:lnTo>
                <a:lnTo>
                  <a:pt x="430325" y="1793"/>
                </a:lnTo>
                <a:lnTo>
                  <a:pt x="386575" y="3867"/>
                </a:lnTo>
                <a:lnTo>
                  <a:pt x="327347" y="4568"/>
                </a:lnTo>
                <a:lnTo>
                  <a:pt x="213097" y="4734"/>
                </a:lnTo>
                <a:lnTo>
                  <a:pt x="198619" y="5728"/>
                </a:lnTo>
                <a:lnTo>
                  <a:pt x="183014" y="7384"/>
                </a:lnTo>
                <a:lnTo>
                  <a:pt x="166658" y="9479"/>
                </a:lnTo>
                <a:lnTo>
                  <a:pt x="26789" y="22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328"/>
          <p:cNvSpPr/>
          <p:nvPr/>
        </p:nvSpPr>
        <p:spPr>
          <a:xfrm>
            <a:off x="2062757" y="3884414"/>
            <a:ext cx="17861" cy="562571"/>
          </a:xfrm>
          <a:custGeom>
            <a:avLst/>
            <a:gdLst/>
            <a:ahLst/>
            <a:cxnLst/>
            <a:rect l="0" t="0" r="0" b="0"/>
            <a:pathLst>
              <a:path w="17861" h="562571">
                <a:moveTo>
                  <a:pt x="17860" y="0"/>
                </a:moveTo>
                <a:lnTo>
                  <a:pt x="17860" y="434568"/>
                </a:lnTo>
                <a:lnTo>
                  <a:pt x="16868" y="440524"/>
                </a:lnTo>
                <a:lnTo>
                  <a:pt x="15214" y="446480"/>
                </a:lnTo>
                <a:lnTo>
                  <a:pt x="13119" y="452434"/>
                </a:lnTo>
                <a:lnTo>
                  <a:pt x="11723" y="458388"/>
                </a:lnTo>
                <a:lnTo>
                  <a:pt x="10792" y="464342"/>
                </a:lnTo>
                <a:lnTo>
                  <a:pt x="10171" y="470296"/>
                </a:lnTo>
                <a:lnTo>
                  <a:pt x="9757" y="475257"/>
                </a:lnTo>
                <a:lnTo>
                  <a:pt x="9298" y="483415"/>
                </a:lnTo>
                <a:lnTo>
                  <a:pt x="9003" y="497729"/>
                </a:lnTo>
                <a:lnTo>
                  <a:pt x="8933" y="529446"/>
                </a:lnTo>
                <a:lnTo>
                  <a:pt x="7940" y="532550"/>
                </a:lnTo>
                <a:lnTo>
                  <a:pt x="6285" y="535611"/>
                </a:lnTo>
                <a:lnTo>
                  <a:pt x="1242" y="542913"/>
                </a:lnTo>
                <a:lnTo>
                  <a:pt x="828" y="544504"/>
                </a:lnTo>
                <a:lnTo>
                  <a:pt x="368" y="548918"/>
                </a:lnTo>
                <a:lnTo>
                  <a:pt x="0" y="5625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329"/>
          <p:cNvSpPr/>
          <p:nvPr/>
        </p:nvSpPr>
        <p:spPr>
          <a:xfrm>
            <a:off x="2035968" y="3795484"/>
            <a:ext cx="366108" cy="303243"/>
          </a:xfrm>
          <a:custGeom>
            <a:avLst/>
            <a:gdLst/>
            <a:ahLst/>
            <a:cxnLst/>
            <a:rect l="0" t="0" r="0" b="0"/>
            <a:pathLst>
              <a:path w="366108" h="303243">
                <a:moveTo>
                  <a:pt x="0" y="17492"/>
                </a:moveTo>
                <a:lnTo>
                  <a:pt x="9481" y="12751"/>
                </a:lnTo>
                <a:lnTo>
                  <a:pt x="16782" y="10424"/>
                </a:lnTo>
                <a:lnTo>
                  <a:pt x="26464" y="8808"/>
                </a:lnTo>
                <a:lnTo>
                  <a:pt x="34520" y="8635"/>
                </a:lnTo>
                <a:lnTo>
                  <a:pt x="79055" y="8563"/>
                </a:lnTo>
                <a:lnTo>
                  <a:pt x="83461" y="7571"/>
                </a:lnTo>
                <a:lnTo>
                  <a:pt x="91003" y="3822"/>
                </a:lnTo>
                <a:lnTo>
                  <a:pt x="100308" y="1495"/>
                </a:lnTo>
                <a:lnTo>
                  <a:pt x="110066" y="460"/>
                </a:lnTo>
                <a:lnTo>
                  <a:pt x="117710" y="0"/>
                </a:lnTo>
                <a:lnTo>
                  <a:pt x="127061" y="2442"/>
                </a:lnTo>
                <a:lnTo>
                  <a:pt x="137831" y="5842"/>
                </a:lnTo>
                <a:lnTo>
                  <a:pt x="149232" y="7354"/>
                </a:lnTo>
                <a:lnTo>
                  <a:pt x="158268" y="8025"/>
                </a:lnTo>
                <a:lnTo>
                  <a:pt x="166584" y="8324"/>
                </a:lnTo>
                <a:lnTo>
                  <a:pt x="193855" y="8531"/>
                </a:lnTo>
                <a:lnTo>
                  <a:pt x="199682" y="9534"/>
                </a:lnTo>
                <a:lnTo>
                  <a:pt x="205551" y="11194"/>
                </a:lnTo>
                <a:lnTo>
                  <a:pt x="211448" y="13293"/>
                </a:lnTo>
                <a:lnTo>
                  <a:pt x="217364" y="14693"/>
                </a:lnTo>
                <a:lnTo>
                  <a:pt x="223292" y="15626"/>
                </a:lnTo>
                <a:lnTo>
                  <a:pt x="229229" y="16248"/>
                </a:lnTo>
                <a:lnTo>
                  <a:pt x="238471" y="19585"/>
                </a:lnTo>
                <a:lnTo>
                  <a:pt x="246878" y="24375"/>
                </a:lnTo>
                <a:lnTo>
                  <a:pt x="257229" y="29812"/>
                </a:lnTo>
                <a:lnTo>
                  <a:pt x="274213" y="38450"/>
                </a:lnTo>
                <a:lnTo>
                  <a:pt x="283268" y="41690"/>
                </a:lnTo>
                <a:lnTo>
                  <a:pt x="287072" y="42553"/>
                </a:lnTo>
                <a:lnTo>
                  <a:pt x="296590" y="48805"/>
                </a:lnTo>
                <a:lnTo>
                  <a:pt x="306443" y="56214"/>
                </a:lnTo>
                <a:lnTo>
                  <a:pt x="317568" y="61377"/>
                </a:lnTo>
                <a:lnTo>
                  <a:pt x="324035" y="66100"/>
                </a:lnTo>
                <a:lnTo>
                  <a:pt x="330216" y="74153"/>
                </a:lnTo>
                <a:lnTo>
                  <a:pt x="333254" y="79079"/>
                </a:lnTo>
                <a:lnTo>
                  <a:pt x="336271" y="82362"/>
                </a:lnTo>
                <a:lnTo>
                  <a:pt x="339275" y="84551"/>
                </a:lnTo>
                <a:lnTo>
                  <a:pt x="342269" y="86011"/>
                </a:lnTo>
                <a:lnTo>
                  <a:pt x="348242" y="92924"/>
                </a:lnTo>
                <a:lnTo>
                  <a:pt x="353212" y="101619"/>
                </a:lnTo>
                <a:lnTo>
                  <a:pt x="355421" y="108790"/>
                </a:lnTo>
                <a:lnTo>
                  <a:pt x="359048" y="115285"/>
                </a:lnTo>
                <a:lnTo>
                  <a:pt x="361405" y="118406"/>
                </a:lnTo>
                <a:lnTo>
                  <a:pt x="364023" y="124520"/>
                </a:lnTo>
                <a:lnTo>
                  <a:pt x="365497" y="133540"/>
                </a:lnTo>
                <a:lnTo>
                  <a:pt x="365934" y="142496"/>
                </a:lnTo>
                <a:lnTo>
                  <a:pt x="366063" y="151434"/>
                </a:lnTo>
                <a:lnTo>
                  <a:pt x="366107" y="163343"/>
                </a:lnTo>
                <a:lnTo>
                  <a:pt x="365118" y="166320"/>
                </a:lnTo>
                <a:lnTo>
                  <a:pt x="361374" y="172273"/>
                </a:lnTo>
                <a:lnTo>
                  <a:pt x="353757" y="180872"/>
                </a:lnTo>
                <a:lnTo>
                  <a:pt x="340958" y="194224"/>
                </a:lnTo>
                <a:lnTo>
                  <a:pt x="318588" y="216813"/>
                </a:lnTo>
                <a:lnTo>
                  <a:pt x="314587" y="218834"/>
                </a:lnTo>
                <a:lnTo>
                  <a:pt x="299476" y="222669"/>
                </a:lnTo>
                <a:lnTo>
                  <a:pt x="288213" y="227083"/>
                </a:lnTo>
                <a:lnTo>
                  <a:pt x="279238" y="232352"/>
                </a:lnTo>
                <a:lnTo>
                  <a:pt x="270950" y="238001"/>
                </a:lnTo>
                <a:lnTo>
                  <a:pt x="260651" y="243819"/>
                </a:lnTo>
                <a:lnTo>
                  <a:pt x="249460" y="249712"/>
                </a:lnTo>
                <a:lnTo>
                  <a:pt x="243697" y="252673"/>
                </a:lnTo>
                <a:lnTo>
                  <a:pt x="237871" y="254646"/>
                </a:lnTo>
                <a:lnTo>
                  <a:pt x="232003" y="255962"/>
                </a:lnTo>
                <a:lnTo>
                  <a:pt x="226106" y="256839"/>
                </a:lnTo>
                <a:lnTo>
                  <a:pt x="220191" y="258416"/>
                </a:lnTo>
                <a:lnTo>
                  <a:pt x="214263" y="260460"/>
                </a:lnTo>
                <a:lnTo>
                  <a:pt x="208326" y="262814"/>
                </a:lnTo>
                <a:lnTo>
                  <a:pt x="202384" y="265376"/>
                </a:lnTo>
                <a:lnTo>
                  <a:pt x="190490" y="270869"/>
                </a:lnTo>
                <a:lnTo>
                  <a:pt x="181236" y="273971"/>
                </a:lnTo>
                <a:lnTo>
                  <a:pt x="172823" y="276342"/>
                </a:lnTo>
                <a:lnTo>
                  <a:pt x="162469" y="280703"/>
                </a:lnTo>
                <a:lnTo>
                  <a:pt x="151253" y="285949"/>
                </a:lnTo>
                <a:lnTo>
                  <a:pt x="140646" y="290595"/>
                </a:lnTo>
                <a:lnTo>
                  <a:pt x="132624" y="292661"/>
                </a:lnTo>
                <a:lnTo>
                  <a:pt x="123106" y="293578"/>
                </a:lnTo>
                <a:lnTo>
                  <a:pt x="113253" y="293986"/>
                </a:lnTo>
                <a:lnTo>
                  <a:pt x="105566" y="294167"/>
                </a:lnTo>
                <a:lnTo>
                  <a:pt x="96197" y="296894"/>
                </a:lnTo>
                <a:lnTo>
                  <a:pt x="86411" y="300421"/>
                </a:lnTo>
                <a:lnTo>
                  <a:pt x="76315" y="302406"/>
                </a:lnTo>
                <a:lnTo>
                  <a:pt x="65729" y="303169"/>
                </a:lnTo>
                <a:lnTo>
                  <a:pt x="60051" y="303238"/>
                </a:lnTo>
                <a:lnTo>
                  <a:pt x="53578" y="30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330"/>
          <p:cNvSpPr/>
          <p:nvPr/>
        </p:nvSpPr>
        <p:spPr>
          <a:xfrm>
            <a:off x="2902148" y="4205882"/>
            <a:ext cx="151806" cy="26790"/>
          </a:xfrm>
          <a:custGeom>
            <a:avLst/>
            <a:gdLst/>
            <a:ahLst/>
            <a:cxnLst/>
            <a:rect l="0" t="0" r="0" b="0"/>
            <a:pathLst>
              <a:path w="151806" h="26790">
                <a:moveTo>
                  <a:pt x="0" y="0"/>
                </a:moveTo>
                <a:lnTo>
                  <a:pt x="7688" y="7689"/>
                </a:lnTo>
                <a:lnTo>
                  <a:pt x="11024" y="8378"/>
                </a:lnTo>
                <a:lnTo>
                  <a:pt x="13302" y="8562"/>
                </a:lnTo>
                <a:lnTo>
                  <a:pt x="15814" y="8685"/>
                </a:lnTo>
                <a:lnTo>
                  <a:pt x="21249" y="8821"/>
                </a:lnTo>
                <a:lnTo>
                  <a:pt x="63373" y="8929"/>
                </a:lnTo>
                <a:lnTo>
                  <a:pt x="67053" y="9922"/>
                </a:lnTo>
                <a:lnTo>
                  <a:pt x="70499" y="11575"/>
                </a:lnTo>
                <a:lnTo>
                  <a:pt x="73788" y="13670"/>
                </a:lnTo>
                <a:lnTo>
                  <a:pt x="76974" y="15067"/>
                </a:lnTo>
                <a:lnTo>
                  <a:pt x="80089" y="15997"/>
                </a:lnTo>
                <a:lnTo>
                  <a:pt x="83158" y="16618"/>
                </a:lnTo>
                <a:lnTo>
                  <a:pt x="86197" y="17032"/>
                </a:lnTo>
                <a:lnTo>
                  <a:pt x="89215" y="17308"/>
                </a:lnTo>
                <a:lnTo>
                  <a:pt x="92218" y="17492"/>
                </a:lnTo>
                <a:lnTo>
                  <a:pt x="100848" y="17697"/>
                </a:lnTo>
                <a:lnTo>
                  <a:pt x="151400" y="17860"/>
                </a:lnTo>
                <a:lnTo>
                  <a:pt x="151535" y="18852"/>
                </a:lnTo>
                <a:lnTo>
                  <a:pt x="151625" y="20505"/>
                </a:lnTo>
                <a:lnTo>
                  <a:pt x="151805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331"/>
          <p:cNvSpPr/>
          <p:nvPr/>
        </p:nvSpPr>
        <p:spPr>
          <a:xfrm>
            <a:off x="3223736" y="4027289"/>
            <a:ext cx="196335" cy="508880"/>
          </a:xfrm>
          <a:custGeom>
            <a:avLst/>
            <a:gdLst/>
            <a:ahLst/>
            <a:cxnLst/>
            <a:rect l="0" t="0" r="0" b="0"/>
            <a:pathLst>
              <a:path w="196335" h="508880">
                <a:moveTo>
                  <a:pt x="178474" y="0"/>
                </a:moveTo>
                <a:lnTo>
                  <a:pt x="178474" y="29811"/>
                </a:lnTo>
                <a:lnTo>
                  <a:pt x="179467" y="32772"/>
                </a:lnTo>
                <a:lnTo>
                  <a:pt x="184611" y="41681"/>
                </a:lnTo>
                <a:lnTo>
                  <a:pt x="186163" y="47628"/>
                </a:lnTo>
                <a:lnTo>
                  <a:pt x="187037" y="61296"/>
                </a:lnTo>
                <a:lnTo>
                  <a:pt x="187295" y="77913"/>
                </a:lnTo>
                <a:lnTo>
                  <a:pt x="187404" y="385227"/>
                </a:lnTo>
                <a:lnTo>
                  <a:pt x="184758" y="399746"/>
                </a:lnTo>
                <a:lnTo>
                  <a:pt x="181267" y="412813"/>
                </a:lnTo>
                <a:lnTo>
                  <a:pt x="179716" y="425236"/>
                </a:lnTo>
                <a:lnTo>
                  <a:pt x="179026" y="437371"/>
                </a:lnTo>
                <a:lnTo>
                  <a:pt x="178638" y="452713"/>
                </a:lnTo>
                <a:lnTo>
                  <a:pt x="178474" y="508879"/>
                </a:lnTo>
                <a:lnTo>
                  <a:pt x="178474" y="435818"/>
                </a:lnTo>
                <a:lnTo>
                  <a:pt x="177482" y="432428"/>
                </a:lnTo>
                <a:lnTo>
                  <a:pt x="172338" y="421925"/>
                </a:lnTo>
                <a:lnTo>
                  <a:pt x="170372" y="406686"/>
                </a:lnTo>
                <a:lnTo>
                  <a:pt x="169913" y="395392"/>
                </a:lnTo>
                <a:lnTo>
                  <a:pt x="167062" y="383758"/>
                </a:lnTo>
                <a:lnTo>
                  <a:pt x="162525" y="368698"/>
                </a:lnTo>
                <a:lnTo>
                  <a:pt x="160472" y="360319"/>
                </a:lnTo>
                <a:lnTo>
                  <a:pt x="154730" y="345437"/>
                </a:lnTo>
                <a:lnTo>
                  <a:pt x="151595" y="333311"/>
                </a:lnTo>
                <a:lnTo>
                  <a:pt x="145816" y="318583"/>
                </a:lnTo>
                <a:lnTo>
                  <a:pt x="144116" y="310926"/>
                </a:lnTo>
                <a:lnTo>
                  <a:pt x="140714" y="304215"/>
                </a:lnTo>
                <a:lnTo>
                  <a:pt x="135895" y="297925"/>
                </a:lnTo>
                <a:lnTo>
                  <a:pt x="130446" y="291822"/>
                </a:lnTo>
                <a:lnTo>
                  <a:pt x="124717" y="285803"/>
                </a:lnTo>
                <a:lnTo>
                  <a:pt x="112955" y="273854"/>
                </a:lnTo>
                <a:lnTo>
                  <a:pt x="110982" y="270874"/>
                </a:lnTo>
                <a:lnTo>
                  <a:pt x="108790" y="264917"/>
                </a:lnTo>
                <a:lnTo>
                  <a:pt x="107214" y="262932"/>
                </a:lnTo>
                <a:lnTo>
                  <a:pt x="105170" y="261608"/>
                </a:lnTo>
                <a:lnTo>
                  <a:pt x="102816" y="260726"/>
                </a:lnTo>
                <a:lnTo>
                  <a:pt x="97555" y="257099"/>
                </a:lnTo>
                <a:lnTo>
                  <a:pt x="94762" y="254743"/>
                </a:lnTo>
                <a:lnTo>
                  <a:pt x="91908" y="253172"/>
                </a:lnTo>
                <a:lnTo>
                  <a:pt x="86092" y="251427"/>
                </a:lnTo>
                <a:lnTo>
                  <a:pt x="80199" y="250651"/>
                </a:lnTo>
                <a:lnTo>
                  <a:pt x="74273" y="250307"/>
                </a:lnTo>
                <a:lnTo>
                  <a:pt x="68332" y="250154"/>
                </a:lnTo>
                <a:lnTo>
                  <a:pt x="50481" y="250042"/>
                </a:lnTo>
                <a:lnTo>
                  <a:pt x="47505" y="251030"/>
                </a:lnTo>
                <a:lnTo>
                  <a:pt x="41553" y="254775"/>
                </a:lnTo>
                <a:lnTo>
                  <a:pt x="35599" y="259746"/>
                </a:lnTo>
                <a:lnTo>
                  <a:pt x="29647" y="265263"/>
                </a:lnTo>
                <a:lnTo>
                  <a:pt x="23693" y="271022"/>
                </a:lnTo>
                <a:lnTo>
                  <a:pt x="21709" y="273947"/>
                </a:lnTo>
                <a:lnTo>
                  <a:pt x="17924" y="282804"/>
                </a:lnTo>
                <a:lnTo>
                  <a:pt x="13522" y="288740"/>
                </a:lnTo>
                <a:lnTo>
                  <a:pt x="11952" y="292704"/>
                </a:lnTo>
                <a:lnTo>
                  <a:pt x="8749" y="307764"/>
                </a:lnTo>
                <a:lnTo>
                  <a:pt x="4484" y="319016"/>
                </a:lnTo>
                <a:lnTo>
                  <a:pt x="1245" y="331766"/>
                </a:lnTo>
                <a:lnTo>
                  <a:pt x="285" y="346568"/>
                </a:lnTo>
                <a:lnTo>
                  <a:pt x="0" y="358781"/>
                </a:lnTo>
                <a:lnTo>
                  <a:pt x="2580" y="368148"/>
                </a:lnTo>
                <a:lnTo>
                  <a:pt x="6041" y="377934"/>
                </a:lnTo>
                <a:lnTo>
                  <a:pt x="7580" y="385590"/>
                </a:lnTo>
                <a:lnTo>
                  <a:pt x="10909" y="392300"/>
                </a:lnTo>
                <a:lnTo>
                  <a:pt x="15697" y="399582"/>
                </a:lnTo>
                <a:lnTo>
                  <a:pt x="21131" y="409433"/>
                </a:lnTo>
                <a:lnTo>
                  <a:pt x="23970" y="412853"/>
                </a:lnTo>
                <a:lnTo>
                  <a:pt x="26854" y="415134"/>
                </a:lnTo>
                <a:lnTo>
                  <a:pt x="32705" y="418660"/>
                </a:lnTo>
                <a:lnTo>
                  <a:pt x="38612" y="423535"/>
                </a:lnTo>
                <a:lnTo>
                  <a:pt x="44545" y="429008"/>
                </a:lnTo>
                <a:lnTo>
                  <a:pt x="47517" y="431857"/>
                </a:lnTo>
                <a:lnTo>
                  <a:pt x="50490" y="433756"/>
                </a:lnTo>
                <a:lnTo>
                  <a:pt x="56439" y="435866"/>
                </a:lnTo>
                <a:lnTo>
                  <a:pt x="62390" y="439450"/>
                </a:lnTo>
                <a:lnTo>
                  <a:pt x="65366" y="441795"/>
                </a:lnTo>
                <a:lnTo>
                  <a:pt x="69335" y="443358"/>
                </a:lnTo>
                <a:lnTo>
                  <a:pt x="73965" y="444400"/>
                </a:lnTo>
                <a:lnTo>
                  <a:pt x="79036" y="445094"/>
                </a:lnTo>
                <a:lnTo>
                  <a:pt x="83408" y="445558"/>
                </a:lnTo>
                <a:lnTo>
                  <a:pt x="87316" y="445866"/>
                </a:lnTo>
                <a:lnTo>
                  <a:pt x="90913" y="446072"/>
                </a:lnTo>
                <a:lnTo>
                  <a:pt x="97556" y="446301"/>
                </a:lnTo>
                <a:lnTo>
                  <a:pt x="109519" y="446430"/>
                </a:lnTo>
                <a:lnTo>
                  <a:pt x="126599" y="446473"/>
                </a:lnTo>
                <a:lnTo>
                  <a:pt x="130001" y="445485"/>
                </a:lnTo>
                <a:lnTo>
                  <a:pt x="133260" y="443834"/>
                </a:lnTo>
                <a:lnTo>
                  <a:pt x="136425" y="441740"/>
                </a:lnTo>
                <a:lnTo>
                  <a:pt x="140520" y="440345"/>
                </a:lnTo>
                <a:lnTo>
                  <a:pt x="145234" y="439415"/>
                </a:lnTo>
                <a:lnTo>
                  <a:pt x="150361" y="438794"/>
                </a:lnTo>
                <a:lnTo>
                  <a:pt x="154771" y="437389"/>
                </a:lnTo>
                <a:lnTo>
                  <a:pt x="158704" y="435460"/>
                </a:lnTo>
                <a:lnTo>
                  <a:pt x="162317" y="433181"/>
                </a:lnTo>
                <a:lnTo>
                  <a:pt x="165719" y="430670"/>
                </a:lnTo>
                <a:lnTo>
                  <a:pt x="168979" y="428004"/>
                </a:lnTo>
                <a:lnTo>
                  <a:pt x="172144" y="425234"/>
                </a:lnTo>
                <a:lnTo>
                  <a:pt x="176239" y="423388"/>
                </a:lnTo>
                <a:lnTo>
                  <a:pt x="180953" y="422157"/>
                </a:lnTo>
                <a:lnTo>
                  <a:pt x="196334" y="41969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332"/>
          <p:cNvSpPr/>
          <p:nvPr/>
        </p:nvSpPr>
        <p:spPr>
          <a:xfrm>
            <a:off x="3491889" y="4268425"/>
            <a:ext cx="124523" cy="213874"/>
          </a:xfrm>
          <a:custGeom>
            <a:avLst/>
            <a:gdLst/>
            <a:ahLst/>
            <a:cxnLst/>
            <a:rect l="0" t="0" r="0" b="0"/>
            <a:pathLst>
              <a:path w="124523" h="213874">
                <a:moveTo>
                  <a:pt x="115704" y="17825"/>
                </a:moveTo>
                <a:lnTo>
                  <a:pt x="108016" y="10136"/>
                </a:lnTo>
                <a:lnTo>
                  <a:pt x="107326" y="6801"/>
                </a:lnTo>
                <a:lnTo>
                  <a:pt x="107142" y="4522"/>
                </a:lnTo>
                <a:lnTo>
                  <a:pt x="106028" y="3003"/>
                </a:lnTo>
                <a:lnTo>
                  <a:pt x="104292" y="1990"/>
                </a:lnTo>
                <a:lnTo>
                  <a:pt x="99118" y="365"/>
                </a:lnTo>
                <a:lnTo>
                  <a:pt x="95765" y="143"/>
                </a:lnTo>
                <a:lnTo>
                  <a:pt x="90967" y="44"/>
                </a:lnTo>
                <a:lnTo>
                  <a:pt x="85528" y="0"/>
                </a:lnTo>
                <a:lnTo>
                  <a:pt x="83681" y="981"/>
                </a:lnTo>
                <a:lnTo>
                  <a:pt x="82449" y="2627"/>
                </a:lnTo>
                <a:lnTo>
                  <a:pt x="81628" y="4716"/>
                </a:lnTo>
                <a:lnTo>
                  <a:pt x="80088" y="6109"/>
                </a:lnTo>
                <a:lnTo>
                  <a:pt x="78069" y="7038"/>
                </a:lnTo>
                <a:lnTo>
                  <a:pt x="75731" y="7657"/>
                </a:lnTo>
                <a:lnTo>
                  <a:pt x="72189" y="9062"/>
                </a:lnTo>
                <a:lnTo>
                  <a:pt x="67842" y="10991"/>
                </a:lnTo>
                <a:lnTo>
                  <a:pt x="62960" y="13269"/>
                </a:lnTo>
                <a:lnTo>
                  <a:pt x="58714" y="16771"/>
                </a:lnTo>
                <a:lnTo>
                  <a:pt x="54890" y="21091"/>
                </a:lnTo>
                <a:lnTo>
                  <a:pt x="51349" y="25955"/>
                </a:lnTo>
                <a:lnTo>
                  <a:pt x="48989" y="30191"/>
                </a:lnTo>
                <a:lnTo>
                  <a:pt x="47414" y="34006"/>
                </a:lnTo>
                <a:lnTo>
                  <a:pt x="46365" y="37542"/>
                </a:lnTo>
                <a:lnTo>
                  <a:pt x="42554" y="44117"/>
                </a:lnTo>
                <a:lnTo>
                  <a:pt x="40148" y="47259"/>
                </a:lnTo>
                <a:lnTo>
                  <a:pt x="37552" y="50346"/>
                </a:lnTo>
                <a:lnTo>
                  <a:pt x="34829" y="53396"/>
                </a:lnTo>
                <a:lnTo>
                  <a:pt x="29158" y="59431"/>
                </a:lnTo>
                <a:lnTo>
                  <a:pt x="23330" y="65420"/>
                </a:lnTo>
                <a:lnTo>
                  <a:pt x="20388" y="69399"/>
                </a:lnTo>
                <a:lnTo>
                  <a:pt x="17433" y="74036"/>
                </a:lnTo>
                <a:lnTo>
                  <a:pt x="14471" y="79111"/>
                </a:lnTo>
                <a:lnTo>
                  <a:pt x="12497" y="83487"/>
                </a:lnTo>
                <a:lnTo>
                  <a:pt x="11180" y="87396"/>
                </a:lnTo>
                <a:lnTo>
                  <a:pt x="10303" y="90995"/>
                </a:lnTo>
                <a:lnTo>
                  <a:pt x="9718" y="95378"/>
                </a:lnTo>
                <a:lnTo>
                  <a:pt x="9328" y="100285"/>
                </a:lnTo>
                <a:lnTo>
                  <a:pt x="9068" y="105540"/>
                </a:lnTo>
                <a:lnTo>
                  <a:pt x="7903" y="110036"/>
                </a:lnTo>
                <a:lnTo>
                  <a:pt x="6133" y="114026"/>
                </a:lnTo>
                <a:lnTo>
                  <a:pt x="3962" y="117677"/>
                </a:lnTo>
                <a:lnTo>
                  <a:pt x="2514" y="122096"/>
                </a:lnTo>
                <a:lnTo>
                  <a:pt x="1549" y="127027"/>
                </a:lnTo>
                <a:lnTo>
                  <a:pt x="905" y="132298"/>
                </a:lnTo>
                <a:lnTo>
                  <a:pt x="476" y="136804"/>
                </a:lnTo>
                <a:lnTo>
                  <a:pt x="190" y="140801"/>
                </a:lnTo>
                <a:lnTo>
                  <a:pt x="0" y="144457"/>
                </a:lnTo>
                <a:lnTo>
                  <a:pt x="865" y="148879"/>
                </a:lnTo>
                <a:lnTo>
                  <a:pt x="2434" y="153812"/>
                </a:lnTo>
                <a:lnTo>
                  <a:pt x="4472" y="159084"/>
                </a:lnTo>
                <a:lnTo>
                  <a:pt x="5831" y="163591"/>
                </a:lnTo>
                <a:lnTo>
                  <a:pt x="6736" y="167588"/>
                </a:lnTo>
                <a:lnTo>
                  <a:pt x="7340" y="171245"/>
                </a:lnTo>
                <a:lnTo>
                  <a:pt x="8735" y="174675"/>
                </a:lnTo>
                <a:lnTo>
                  <a:pt x="10657" y="177954"/>
                </a:lnTo>
                <a:lnTo>
                  <a:pt x="12931" y="181132"/>
                </a:lnTo>
                <a:lnTo>
                  <a:pt x="15439" y="184243"/>
                </a:lnTo>
                <a:lnTo>
                  <a:pt x="18103" y="187309"/>
                </a:lnTo>
                <a:lnTo>
                  <a:pt x="20871" y="190345"/>
                </a:lnTo>
                <a:lnTo>
                  <a:pt x="23709" y="192370"/>
                </a:lnTo>
                <a:lnTo>
                  <a:pt x="26593" y="193719"/>
                </a:lnTo>
                <a:lnTo>
                  <a:pt x="29507" y="194619"/>
                </a:lnTo>
                <a:lnTo>
                  <a:pt x="31450" y="196211"/>
                </a:lnTo>
                <a:lnTo>
                  <a:pt x="32746" y="198264"/>
                </a:lnTo>
                <a:lnTo>
                  <a:pt x="33610" y="200625"/>
                </a:lnTo>
                <a:lnTo>
                  <a:pt x="35178" y="202200"/>
                </a:lnTo>
                <a:lnTo>
                  <a:pt x="37215" y="203249"/>
                </a:lnTo>
                <a:lnTo>
                  <a:pt x="39566" y="203949"/>
                </a:lnTo>
                <a:lnTo>
                  <a:pt x="42125" y="205407"/>
                </a:lnTo>
                <a:lnTo>
                  <a:pt x="44823" y="207372"/>
                </a:lnTo>
                <a:lnTo>
                  <a:pt x="47614" y="209674"/>
                </a:lnTo>
                <a:lnTo>
                  <a:pt x="50467" y="211208"/>
                </a:lnTo>
                <a:lnTo>
                  <a:pt x="53362" y="212232"/>
                </a:lnTo>
                <a:lnTo>
                  <a:pt x="56283" y="212914"/>
                </a:lnTo>
                <a:lnTo>
                  <a:pt x="59223" y="213368"/>
                </a:lnTo>
                <a:lnTo>
                  <a:pt x="62175" y="213671"/>
                </a:lnTo>
                <a:lnTo>
                  <a:pt x="65135" y="213873"/>
                </a:lnTo>
                <a:lnTo>
                  <a:pt x="68101" y="213016"/>
                </a:lnTo>
                <a:lnTo>
                  <a:pt x="71070" y="211452"/>
                </a:lnTo>
                <a:lnTo>
                  <a:pt x="74042" y="209417"/>
                </a:lnTo>
                <a:lnTo>
                  <a:pt x="77016" y="208061"/>
                </a:lnTo>
                <a:lnTo>
                  <a:pt x="79990" y="207156"/>
                </a:lnTo>
                <a:lnTo>
                  <a:pt x="82965" y="206553"/>
                </a:lnTo>
                <a:lnTo>
                  <a:pt x="85941" y="206152"/>
                </a:lnTo>
                <a:lnTo>
                  <a:pt x="88916" y="205884"/>
                </a:lnTo>
                <a:lnTo>
                  <a:pt x="91893" y="205705"/>
                </a:lnTo>
                <a:lnTo>
                  <a:pt x="93877" y="204594"/>
                </a:lnTo>
                <a:lnTo>
                  <a:pt x="95199" y="202860"/>
                </a:lnTo>
                <a:lnTo>
                  <a:pt x="96081" y="200713"/>
                </a:lnTo>
                <a:lnTo>
                  <a:pt x="99707" y="195681"/>
                </a:lnTo>
                <a:lnTo>
                  <a:pt x="102063" y="192951"/>
                </a:lnTo>
                <a:lnTo>
                  <a:pt x="103633" y="190138"/>
                </a:lnTo>
                <a:lnTo>
                  <a:pt x="105379" y="184366"/>
                </a:lnTo>
                <a:lnTo>
                  <a:pt x="108800" y="178494"/>
                </a:lnTo>
                <a:lnTo>
                  <a:pt x="111101" y="175539"/>
                </a:lnTo>
                <a:lnTo>
                  <a:pt x="112636" y="171584"/>
                </a:lnTo>
                <a:lnTo>
                  <a:pt x="113659" y="166964"/>
                </a:lnTo>
                <a:lnTo>
                  <a:pt x="114341" y="161899"/>
                </a:lnTo>
                <a:lnTo>
                  <a:pt x="114795" y="157531"/>
                </a:lnTo>
                <a:lnTo>
                  <a:pt x="115098" y="153626"/>
                </a:lnTo>
                <a:lnTo>
                  <a:pt x="115300" y="150031"/>
                </a:lnTo>
                <a:lnTo>
                  <a:pt x="116427" y="146641"/>
                </a:lnTo>
                <a:lnTo>
                  <a:pt x="118170" y="143390"/>
                </a:lnTo>
                <a:lnTo>
                  <a:pt x="120325" y="140230"/>
                </a:lnTo>
                <a:lnTo>
                  <a:pt x="122719" y="134073"/>
                </a:lnTo>
                <a:lnTo>
                  <a:pt x="123357" y="131042"/>
                </a:lnTo>
                <a:lnTo>
                  <a:pt x="123783" y="127037"/>
                </a:lnTo>
                <a:lnTo>
                  <a:pt x="124066" y="122383"/>
                </a:lnTo>
                <a:lnTo>
                  <a:pt x="124382" y="112912"/>
                </a:lnTo>
                <a:lnTo>
                  <a:pt x="124522" y="105396"/>
                </a:lnTo>
                <a:lnTo>
                  <a:pt x="123567" y="102002"/>
                </a:lnTo>
                <a:lnTo>
                  <a:pt x="119860" y="95586"/>
                </a:lnTo>
                <a:lnTo>
                  <a:pt x="117551" y="89427"/>
                </a:lnTo>
                <a:lnTo>
                  <a:pt x="116525" y="83382"/>
                </a:lnTo>
                <a:lnTo>
                  <a:pt x="116069" y="77388"/>
                </a:lnTo>
                <a:lnTo>
                  <a:pt x="114955" y="74401"/>
                </a:lnTo>
                <a:lnTo>
                  <a:pt x="111072" y="68436"/>
                </a:lnTo>
                <a:lnTo>
                  <a:pt x="108685" y="62477"/>
                </a:lnTo>
                <a:lnTo>
                  <a:pt x="107623" y="56522"/>
                </a:lnTo>
                <a:lnTo>
                  <a:pt x="107152" y="50568"/>
                </a:lnTo>
                <a:lnTo>
                  <a:pt x="106034" y="48583"/>
                </a:lnTo>
                <a:lnTo>
                  <a:pt x="104296" y="47260"/>
                </a:lnTo>
                <a:lnTo>
                  <a:pt x="102146" y="46378"/>
                </a:lnTo>
                <a:lnTo>
                  <a:pt x="99720" y="44798"/>
                </a:lnTo>
                <a:lnTo>
                  <a:pt x="97111" y="42752"/>
                </a:lnTo>
                <a:lnTo>
                  <a:pt x="89057" y="35807"/>
                </a:lnTo>
                <a:lnTo>
                  <a:pt x="88978" y="33093"/>
                </a:lnTo>
                <a:lnTo>
                  <a:pt x="88915" y="2675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333"/>
          <p:cNvSpPr/>
          <p:nvPr/>
        </p:nvSpPr>
        <p:spPr>
          <a:xfrm>
            <a:off x="3679031" y="4250531"/>
            <a:ext cx="241102" cy="241102"/>
          </a:xfrm>
          <a:custGeom>
            <a:avLst/>
            <a:gdLst/>
            <a:ahLst/>
            <a:cxnLst/>
            <a:rect l="0" t="0" r="0" b="0"/>
            <a:pathLst>
              <a:path w="241102" h="241102">
                <a:moveTo>
                  <a:pt x="0" y="0"/>
                </a:moveTo>
                <a:lnTo>
                  <a:pt x="0" y="69858"/>
                </a:lnTo>
                <a:lnTo>
                  <a:pt x="992" y="74353"/>
                </a:lnTo>
                <a:lnTo>
                  <a:pt x="2646" y="78342"/>
                </a:lnTo>
                <a:lnTo>
                  <a:pt x="4741" y="81994"/>
                </a:lnTo>
                <a:lnTo>
                  <a:pt x="6137" y="86412"/>
                </a:lnTo>
                <a:lnTo>
                  <a:pt x="7068" y="91343"/>
                </a:lnTo>
                <a:lnTo>
                  <a:pt x="7688" y="96614"/>
                </a:lnTo>
                <a:lnTo>
                  <a:pt x="8102" y="101120"/>
                </a:lnTo>
                <a:lnTo>
                  <a:pt x="8378" y="105117"/>
                </a:lnTo>
                <a:lnTo>
                  <a:pt x="8562" y="108773"/>
                </a:lnTo>
                <a:lnTo>
                  <a:pt x="9676" y="113195"/>
                </a:lnTo>
                <a:lnTo>
                  <a:pt x="11412" y="118127"/>
                </a:lnTo>
                <a:lnTo>
                  <a:pt x="13561" y="123400"/>
                </a:lnTo>
                <a:lnTo>
                  <a:pt x="14994" y="127907"/>
                </a:lnTo>
                <a:lnTo>
                  <a:pt x="15949" y="131904"/>
                </a:lnTo>
                <a:lnTo>
                  <a:pt x="16586" y="135561"/>
                </a:lnTo>
                <a:lnTo>
                  <a:pt x="18002" y="139983"/>
                </a:lnTo>
                <a:lnTo>
                  <a:pt x="19939" y="144916"/>
                </a:lnTo>
                <a:lnTo>
                  <a:pt x="22222" y="150189"/>
                </a:lnTo>
                <a:lnTo>
                  <a:pt x="23744" y="154696"/>
                </a:lnTo>
                <a:lnTo>
                  <a:pt x="24759" y="158693"/>
                </a:lnTo>
                <a:lnTo>
                  <a:pt x="25887" y="165780"/>
                </a:lnTo>
                <a:lnTo>
                  <a:pt x="26388" y="172237"/>
                </a:lnTo>
                <a:lnTo>
                  <a:pt x="27514" y="175348"/>
                </a:lnTo>
                <a:lnTo>
                  <a:pt x="31410" y="181451"/>
                </a:lnTo>
                <a:lnTo>
                  <a:pt x="33804" y="187470"/>
                </a:lnTo>
                <a:lnTo>
                  <a:pt x="34867" y="193453"/>
                </a:lnTo>
                <a:lnTo>
                  <a:pt x="35340" y="199419"/>
                </a:lnTo>
                <a:lnTo>
                  <a:pt x="36459" y="201406"/>
                </a:lnTo>
                <a:lnTo>
                  <a:pt x="38196" y="202732"/>
                </a:lnTo>
                <a:lnTo>
                  <a:pt x="40347" y="203616"/>
                </a:lnTo>
                <a:lnTo>
                  <a:pt x="41781" y="205197"/>
                </a:lnTo>
                <a:lnTo>
                  <a:pt x="42737" y="207243"/>
                </a:lnTo>
                <a:lnTo>
                  <a:pt x="44536" y="213899"/>
                </a:lnTo>
                <a:lnTo>
                  <a:pt x="44633" y="221325"/>
                </a:lnTo>
                <a:lnTo>
                  <a:pt x="44645" y="222863"/>
                </a:lnTo>
                <a:lnTo>
                  <a:pt x="44648" y="209678"/>
                </a:lnTo>
                <a:lnTo>
                  <a:pt x="43656" y="207254"/>
                </a:lnTo>
                <a:lnTo>
                  <a:pt x="39907" y="201915"/>
                </a:lnTo>
                <a:lnTo>
                  <a:pt x="37580" y="196234"/>
                </a:lnTo>
                <a:lnTo>
                  <a:pt x="36546" y="189410"/>
                </a:lnTo>
                <a:lnTo>
                  <a:pt x="36270" y="184813"/>
                </a:lnTo>
                <a:lnTo>
                  <a:pt x="35964" y="175404"/>
                </a:lnTo>
                <a:lnTo>
                  <a:pt x="35767" y="161280"/>
                </a:lnTo>
                <a:lnTo>
                  <a:pt x="35719" y="105532"/>
                </a:lnTo>
                <a:lnTo>
                  <a:pt x="36711" y="102105"/>
                </a:lnTo>
                <a:lnTo>
                  <a:pt x="40459" y="95651"/>
                </a:lnTo>
                <a:lnTo>
                  <a:pt x="41855" y="91548"/>
                </a:lnTo>
                <a:lnTo>
                  <a:pt x="42786" y="86829"/>
                </a:lnTo>
                <a:lnTo>
                  <a:pt x="43407" y="81698"/>
                </a:lnTo>
                <a:lnTo>
                  <a:pt x="43821" y="77286"/>
                </a:lnTo>
                <a:lnTo>
                  <a:pt x="44097" y="73352"/>
                </a:lnTo>
                <a:lnTo>
                  <a:pt x="44403" y="66335"/>
                </a:lnTo>
                <a:lnTo>
                  <a:pt x="44539" y="59909"/>
                </a:lnTo>
                <a:lnTo>
                  <a:pt x="44616" y="45973"/>
                </a:lnTo>
                <a:lnTo>
                  <a:pt x="45619" y="41563"/>
                </a:lnTo>
                <a:lnTo>
                  <a:pt x="47279" y="37630"/>
                </a:lnTo>
                <a:lnTo>
                  <a:pt x="52334" y="28931"/>
                </a:lnTo>
                <a:lnTo>
                  <a:pt x="57950" y="22683"/>
                </a:lnTo>
                <a:lnTo>
                  <a:pt x="62389" y="17984"/>
                </a:lnTo>
                <a:lnTo>
                  <a:pt x="69559" y="17875"/>
                </a:lnTo>
                <a:lnTo>
                  <a:pt x="70186" y="17870"/>
                </a:lnTo>
                <a:lnTo>
                  <a:pt x="75807" y="22603"/>
                </a:lnTo>
                <a:lnTo>
                  <a:pt x="77327" y="24990"/>
                </a:lnTo>
                <a:lnTo>
                  <a:pt x="79016" y="30289"/>
                </a:lnTo>
                <a:lnTo>
                  <a:pt x="80458" y="32099"/>
                </a:lnTo>
                <a:lnTo>
                  <a:pt x="82413" y="33305"/>
                </a:lnTo>
                <a:lnTo>
                  <a:pt x="84707" y="34110"/>
                </a:lnTo>
                <a:lnTo>
                  <a:pt x="86237" y="36630"/>
                </a:lnTo>
                <a:lnTo>
                  <a:pt x="87257" y="40295"/>
                </a:lnTo>
                <a:lnTo>
                  <a:pt x="87937" y="44723"/>
                </a:lnTo>
                <a:lnTo>
                  <a:pt x="89382" y="48667"/>
                </a:lnTo>
                <a:lnTo>
                  <a:pt x="93634" y="55695"/>
                </a:lnTo>
                <a:lnTo>
                  <a:pt x="96185" y="62125"/>
                </a:lnTo>
                <a:lnTo>
                  <a:pt x="97319" y="69283"/>
                </a:lnTo>
                <a:lnTo>
                  <a:pt x="97622" y="73970"/>
                </a:lnTo>
                <a:lnTo>
                  <a:pt x="97823" y="79079"/>
                </a:lnTo>
                <a:lnTo>
                  <a:pt x="98950" y="83477"/>
                </a:lnTo>
                <a:lnTo>
                  <a:pt x="102847" y="91010"/>
                </a:lnTo>
                <a:lnTo>
                  <a:pt x="104283" y="95399"/>
                </a:lnTo>
                <a:lnTo>
                  <a:pt x="105241" y="100311"/>
                </a:lnTo>
                <a:lnTo>
                  <a:pt x="105880" y="105569"/>
                </a:lnTo>
                <a:lnTo>
                  <a:pt x="106305" y="110067"/>
                </a:lnTo>
                <a:lnTo>
                  <a:pt x="106589" y="114057"/>
                </a:lnTo>
                <a:lnTo>
                  <a:pt x="106778" y="117710"/>
                </a:lnTo>
                <a:lnTo>
                  <a:pt x="107896" y="121137"/>
                </a:lnTo>
                <a:lnTo>
                  <a:pt x="111784" y="127591"/>
                </a:lnTo>
                <a:lnTo>
                  <a:pt x="114174" y="133767"/>
                </a:lnTo>
                <a:lnTo>
                  <a:pt x="115236" y="140811"/>
                </a:lnTo>
                <a:lnTo>
                  <a:pt x="115519" y="145468"/>
                </a:lnTo>
                <a:lnTo>
                  <a:pt x="115834" y="154941"/>
                </a:lnTo>
                <a:lnTo>
                  <a:pt x="116036" y="169108"/>
                </a:lnTo>
                <a:lnTo>
                  <a:pt x="116086" y="196452"/>
                </a:lnTo>
                <a:lnTo>
                  <a:pt x="120826" y="191712"/>
                </a:lnTo>
                <a:lnTo>
                  <a:pt x="122223" y="189324"/>
                </a:lnTo>
                <a:lnTo>
                  <a:pt x="123774" y="184024"/>
                </a:lnTo>
                <a:lnTo>
                  <a:pt x="124464" y="178361"/>
                </a:lnTo>
                <a:lnTo>
                  <a:pt x="124770" y="171545"/>
                </a:lnTo>
                <a:lnTo>
                  <a:pt x="124983" y="150055"/>
                </a:lnTo>
                <a:lnTo>
                  <a:pt x="125986" y="146670"/>
                </a:lnTo>
                <a:lnTo>
                  <a:pt x="129746" y="140262"/>
                </a:lnTo>
                <a:lnTo>
                  <a:pt x="131146" y="136172"/>
                </a:lnTo>
                <a:lnTo>
                  <a:pt x="132079" y="131461"/>
                </a:lnTo>
                <a:lnTo>
                  <a:pt x="132701" y="126336"/>
                </a:lnTo>
                <a:lnTo>
                  <a:pt x="133116" y="121927"/>
                </a:lnTo>
                <a:lnTo>
                  <a:pt x="133392" y="117996"/>
                </a:lnTo>
                <a:lnTo>
                  <a:pt x="133576" y="114382"/>
                </a:lnTo>
                <a:lnTo>
                  <a:pt x="134692" y="109989"/>
                </a:lnTo>
                <a:lnTo>
                  <a:pt x="136427" y="105076"/>
                </a:lnTo>
                <a:lnTo>
                  <a:pt x="138576" y="99817"/>
                </a:lnTo>
                <a:lnTo>
                  <a:pt x="140009" y="95318"/>
                </a:lnTo>
                <a:lnTo>
                  <a:pt x="140964" y="91326"/>
                </a:lnTo>
                <a:lnTo>
                  <a:pt x="141601" y="87673"/>
                </a:lnTo>
                <a:lnTo>
                  <a:pt x="144954" y="80968"/>
                </a:lnTo>
                <a:lnTo>
                  <a:pt x="149752" y="74681"/>
                </a:lnTo>
                <a:lnTo>
                  <a:pt x="155192" y="68579"/>
                </a:lnTo>
                <a:lnTo>
                  <a:pt x="157039" y="65563"/>
                </a:lnTo>
                <a:lnTo>
                  <a:pt x="159092" y="59566"/>
                </a:lnTo>
                <a:lnTo>
                  <a:pt x="160632" y="57570"/>
                </a:lnTo>
                <a:lnTo>
                  <a:pt x="162650" y="56239"/>
                </a:lnTo>
                <a:lnTo>
                  <a:pt x="164988" y="55352"/>
                </a:lnTo>
                <a:lnTo>
                  <a:pt x="166547" y="53769"/>
                </a:lnTo>
                <a:lnTo>
                  <a:pt x="167586" y="51721"/>
                </a:lnTo>
                <a:lnTo>
                  <a:pt x="168278" y="49363"/>
                </a:lnTo>
                <a:lnTo>
                  <a:pt x="171694" y="44098"/>
                </a:lnTo>
                <a:lnTo>
                  <a:pt x="177231" y="37374"/>
                </a:lnTo>
                <a:lnTo>
                  <a:pt x="178677" y="36822"/>
                </a:lnTo>
                <a:lnTo>
                  <a:pt x="185454" y="36046"/>
                </a:lnTo>
                <a:lnTo>
                  <a:pt x="190902" y="35864"/>
                </a:lnTo>
                <a:lnTo>
                  <a:pt x="192753" y="36808"/>
                </a:lnTo>
                <a:lnTo>
                  <a:pt x="193986" y="38429"/>
                </a:lnTo>
                <a:lnTo>
                  <a:pt x="194808" y="40502"/>
                </a:lnTo>
                <a:lnTo>
                  <a:pt x="198368" y="45452"/>
                </a:lnTo>
                <a:lnTo>
                  <a:pt x="203997" y="51973"/>
                </a:lnTo>
                <a:lnTo>
                  <a:pt x="204767" y="55511"/>
                </a:lnTo>
                <a:lnTo>
                  <a:pt x="204972" y="57843"/>
                </a:lnTo>
                <a:lnTo>
                  <a:pt x="206101" y="60390"/>
                </a:lnTo>
                <a:lnTo>
                  <a:pt x="210001" y="65866"/>
                </a:lnTo>
                <a:lnTo>
                  <a:pt x="211438" y="69708"/>
                </a:lnTo>
                <a:lnTo>
                  <a:pt x="212396" y="74253"/>
                </a:lnTo>
                <a:lnTo>
                  <a:pt x="213035" y="79268"/>
                </a:lnTo>
                <a:lnTo>
                  <a:pt x="214453" y="83603"/>
                </a:lnTo>
                <a:lnTo>
                  <a:pt x="218674" y="91066"/>
                </a:lnTo>
                <a:lnTo>
                  <a:pt x="221212" y="97690"/>
                </a:lnTo>
                <a:lnTo>
                  <a:pt x="222340" y="104933"/>
                </a:lnTo>
                <a:lnTo>
                  <a:pt x="222640" y="109643"/>
                </a:lnTo>
                <a:lnTo>
                  <a:pt x="222841" y="114767"/>
                </a:lnTo>
                <a:lnTo>
                  <a:pt x="223967" y="119175"/>
                </a:lnTo>
                <a:lnTo>
                  <a:pt x="225710" y="123107"/>
                </a:lnTo>
                <a:lnTo>
                  <a:pt x="227863" y="126720"/>
                </a:lnTo>
                <a:lnTo>
                  <a:pt x="229300" y="131112"/>
                </a:lnTo>
                <a:lnTo>
                  <a:pt x="230257" y="136026"/>
                </a:lnTo>
                <a:lnTo>
                  <a:pt x="230895" y="141285"/>
                </a:lnTo>
                <a:lnTo>
                  <a:pt x="231321" y="145784"/>
                </a:lnTo>
                <a:lnTo>
                  <a:pt x="231604" y="149775"/>
                </a:lnTo>
                <a:lnTo>
                  <a:pt x="231793" y="153428"/>
                </a:lnTo>
                <a:lnTo>
                  <a:pt x="232003" y="162779"/>
                </a:lnTo>
                <a:lnTo>
                  <a:pt x="232162" y="190097"/>
                </a:lnTo>
                <a:lnTo>
                  <a:pt x="233157" y="193207"/>
                </a:lnTo>
                <a:lnTo>
                  <a:pt x="236909" y="199310"/>
                </a:lnTo>
                <a:lnTo>
                  <a:pt x="239238" y="205329"/>
                </a:lnTo>
                <a:lnTo>
                  <a:pt x="240273" y="211312"/>
                </a:lnTo>
                <a:lnTo>
                  <a:pt x="240733" y="217278"/>
                </a:lnTo>
                <a:lnTo>
                  <a:pt x="240938" y="223237"/>
                </a:lnTo>
                <a:lnTo>
                  <a:pt x="241080" y="231988"/>
                </a:lnTo>
                <a:lnTo>
                  <a:pt x="241101" y="2411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334"/>
          <p:cNvSpPr/>
          <p:nvPr/>
        </p:nvSpPr>
        <p:spPr>
          <a:xfrm>
            <a:off x="4036218" y="4286250"/>
            <a:ext cx="1" cy="214313"/>
          </a:xfrm>
          <a:custGeom>
            <a:avLst/>
            <a:gdLst/>
            <a:ahLst/>
            <a:cxnLst/>
            <a:rect l="0" t="0" r="0" b="0"/>
            <a:pathLst>
              <a:path w="1" h="214313">
                <a:moveTo>
                  <a:pt x="0" y="0"/>
                </a:move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335"/>
          <p:cNvSpPr/>
          <p:nvPr/>
        </p:nvSpPr>
        <p:spPr>
          <a:xfrm>
            <a:off x="4134444" y="4259460"/>
            <a:ext cx="133947" cy="232173"/>
          </a:xfrm>
          <a:custGeom>
            <a:avLst/>
            <a:gdLst/>
            <a:ahLst/>
            <a:cxnLst/>
            <a:rect l="0" t="0" r="0" b="0"/>
            <a:pathLst>
              <a:path w="133947" h="232173">
                <a:moveTo>
                  <a:pt x="8930" y="0"/>
                </a:moveTo>
                <a:lnTo>
                  <a:pt x="1242" y="0"/>
                </a:lnTo>
                <a:lnTo>
                  <a:pt x="828" y="993"/>
                </a:lnTo>
                <a:lnTo>
                  <a:pt x="246" y="7129"/>
                </a:lnTo>
                <a:lnTo>
                  <a:pt x="109" y="12429"/>
                </a:lnTo>
                <a:lnTo>
                  <a:pt x="0" y="141143"/>
                </a:lnTo>
                <a:lnTo>
                  <a:pt x="993" y="146682"/>
                </a:lnTo>
                <a:lnTo>
                  <a:pt x="2646" y="152358"/>
                </a:lnTo>
                <a:lnTo>
                  <a:pt x="4741" y="158127"/>
                </a:lnTo>
                <a:lnTo>
                  <a:pt x="6137" y="162965"/>
                </a:lnTo>
                <a:lnTo>
                  <a:pt x="7068" y="167182"/>
                </a:lnTo>
                <a:lnTo>
                  <a:pt x="7689" y="170987"/>
                </a:lnTo>
                <a:lnTo>
                  <a:pt x="8378" y="177859"/>
                </a:lnTo>
                <a:lnTo>
                  <a:pt x="8562" y="181080"/>
                </a:lnTo>
                <a:lnTo>
                  <a:pt x="8767" y="189952"/>
                </a:lnTo>
                <a:lnTo>
                  <a:pt x="8930" y="232162"/>
                </a:lnTo>
                <a:lnTo>
                  <a:pt x="8930" y="219742"/>
                </a:lnTo>
                <a:lnTo>
                  <a:pt x="9922" y="216941"/>
                </a:lnTo>
                <a:lnTo>
                  <a:pt x="13671" y="211181"/>
                </a:lnTo>
                <a:lnTo>
                  <a:pt x="15998" y="205315"/>
                </a:lnTo>
                <a:lnTo>
                  <a:pt x="17032" y="199400"/>
                </a:lnTo>
                <a:lnTo>
                  <a:pt x="17492" y="193463"/>
                </a:lnTo>
                <a:lnTo>
                  <a:pt x="17697" y="184872"/>
                </a:lnTo>
                <a:lnTo>
                  <a:pt x="17751" y="179803"/>
                </a:lnTo>
                <a:lnTo>
                  <a:pt x="18780" y="175431"/>
                </a:lnTo>
                <a:lnTo>
                  <a:pt x="20457" y="171524"/>
                </a:lnTo>
                <a:lnTo>
                  <a:pt x="22568" y="167928"/>
                </a:lnTo>
                <a:lnTo>
                  <a:pt x="23975" y="163546"/>
                </a:lnTo>
                <a:lnTo>
                  <a:pt x="24913" y="158640"/>
                </a:lnTo>
                <a:lnTo>
                  <a:pt x="25539" y="153385"/>
                </a:lnTo>
                <a:lnTo>
                  <a:pt x="25955" y="147898"/>
                </a:lnTo>
                <a:lnTo>
                  <a:pt x="26233" y="142255"/>
                </a:lnTo>
                <a:lnTo>
                  <a:pt x="26419" y="136508"/>
                </a:lnTo>
                <a:lnTo>
                  <a:pt x="27534" y="131685"/>
                </a:lnTo>
                <a:lnTo>
                  <a:pt x="29270" y="127478"/>
                </a:lnTo>
                <a:lnTo>
                  <a:pt x="31420" y="123681"/>
                </a:lnTo>
                <a:lnTo>
                  <a:pt x="32853" y="119165"/>
                </a:lnTo>
                <a:lnTo>
                  <a:pt x="33808" y="114170"/>
                </a:lnTo>
                <a:lnTo>
                  <a:pt x="34446" y="108855"/>
                </a:lnTo>
                <a:lnTo>
                  <a:pt x="35862" y="104320"/>
                </a:lnTo>
                <a:lnTo>
                  <a:pt x="37799" y="100305"/>
                </a:lnTo>
                <a:lnTo>
                  <a:pt x="41604" y="93197"/>
                </a:lnTo>
                <a:lnTo>
                  <a:pt x="43296" y="86731"/>
                </a:lnTo>
                <a:lnTo>
                  <a:pt x="43747" y="82626"/>
                </a:lnTo>
                <a:lnTo>
                  <a:pt x="44048" y="77904"/>
                </a:lnTo>
                <a:lnTo>
                  <a:pt x="44248" y="72772"/>
                </a:lnTo>
                <a:lnTo>
                  <a:pt x="45374" y="68359"/>
                </a:lnTo>
                <a:lnTo>
                  <a:pt x="47117" y="64424"/>
                </a:lnTo>
                <a:lnTo>
                  <a:pt x="50707" y="57407"/>
                </a:lnTo>
                <a:lnTo>
                  <a:pt x="52302" y="50980"/>
                </a:lnTo>
                <a:lnTo>
                  <a:pt x="53200" y="46525"/>
                </a:lnTo>
                <a:lnTo>
                  <a:pt x="56056" y="42837"/>
                </a:lnTo>
                <a:lnTo>
                  <a:pt x="58207" y="40465"/>
                </a:lnTo>
                <a:lnTo>
                  <a:pt x="59641" y="37890"/>
                </a:lnTo>
                <a:lnTo>
                  <a:pt x="61234" y="32385"/>
                </a:lnTo>
                <a:lnTo>
                  <a:pt x="62131" y="28448"/>
                </a:lnTo>
                <a:lnTo>
                  <a:pt x="63249" y="27895"/>
                </a:lnTo>
                <a:lnTo>
                  <a:pt x="67137" y="27281"/>
                </a:lnTo>
                <a:lnTo>
                  <a:pt x="69563" y="27117"/>
                </a:lnTo>
                <a:lnTo>
                  <a:pt x="72172" y="27008"/>
                </a:lnTo>
                <a:lnTo>
                  <a:pt x="74904" y="26935"/>
                </a:lnTo>
                <a:lnTo>
                  <a:pt x="76725" y="27879"/>
                </a:lnTo>
                <a:lnTo>
                  <a:pt x="77939" y="29500"/>
                </a:lnTo>
                <a:lnTo>
                  <a:pt x="78749" y="31573"/>
                </a:lnTo>
                <a:lnTo>
                  <a:pt x="79648" y="36523"/>
                </a:lnTo>
                <a:lnTo>
                  <a:pt x="79888" y="39231"/>
                </a:lnTo>
                <a:lnTo>
                  <a:pt x="81040" y="41037"/>
                </a:lnTo>
                <a:lnTo>
                  <a:pt x="82800" y="42241"/>
                </a:lnTo>
                <a:lnTo>
                  <a:pt x="84966" y="43044"/>
                </a:lnTo>
                <a:lnTo>
                  <a:pt x="86410" y="44571"/>
                </a:lnTo>
                <a:lnTo>
                  <a:pt x="87372" y="46582"/>
                </a:lnTo>
                <a:lnTo>
                  <a:pt x="88014" y="48914"/>
                </a:lnTo>
                <a:lnTo>
                  <a:pt x="91373" y="54151"/>
                </a:lnTo>
                <a:lnTo>
                  <a:pt x="93657" y="56937"/>
                </a:lnTo>
                <a:lnTo>
                  <a:pt x="95181" y="60779"/>
                </a:lnTo>
                <a:lnTo>
                  <a:pt x="96196" y="65324"/>
                </a:lnTo>
                <a:lnTo>
                  <a:pt x="96873" y="70339"/>
                </a:lnTo>
                <a:lnTo>
                  <a:pt x="98317" y="74674"/>
                </a:lnTo>
                <a:lnTo>
                  <a:pt x="100271" y="78556"/>
                </a:lnTo>
                <a:lnTo>
                  <a:pt x="102566" y="82137"/>
                </a:lnTo>
                <a:lnTo>
                  <a:pt x="104096" y="86508"/>
                </a:lnTo>
                <a:lnTo>
                  <a:pt x="105116" y="91406"/>
                </a:lnTo>
                <a:lnTo>
                  <a:pt x="105797" y="96656"/>
                </a:lnTo>
                <a:lnTo>
                  <a:pt x="107242" y="101149"/>
                </a:lnTo>
                <a:lnTo>
                  <a:pt x="109198" y="105135"/>
                </a:lnTo>
                <a:lnTo>
                  <a:pt x="111494" y="108786"/>
                </a:lnTo>
                <a:lnTo>
                  <a:pt x="113025" y="113204"/>
                </a:lnTo>
                <a:lnTo>
                  <a:pt x="114045" y="118133"/>
                </a:lnTo>
                <a:lnTo>
                  <a:pt x="114726" y="123404"/>
                </a:lnTo>
                <a:lnTo>
                  <a:pt x="115179" y="127910"/>
                </a:lnTo>
                <a:lnTo>
                  <a:pt x="115482" y="131906"/>
                </a:lnTo>
                <a:lnTo>
                  <a:pt x="115683" y="135563"/>
                </a:lnTo>
                <a:lnTo>
                  <a:pt x="115907" y="144917"/>
                </a:lnTo>
                <a:lnTo>
                  <a:pt x="115967" y="150190"/>
                </a:lnTo>
                <a:lnTo>
                  <a:pt x="116999" y="154697"/>
                </a:lnTo>
                <a:lnTo>
                  <a:pt x="118679" y="158694"/>
                </a:lnTo>
                <a:lnTo>
                  <a:pt x="122200" y="165781"/>
                </a:lnTo>
                <a:lnTo>
                  <a:pt x="123764" y="172238"/>
                </a:lnTo>
                <a:lnTo>
                  <a:pt x="124460" y="178415"/>
                </a:lnTo>
                <a:lnTo>
                  <a:pt x="124769" y="185460"/>
                </a:lnTo>
                <a:lnTo>
                  <a:pt x="124994" y="204365"/>
                </a:lnTo>
                <a:lnTo>
                  <a:pt x="125016" y="230088"/>
                </a:lnTo>
                <a:lnTo>
                  <a:pt x="133946" y="2321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336"/>
          <p:cNvSpPr/>
          <p:nvPr/>
        </p:nvSpPr>
        <p:spPr>
          <a:xfrm>
            <a:off x="4339863" y="4278581"/>
            <a:ext cx="187489" cy="230507"/>
          </a:xfrm>
          <a:custGeom>
            <a:avLst/>
            <a:gdLst/>
            <a:ahLst/>
            <a:cxnLst/>
            <a:rect l="0" t="0" r="0" b="0"/>
            <a:pathLst>
              <a:path w="187489" h="230507">
                <a:moveTo>
                  <a:pt x="98191" y="25528"/>
                </a:moveTo>
                <a:lnTo>
                  <a:pt x="89629" y="8404"/>
                </a:lnTo>
                <a:lnTo>
                  <a:pt x="86779" y="7996"/>
                </a:lnTo>
                <a:lnTo>
                  <a:pt x="84630" y="7887"/>
                </a:lnTo>
                <a:lnTo>
                  <a:pt x="83197" y="6822"/>
                </a:lnTo>
                <a:lnTo>
                  <a:pt x="82242" y="5120"/>
                </a:lnTo>
                <a:lnTo>
                  <a:pt x="80709" y="0"/>
                </a:lnTo>
                <a:lnTo>
                  <a:pt x="79591" y="572"/>
                </a:lnTo>
                <a:lnTo>
                  <a:pt x="75703" y="3853"/>
                </a:lnTo>
                <a:lnTo>
                  <a:pt x="73277" y="5125"/>
                </a:lnTo>
                <a:lnTo>
                  <a:pt x="67936" y="6538"/>
                </a:lnTo>
                <a:lnTo>
                  <a:pt x="62255" y="9812"/>
                </a:lnTo>
                <a:lnTo>
                  <a:pt x="55264" y="15258"/>
                </a:lnTo>
                <a:lnTo>
                  <a:pt x="51661" y="18648"/>
                </a:lnTo>
                <a:lnTo>
                  <a:pt x="41264" y="28909"/>
                </a:lnTo>
                <a:lnTo>
                  <a:pt x="38412" y="32743"/>
                </a:lnTo>
                <a:lnTo>
                  <a:pt x="35518" y="37284"/>
                </a:lnTo>
                <a:lnTo>
                  <a:pt x="32596" y="42295"/>
                </a:lnTo>
                <a:lnTo>
                  <a:pt x="29657" y="46628"/>
                </a:lnTo>
                <a:lnTo>
                  <a:pt x="26704" y="50509"/>
                </a:lnTo>
                <a:lnTo>
                  <a:pt x="23745" y="54088"/>
                </a:lnTo>
                <a:lnTo>
                  <a:pt x="20455" y="60711"/>
                </a:lnTo>
                <a:lnTo>
                  <a:pt x="19578" y="63866"/>
                </a:lnTo>
                <a:lnTo>
                  <a:pt x="18001" y="67954"/>
                </a:lnTo>
                <a:lnTo>
                  <a:pt x="15958" y="72663"/>
                </a:lnTo>
                <a:lnTo>
                  <a:pt x="13603" y="77787"/>
                </a:lnTo>
                <a:lnTo>
                  <a:pt x="12034" y="83188"/>
                </a:lnTo>
                <a:lnTo>
                  <a:pt x="10987" y="88772"/>
                </a:lnTo>
                <a:lnTo>
                  <a:pt x="10290" y="94480"/>
                </a:lnTo>
                <a:lnTo>
                  <a:pt x="8832" y="99277"/>
                </a:lnTo>
                <a:lnTo>
                  <a:pt x="6868" y="103467"/>
                </a:lnTo>
                <a:lnTo>
                  <a:pt x="4567" y="107253"/>
                </a:lnTo>
                <a:lnTo>
                  <a:pt x="3033" y="111761"/>
                </a:lnTo>
                <a:lnTo>
                  <a:pt x="2011" y="116751"/>
                </a:lnTo>
                <a:lnTo>
                  <a:pt x="1328" y="122062"/>
                </a:lnTo>
                <a:lnTo>
                  <a:pt x="874" y="126595"/>
                </a:lnTo>
                <a:lnTo>
                  <a:pt x="570" y="130609"/>
                </a:lnTo>
                <a:lnTo>
                  <a:pt x="368" y="134277"/>
                </a:lnTo>
                <a:lnTo>
                  <a:pt x="144" y="143644"/>
                </a:lnTo>
                <a:lnTo>
                  <a:pt x="0" y="161087"/>
                </a:lnTo>
                <a:lnTo>
                  <a:pt x="980" y="164518"/>
                </a:lnTo>
                <a:lnTo>
                  <a:pt x="4715" y="170976"/>
                </a:lnTo>
                <a:lnTo>
                  <a:pt x="7037" y="177153"/>
                </a:lnTo>
                <a:lnTo>
                  <a:pt x="7656" y="180189"/>
                </a:lnTo>
                <a:lnTo>
                  <a:pt x="10990" y="186209"/>
                </a:lnTo>
                <a:lnTo>
                  <a:pt x="13268" y="189203"/>
                </a:lnTo>
                <a:lnTo>
                  <a:pt x="15799" y="195176"/>
                </a:lnTo>
                <a:lnTo>
                  <a:pt x="16474" y="198158"/>
                </a:lnTo>
                <a:lnTo>
                  <a:pt x="19870" y="204117"/>
                </a:lnTo>
                <a:lnTo>
                  <a:pt x="25394" y="211286"/>
                </a:lnTo>
                <a:lnTo>
                  <a:pt x="26839" y="211875"/>
                </a:lnTo>
                <a:lnTo>
                  <a:pt x="31091" y="212528"/>
                </a:lnTo>
                <a:lnTo>
                  <a:pt x="36288" y="212819"/>
                </a:lnTo>
                <a:lnTo>
                  <a:pt x="42969" y="213005"/>
                </a:lnTo>
                <a:lnTo>
                  <a:pt x="48866" y="213037"/>
                </a:lnTo>
                <a:lnTo>
                  <a:pt x="51417" y="212050"/>
                </a:lnTo>
                <a:lnTo>
                  <a:pt x="56898" y="208307"/>
                </a:lnTo>
                <a:lnTo>
                  <a:pt x="62641" y="203336"/>
                </a:lnTo>
                <a:lnTo>
                  <a:pt x="68500" y="197819"/>
                </a:lnTo>
                <a:lnTo>
                  <a:pt x="74412" y="192060"/>
                </a:lnTo>
                <a:lnTo>
                  <a:pt x="76385" y="189135"/>
                </a:lnTo>
                <a:lnTo>
                  <a:pt x="78578" y="183240"/>
                </a:lnTo>
                <a:lnTo>
                  <a:pt x="82198" y="177312"/>
                </a:lnTo>
                <a:lnTo>
                  <a:pt x="87114" y="170378"/>
                </a:lnTo>
                <a:lnTo>
                  <a:pt x="89814" y="165751"/>
                </a:lnTo>
                <a:lnTo>
                  <a:pt x="92607" y="160682"/>
                </a:lnTo>
                <a:lnTo>
                  <a:pt x="95460" y="156310"/>
                </a:lnTo>
                <a:lnTo>
                  <a:pt x="98355" y="152403"/>
                </a:lnTo>
                <a:lnTo>
                  <a:pt x="101277" y="148807"/>
                </a:lnTo>
                <a:lnTo>
                  <a:pt x="103225" y="144424"/>
                </a:lnTo>
                <a:lnTo>
                  <a:pt x="104523" y="139519"/>
                </a:lnTo>
                <a:lnTo>
                  <a:pt x="105389" y="134264"/>
                </a:lnTo>
                <a:lnTo>
                  <a:pt x="106958" y="128777"/>
                </a:lnTo>
                <a:lnTo>
                  <a:pt x="108997" y="123134"/>
                </a:lnTo>
                <a:lnTo>
                  <a:pt x="111348" y="117387"/>
                </a:lnTo>
                <a:lnTo>
                  <a:pt x="112916" y="111572"/>
                </a:lnTo>
                <a:lnTo>
                  <a:pt x="113961" y="105711"/>
                </a:lnTo>
                <a:lnTo>
                  <a:pt x="114657" y="99819"/>
                </a:lnTo>
                <a:lnTo>
                  <a:pt x="115122" y="94899"/>
                </a:lnTo>
                <a:lnTo>
                  <a:pt x="115431" y="90627"/>
                </a:lnTo>
                <a:lnTo>
                  <a:pt x="115638" y="86787"/>
                </a:lnTo>
                <a:lnTo>
                  <a:pt x="115867" y="77228"/>
                </a:lnTo>
                <a:lnTo>
                  <a:pt x="115928" y="71901"/>
                </a:lnTo>
                <a:lnTo>
                  <a:pt x="116961" y="66365"/>
                </a:lnTo>
                <a:lnTo>
                  <a:pt x="118642" y="60690"/>
                </a:lnTo>
                <a:lnTo>
                  <a:pt x="120755" y="54923"/>
                </a:lnTo>
                <a:lnTo>
                  <a:pt x="122163" y="50085"/>
                </a:lnTo>
                <a:lnTo>
                  <a:pt x="123102" y="45868"/>
                </a:lnTo>
                <a:lnTo>
                  <a:pt x="123728" y="42065"/>
                </a:lnTo>
                <a:lnTo>
                  <a:pt x="124424" y="35193"/>
                </a:lnTo>
                <a:lnTo>
                  <a:pt x="124733" y="28831"/>
                </a:lnTo>
                <a:lnTo>
                  <a:pt x="124870" y="22696"/>
                </a:lnTo>
                <a:lnTo>
                  <a:pt x="123915" y="20663"/>
                </a:lnTo>
                <a:lnTo>
                  <a:pt x="122285" y="19308"/>
                </a:lnTo>
                <a:lnTo>
                  <a:pt x="120207" y="18405"/>
                </a:lnTo>
                <a:lnTo>
                  <a:pt x="118822" y="16811"/>
                </a:lnTo>
                <a:lnTo>
                  <a:pt x="117898" y="14755"/>
                </a:lnTo>
                <a:lnTo>
                  <a:pt x="116060" y="7705"/>
                </a:lnTo>
                <a:lnTo>
                  <a:pt x="116051" y="116442"/>
                </a:lnTo>
                <a:lnTo>
                  <a:pt x="117043" y="120864"/>
                </a:lnTo>
                <a:lnTo>
                  <a:pt x="118696" y="125796"/>
                </a:lnTo>
                <a:lnTo>
                  <a:pt x="120791" y="131069"/>
                </a:lnTo>
                <a:lnTo>
                  <a:pt x="122187" y="136568"/>
                </a:lnTo>
                <a:lnTo>
                  <a:pt x="123118" y="142219"/>
                </a:lnTo>
                <a:lnTo>
                  <a:pt x="123739" y="147970"/>
                </a:lnTo>
                <a:lnTo>
                  <a:pt x="125145" y="152797"/>
                </a:lnTo>
                <a:lnTo>
                  <a:pt x="127074" y="157007"/>
                </a:lnTo>
                <a:lnTo>
                  <a:pt x="129353" y="160805"/>
                </a:lnTo>
                <a:lnTo>
                  <a:pt x="131885" y="167672"/>
                </a:lnTo>
                <a:lnTo>
                  <a:pt x="132560" y="170892"/>
                </a:lnTo>
                <a:lnTo>
                  <a:pt x="133010" y="175023"/>
                </a:lnTo>
                <a:lnTo>
                  <a:pt x="133310" y="179762"/>
                </a:lnTo>
                <a:lnTo>
                  <a:pt x="133510" y="184905"/>
                </a:lnTo>
                <a:lnTo>
                  <a:pt x="134635" y="189326"/>
                </a:lnTo>
                <a:lnTo>
                  <a:pt x="136378" y="193266"/>
                </a:lnTo>
                <a:lnTo>
                  <a:pt x="139968" y="200289"/>
                </a:lnTo>
                <a:lnTo>
                  <a:pt x="141563" y="206718"/>
                </a:lnTo>
                <a:lnTo>
                  <a:pt x="142981" y="208829"/>
                </a:lnTo>
                <a:lnTo>
                  <a:pt x="144918" y="210236"/>
                </a:lnTo>
                <a:lnTo>
                  <a:pt x="147202" y="211175"/>
                </a:lnTo>
                <a:lnTo>
                  <a:pt x="152385" y="214863"/>
                </a:lnTo>
                <a:lnTo>
                  <a:pt x="159056" y="220575"/>
                </a:lnTo>
                <a:lnTo>
                  <a:pt x="162615" y="224002"/>
                </a:lnTo>
                <a:lnTo>
                  <a:pt x="168244" y="229546"/>
                </a:lnTo>
                <a:lnTo>
                  <a:pt x="169697" y="230001"/>
                </a:lnTo>
                <a:lnTo>
                  <a:pt x="173959" y="230506"/>
                </a:lnTo>
                <a:lnTo>
                  <a:pt x="175492" y="229649"/>
                </a:lnTo>
                <a:lnTo>
                  <a:pt x="176514" y="228085"/>
                </a:lnTo>
                <a:lnTo>
                  <a:pt x="177196" y="226050"/>
                </a:lnTo>
                <a:lnTo>
                  <a:pt x="178642" y="224694"/>
                </a:lnTo>
                <a:lnTo>
                  <a:pt x="180599" y="223789"/>
                </a:lnTo>
                <a:lnTo>
                  <a:pt x="187488" y="2219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337"/>
          <p:cNvSpPr/>
          <p:nvPr/>
        </p:nvSpPr>
        <p:spPr>
          <a:xfrm>
            <a:off x="4571999" y="4236521"/>
            <a:ext cx="160735" cy="263929"/>
          </a:xfrm>
          <a:custGeom>
            <a:avLst/>
            <a:gdLst/>
            <a:ahLst/>
            <a:cxnLst/>
            <a:rect l="0" t="0" r="0" b="0"/>
            <a:pathLst>
              <a:path w="160735" h="263929">
                <a:moveTo>
                  <a:pt x="17859" y="31869"/>
                </a:moveTo>
                <a:lnTo>
                  <a:pt x="10171" y="8803"/>
                </a:lnTo>
                <a:lnTo>
                  <a:pt x="8765" y="7562"/>
                </a:lnTo>
                <a:lnTo>
                  <a:pt x="6835" y="6735"/>
                </a:lnTo>
                <a:lnTo>
                  <a:pt x="1350" y="5407"/>
                </a:lnTo>
                <a:lnTo>
                  <a:pt x="900" y="4306"/>
                </a:lnTo>
                <a:lnTo>
                  <a:pt x="267" y="0"/>
                </a:lnTo>
                <a:lnTo>
                  <a:pt x="15" y="7342"/>
                </a:lnTo>
                <a:lnTo>
                  <a:pt x="0" y="57449"/>
                </a:lnTo>
                <a:lnTo>
                  <a:pt x="992" y="62813"/>
                </a:lnTo>
                <a:lnTo>
                  <a:pt x="2646" y="68373"/>
                </a:lnTo>
                <a:lnTo>
                  <a:pt x="4740" y="74065"/>
                </a:lnTo>
                <a:lnTo>
                  <a:pt x="6137" y="79843"/>
                </a:lnTo>
                <a:lnTo>
                  <a:pt x="7068" y="85680"/>
                </a:lnTo>
                <a:lnTo>
                  <a:pt x="7689" y="91555"/>
                </a:lnTo>
                <a:lnTo>
                  <a:pt x="8102" y="96465"/>
                </a:lnTo>
                <a:lnTo>
                  <a:pt x="8562" y="104565"/>
                </a:lnTo>
                <a:lnTo>
                  <a:pt x="8766" y="114118"/>
                </a:lnTo>
                <a:lnTo>
                  <a:pt x="8929" y="189637"/>
                </a:lnTo>
                <a:lnTo>
                  <a:pt x="9921" y="194594"/>
                </a:lnTo>
                <a:lnTo>
                  <a:pt x="13670" y="202749"/>
                </a:lnTo>
                <a:lnTo>
                  <a:pt x="15066" y="207305"/>
                </a:lnTo>
                <a:lnTo>
                  <a:pt x="15997" y="212326"/>
                </a:lnTo>
                <a:lnTo>
                  <a:pt x="16618" y="217658"/>
                </a:lnTo>
                <a:lnTo>
                  <a:pt x="17032" y="222205"/>
                </a:lnTo>
                <a:lnTo>
                  <a:pt x="17492" y="229903"/>
                </a:lnTo>
                <a:lnTo>
                  <a:pt x="17696" y="236631"/>
                </a:lnTo>
                <a:lnTo>
                  <a:pt x="17751" y="239815"/>
                </a:lnTo>
                <a:lnTo>
                  <a:pt x="18779" y="242929"/>
                </a:lnTo>
                <a:lnTo>
                  <a:pt x="22567" y="249035"/>
                </a:lnTo>
                <a:lnTo>
                  <a:pt x="26419" y="254578"/>
                </a:lnTo>
                <a:lnTo>
                  <a:pt x="26756" y="262753"/>
                </a:lnTo>
                <a:lnTo>
                  <a:pt x="26786" y="263928"/>
                </a:lnTo>
                <a:lnTo>
                  <a:pt x="31529" y="259267"/>
                </a:lnTo>
                <a:lnTo>
                  <a:pt x="34477" y="256342"/>
                </a:lnTo>
                <a:lnTo>
                  <a:pt x="35167" y="253013"/>
                </a:lnTo>
                <a:lnTo>
                  <a:pt x="35474" y="247233"/>
                </a:lnTo>
                <a:lnTo>
                  <a:pt x="35670" y="230000"/>
                </a:lnTo>
                <a:lnTo>
                  <a:pt x="35687" y="226464"/>
                </a:lnTo>
                <a:lnTo>
                  <a:pt x="36689" y="223115"/>
                </a:lnTo>
                <a:lnTo>
                  <a:pt x="40450" y="216747"/>
                </a:lnTo>
                <a:lnTo>
                  <a:pt x="41849" y="212668"/>
                </a:lnTo>
                <a:lnTo>
                  <a:pt x="42782" y="207965"/>
                </a:lnTo>
                <a:lnTo>
                  <a:pt x="43404" y="202844"/>
                </a:lnTo>
                <a:lnTo>
                  <a:pt x="43819" y="198438"/>
                </a:lnTo>
                <a:lnTo>
                  <a:pt x="44280" y="190897"/>
                </a:lnTo>
                <a:lnTo>
                  <a:pt x="44485" y="181593"/>
                </a:lnTo>
                <a:lnTo>
                  <a:pt x="44539" y="176333"/>
                </a:lnTo>
                <a:lnTo>
                  <a:pt x="45568" y="171835"/>
                </a:lnTo>
                <a:lnTo>
                  <a:pt x="49356" y="164191"/>
                </a:lnTo>
                <a:lnTo>
                  <a:pt x="50764" y="159771"/>
                </a:lnTo>
                <a:lnTo>
                  <a:pt x="51702" y="154840"/>
                </a:lnTo>
                <a:lnTo>
                  <a:pt x="52327" y="149569"/>
                </a:lnTo>
                <a:lnTo>
                  <a:pt x="52744" y="145062"/>
                </a:lnTo>
                <a:lnTo>
                  <a:pt x="53207" y="137409"/>
                </a:lnTo>
                <a:lnTo>
                  <a:pt x="53414" y="128054"/>
                </a:lnTo>
                <a:lnTo>
                  <a:pt x="53469" y="122781"/>
                </a:lnTo>
                <a:lnTo>
                  <a:pt x="54497" y="118274"/>
                </a:lnTo>
                <a:lnTo>
                  <a:pt x="59693" y="107190"/>
                </a:lnTo>
                <a:lnTo>
                  <a:pt x="61257" y="100733"/>
                </a:lnTo>
                <a:lnTo>
                  <a:pt x="64598" y="94556"/>
                </a:lnTo>
                <a:lnTo>
                  <a:pt x="66878" y="91520"/>
                </a:lnTo>
                <a:lnTo>
                  <a:pt x="69411" y="85501"/>
                </a:lnTo>
                <a:lnTo>
                  <a:pt x="70537" y="79518"/>
                </a:lnTo>
                <a:lnTo>
                  <a:pt x="71037" y="73551"/>
                </a:lnTo>
                <a:lnTo>
                  <a:pt x="71260" y="67593"/>
                </a:lnTo>
                <a:lnTo>
                  <a:pt x="71319" y="64614"/>
                </a:lnTo>
                <a:lnTo>
                  <a:pt x="72350" y="62629"/>
                </a:lnTo>
                <a:lnTo>
                  <a:pt x="74030" y="61305"/>
                </a:lnTo>
                <a:lnTo>
                  <a:pt x="76143" y="60423"/>
                </a:lnTo>
                <a:lnTo>
                  <a:pt x="77551" y="58842"/>
                </a:lnTo>
                <a:lnTo>
                  <a:pt x="78490" y="56797"/>
                </a:lnTo>
                <a:lnTo>
                  <a:pt x="79996" y="51125"/>
                </a:lnTo>
                <a:lnTo>
                  <a:pt x="81112" y="50659"/>
                </a:lnTo>
                <a:lnTo>
                  <a:pt x="84998" y="50142"/>
                </a:lnTo>
                <a:lnTo>
                  <a:pt x="88023" y="49851"/>
                </a:lnTo>
                <a:lnTo>
                  <a:pt x="88448" y="50802"/>
                </a:lnTo>
                <a:lnTo>
                  <a:pt x="88919" y="54505"/>
                </a:lnTo>
                <a:lnTo>
                  <a:pt x="90038" y="56882"/>
                </a:lnTo>
                <a:lnTo>
                  <a:pt x="93925" y="62168"/>
                </a:lnTo>
                <a:lnTo>
                  <a:pt x="96351" y="63975"/>
                </a:lnTo>
                <a:lnTo>
                  <a:pt x="98961" y="65179"/>
                </a:lnTo>
                <a:lnTo>
                  <a:pt x="101693" y="65982"/>
                </a:lnTo>
                <a:lnTo>
                  <a:pt x="103514" y="67509"/>
                </a:lnTo>
                <a:lnTo>
                  <a:pt x="104728" y="69520"/>
                </a:lnTo>
                <a:lnTo>
                  <a:pt x="105537" y="71852"/>
                </a:lnTo>
                <a:lnTo>
                  <a:pt x="109082" y="77090"/>
                </a:lnTo>
                <a:lnTo>
                  <a:pt x="111417" y="79876"/>
                </a:lnTo>
                <a:lnTo>
                  <a:pt x="112973" y="82725"/>
                </a:lnTo>
                <a:lnTo>
                  <a:pt x="114702" y="88537"/>
                </a:lnTo>
                <a:lnTo>
                  <a:pt x="115164" y="92468"/>
                </a:lnTo>
                <a:lnTo>
                  <a:pt x="115471" y="97073"/>
                </a:lnTo>
                <a:lnTo>
                  <a:pt x="115676" y="102127"/>
                </a:lnTo>
                <a:lnTo>
                  <a:pt x="116805" y="106489"/>
                </a:lnTo>
                <a:lnTo>
                  <a:pt x="120705" y="113982"/>
                </a:lnTo>
                <a:lnTo>
                  <a:pt x="123099" y="120619"/>
                </a:lnTo>
                <a:lnTo>
                  <a:pt x="125156" y="127868"/>
                </a:lnTo>
                <a:lnTo>
                  <a:pt x="127093" y="132580"/>
                </a:lnTo>
                <a:lnTo>
                  <a:pt x="129377" y="137705"/>
                </a:lnTo>
                <a:lnTo>
                  <a:pt x="130900" y="142114"/>
                </a:lnTo>
                <a:lnTo>
                  <a:pt x="132591" y="149658"/>
                </a:lnTo>
                <a:lnTo>
                  <a:pt x="133042" y="154052"/>
                </a:lnTo>
                <a:lnTo>
                  <a:pt x="133344" y="158964"/>
                </a:lnTo>
                <a:lnTo>
                  <a:pt x="133678" y="168723"/>
                </a:lnTo>
                <a:lnTo>
                  <a:pt x="133826" y="176368"/>
                </a:lnTo>
                <a:lnTo>
                  <a:pt x="134858" y="179795"/>
                </a:lnTo>
                <a:lnTo>
                  <a:pt x="138650" y="186250"/>
                </a:lnTo>
                <a:lnTo>
                  <a:pt x="140059" y="190352"/>
                </a:lnTo>
                <a:lnTo>
                  <a:pt x="140997" y="195071"/>
                </a:lnTo>
                <a:lnTo>
                  <a:pt x="141623" y="200202"/>
                </a:lnTo>
                <a:lnTo>
                  <a:pt x="142040" y="204614"/>
                </a:lnTo>
                <a:lnTo>
                  <a:pt x="142504" y="212163"/>
                </a:lnTo>
                <a:lnTo>
                  <a:pt x="142710" y="218825"/>
                </a:lnTo>
                <a:lnTo>
                  <a:pt x="142765" y="221991"/>
                </a:lnTo>
                <a:lnTo>
                  <a:pt x="143794" y="225093"/>
                </a:lnTo>
                <a:lnTo>
                  <a:pt x="147583" y="231186"/>
                </a:lnTo>
                <a:lnTo>
                  <a:pt x="151434" y="236719"/>
                </a:lnTo>
                <a:lnTo>
                  <a:pt x="151772" y="244893"/>
                </a:lnTo>
                <a:lnTo>
                  <a:pt x="151795" y="245800"/>
                </a:lnTo>
                <a:lnTo>
                  <a:pt x="151804" y="220189"/>
                </a:lnTo>
                <a:lnTo>
                  <a:pt x="152796" y="215954"/>
                </a:lnTo>
                <a:lnTo>
                  <a:pt x="154450" y="212140"/>
                </a:lnTo>
                <a:lnTo>
                  <a:pt x="160734" y="201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338"/>
          <p:cNvSpPr/>
          <p:nvPr/>
        </p:nvSpPr>
        <p:spPr>
          <a:xfrm>
            <a:off x="4839890" y="4036327"/>
            <a:ext cx="53579" cy="473166"/>
          </a:xfrm>
          <a:custGeom>
            <a:avLst/>
            <a:gdLst/>
            <a:ahLst/>
            <a:cxnLst/>
            <a:rect l="0" t="0" r="0" b="0"/>
            <a:pathLst>
              <a:path w="53579" h="473166">
                <a:moveTo>
                  <a:pt x="0" y="8821"/>
                </a:moveTo>
                <a:lnTo>
                  <a:pt x="0" y="259"/>
                </a:lnTo>
                <a:lnTo>
                  <a:pt x="992" y="137"/>
                </a:lnTo>
                <a:lnTo>
                  <a:pt x="2646" y="55"/>
                </a:lnTo>
                <a:lnTo>
                  <a:pt x="4740" y="0"/>
                </a:lnTo>
                <a:lnTo>
                  <a:pt x="6137" y="956"/>
                </a:lnTo>
                <a:lnTo>
                  <a:pt x="7068" y="2586"/>
                </a:lnTo>
                <a:lnTo>
                  <a:pt x="8562" y="7589"/>
                </a:lnTo>
                <a:lnTo>
                  <a:pt x="8857" y="21843"/>
                </a:lnTo>
                <a:lnTo>
                  <a:pt x="8930" y="135604"/>
                </a:lnTo>
                <a:lnTo>
                  <a:pt x="9922" y="142952"/>
                </a:lnTo>
                <a:lnTo>
                  <a:pt x="11575" y="149836"/>
                </a:lnTo>
                <a:lnTo>
                  <a:pt x="13670" y="156409"/>
                </a:lnTo>
                <a:lnTo>
                  <a:pt x="14074" y="163767"/>
                </a:lnTo>
                <a:lnTo>
                  <a:pt x="13352" y="171650"/>
                </a:lnTo>
                <a:lnTo>
                  <a:pt x="11878" y="179881"/>
                </a:lnTo>
                <a:lnTo>
                  <a:pt x="10895" y="188346"/>
                </a:lnTo>
                <a:lnTo>
                  <a:pt x="10240" y="196965"/>
                </a:lnTo>
                <a:lnTo>
                  <a:pt x="9803" y="205688"/>
                </a:lnTo>
                <a:lnTo>
                  <a:pt x="9318" y="223318"/>
                </a:lnTo>
                <a:lnTo>
                  <a:pt x="8952" y="277963"/>
                </a:lnTo>
                <a:lnTo>
                  <a:pt x="9937" y="285484"/>
                </a:lnTo>
                <a:lnTo>
                  <a:pt x="11586" y="292481"/>
                </a:lnTo>
                <a:lnTo>
                  <a:pt x="13677" y="299131"/>
                </a:lnTo>
                <a:lnTo>
                  <a:pt x="15071" y="306541"/>
                </a:lnTo>
                <a:lnTo>
                  <a:pt x="16000" y="314457"/>
                </a:lnTo>
                <a:lnTo>
                  <a:pt x="16620" y="322711"/>
                </a:lnTo>
                <a:lnTo>
                  <a:pt x="17308" y="337174"/>
                </a:lnTo>
                <a:lnTo>
                  <a:pt x="17615" y="350217"/>
                </a:lnTo>
                <a:lnTo>
                  <a:pt x="17751" y="362628"/>
                </a:lnTo>
                <a:lnTo>
                  <a:pt x="18779" y="368716"/>
                </a:lnTo>
                <a:lnTo>
                  <a:pt x="20457" y="374758"/>
                </a:lnTo>
                <a:lnTo>
                  <a:pt x="22567" y="380771"/>
                </a:lnTo>
                <a:lnTo>
                  <a:pt x="23975" y="386765"/>
                </a:lnTo>
                <a:lnTo>
                  <a:pt x="25538" y="398715"/>
                </a:lnTo>
                <a:lnTo>
                  <a:pt x="26233" y="410641"/>
                </a:lnTo>
                <a:lnTo>
                  <a:pt x="26419" y="416599"/>
                </a:lnTo>
                <a:lnTo>
                  <a:pt x="27534" y="421564"/>
                </a:lnTo>
                <a:lnTo>
                  <a:pt x="29270" y="425866"/>
                </a:lnTo>
                <a:lnTo>
                  <a:pt x="31420" y="429726"/>
                </a:lnTo>
                <a:lnTo>
                  <a:pt x="32853" y="433292"/>
                </a:lnTo>
                <a:lnTo>
                  <a:pt x="34445" y="439899"/>
                </a:lnTo>
                <a:lnTo>
                  <a:pt x="35341" y="449197"/>
                </a:lnTo>
                <a:lnTo>
                  <a:pt x="36460" y="452225"/>
                </a:lnTo>
                <a:lnTo>
                  <a:pt x="38197" y="455237"/>
                </a:lnTo>
                <a:lnTo>
                  <a:pt x="44271" y="463708"/>
                </a:lnTo>
                <a:lnTo>
                  <a:pt x="47127" y="466647"/>
                </a:lnTo>
                <a:lnTo>
                  <a:pt x="53578" y="47316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339"/>
          <p:cNvSpPr/>
          <p:nvPr/>
        </p:nvSpPr>
        <p:spPr>
          <a:xfrm>
            <a:off x="4732734" y="4232671"/>
            <a:ext cx="357152" cy="62509"/>
          </a:xfrm>
          <a:custGeom>
            <a:avLst/>
            <a:gdLst/>
            <a:ahLst/>
            <a:cxnLst/>
            <a:rect l="0" t="0" r="0" b="0"/>
            <a:pathLst>
              <a:path w="357152" h="62509">
                <a:moveTo>
                  <a:pt x="0" y="0"/>
                </a:moveTo>
                <a:lnTo>
                  <a:pt x="68885" y="0"/>
                </a:lnTo>
                <a:lnTo>
                  <a:pt x="75689" y="993"/>
                </a:lnTo>
                <a:lnTo>
                  <a:pt x="83202" y="2646"/>
                </a:lnTo>
                <a:lnTo>
                  <a:pt x="91187" y="4741"/>
                </a:lnTo>
                <a:lnTo>
                  <a:pt x="98494" y="6137"/>
                </a:lnTo>
                <a:lnTo>
                  <a:pt x="105350" y="7068"/>
                </a:lnTo>
                <a:lnTo>
                  <a:pt x="111905" y="7689"/>
                </a:lnTo>
                <a:lnTo>
                  <a:pt x="119252" y="9095"/>
                </a:lnTo>
                <a:lnTo>
                  <a:pt x="127126" y="11025"/>
                </a:lnTo>
                <a:lnTo>
                  <a:pt x="135352" y="13303"/>
                </a:lnTo>
                <a:lnTo>
                  <a:pt x="142821" y="14822"/>
                </a:lnTo>
                <a:lnTo>
                  <a:pt x="149784" y="15835"/>
                </a:lnTo>
                <a:lnTo>
                  <a:pt x="156411" y="16510"/>
                </a:lnTo>
                <a:lnTo>
                  <a:pt x="163805" y="17952"/>
                </a:lnTo>
                <a:lnTo>
                  <a:pt x="171711" y="19906"/>
                </a:lnTo>
                <a:lnTo>
                  <a:pt x="179958" y="22200"/>
                </a:lnTo>
                <a:lnTo>
                  <a:pt x="187441" y="23730"/>
                </a:lnTo>
                <a:lnTo>
                  <a:pt x="194414" y="24750"/>
                </a:lnTo>
                <a:lnTo>
                  <a:pt x="201047" y="25429"/>
                </a:lnTo>
                <a:lnTo>
                  <a:pt x="208445" y="26875"/>
                </a:lnTo>
                <a:lnTo>
                  <a:pt x="216354" y="28831"/>
                </a:lnTo>
                <a:lnTo>
                  <a:pt x="224603" y="31127"/>
                </a:lnTo>
                <a:lnTo>
                  <a:pt x="232087" y="32658"/>
                </a:lnTo>
                <a:lnTo>
                  <a:pt x="239060" y="33678"/>
                </a:lnTo>
                <a:lnTo>
                  <a:pt x="245694" y="34358"/>
                </a:lnTo>
                <a:lnTo>
                  <a:pt x="252101" y="35804"/>
                </a:lnTo>
                <a:lnTo>
                  <a:pt x="258357" y="37760"/>
                </a:lnTo>
                <a:lnTo>
                  <a:pt x="264511" y="40056"/>
                </a:lnTo>
                <a:lnTo>
                  <a:pt x="270598" y="42579"/>
                </a:lnTo>
                <a:lnTo>
                  <a:pt x="276641" y="45253"/>
                </a:lnTo>
                <a:lnTo>
                  <a:pt x="282654" y="48028"/>
                </a:lnTo>
                <a:lnTo>
                  <a:pt x="287655" y="49879"/>
                </a:lnTo>
                <a:lnTo>
                  <a:pt x="291981" y="51112"/>
                </a:lnTo>
                <a:lnTo>
                  <a:pt x="300425" y="52482"/>
                </a:lnTo>
                <a:lnTo>
                  <a:pt x="310793" y="53091"/>
                </a:lnTo>
                <a:lnTo>
                  <a:pt x="319370" y="53362"/>
                </a:lnTo>
                <a:lnTo>
                  <a:pt x="323046" y="53434"/>
                </a:lnTo>
                <a:lnTo>
                  <a:pt x="326489" y="54475"/>
                </a:lnTo>
                <a:lnTo>
                  <a:pt x="329777" y="56160"/>
                </a:lnTo>
                <a:lnTo>
                  <a:pt x="332960" y="58276"/>
                </a:lnTo>
                <a:lnTo>
                  <a:pt x="336075" y="59687"/>
                </a:lnTo>
                <a:lnTo>
                  <a:pt x="342182" y="61254"/>
                </a:lnTo>
                <a:lnTo>
                  <a:pt x="348050" y="62261"/>
                </a:lnTo>
                <a:lnTo>
                  <a:pt x="357151" y="62507"/>
                </a:lnTo>
                <a:lnTo>
                  <a:pt x="339328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340"/>
          <p:cNvSpPr/>
          <p:nvPr/>
        </p:nvSpPr>
        <p:spPr>
          <a:xfrm>
            <a:off x="2080617" y="4982765"/>
            <a:ext cx="17860" cy="428626"/>
          </a:xfrm>
          <a:custGeom>
            <a:avLst/>
            <a:gdLst/>
            <a:ahLst/>
            <a:cxnLst/>
            <a:rect l="0" t="0" r="0" b="0"/>
            <a:pathLst>
              <a:path w="17860" h="428626">
                <a:moveTo>
                  <a:pt x="17859" y="0"/>
                </a:moveTo>
                <a:lnTo>
                  <a:pt x="17859" y="95664"/>
                </a:lnTo>
                <a:lnTo>
                  <a:pt x="16867" y="101479"/>
                </a:lnTo>
                <a:lnTo>
                  <a:pt x="15213" y="107340"/>
                </a:lnTo>
                <a:lnTo>
                  <a:pt x="13119" y="113232"/>
                </a:lnTo>
                <a:lnTo>
                  <a:pt x="11722" y="119144"/>
                </a:lnTo>
                <a:lnTo>
                  <a:pt x="10791" y="125070"/>
                </a:lnTo>
                <a:lnTo>
                  <a:pt x="10171" y="131006"/>
                </a:lnTo>
                <a:lnTo>
                  <a:pt x="9757" y="136946"/>
                </a:lnTo>
                <a:lnTo>
                  <a:pt x="9297" y="148839"/>
                </a:lnTo>
                <a:lnTo>
                  <a:pt x="9038" y="166691"/>
                </a:lnTo>
                <a:lnTo>
                  <a:pt x="8932" y="227954"/>
                </a:lnTo>
                <a:lnTo>
                  <a:pt x="7939" y="234321"/>
                </a:lnTo>
                <a:lnTo>
                  <a:pt x="6285" y="240550"/>
                </a:lnTo>
                <a:lnTo>
                  <a:pt x="4190" y="246687"/>
                </a:lnTo>
                <a:lnTo>
                  <a:pt x="2793" y="253755"/>
                </a:lnTo>
                <a:lnTo>
                  <a:pt x="1862" y="261444"/>
                </a:lnTo>
                <a:lnTo>
                  <a:pt x="1241" y="269545"/>
                </a:lnTo>
                <a:lnTo>
                  <a:pt x="827" y="276932"/>
                </a:lnTo>
                <a:lnTo>
                  <a:pt x="367" y="290430"/>
                </a:lnTo>
                <a:lnTo>
                  <a:pt x="72" y="315264"/>
                </a:lnTo>
                <a:lnTo>
                  <a:pt x="0" y="428178"/>
                </a:lnTo>
                <a:lnTo>
                  <a:pt x="992" y="428327"/>
                </a:lnTo>
                <a:lnTo>
                  <a:pt x="2646" y="428427"/>
                </a:lnTo>
                <a:lnTo>
                  <a:pt x="8929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341"/>
          <p:cNvSpPr/>
          <p:nvPr/>
        </p:nvSpPr>
        <p:spPr>
          <a:xfrm>
            <a:off x="2080617" y="4929222"/>
            <a:ext cx="196331" cy="187489"/>
          </a:xfrm>
          <a:custGeom>
            <a:avLst/>
            <a:gdLst/>
            <a:ahLst/>
            <a:cxnLst/>
            <a:rect l="0" t="0" r="0" b="0"/>
            <a:pathLst>
              <a:path w="196331" h="187489">
                <a:moveTo>
                  <a:pt x="0" y="35684"/>
                </a:moveTo>
                <a:lnTo>
                  <a:pt x="7688" y="20307"/>
                </a:lnTo>
                <a:lnTo>
                  <a:pt x="11023" y="16282"/>
                </a:lnTo>
                <a:lnTo>
                  <a:pt x="13302" y="13819"/>
                </a:lnTo>
                <a:lnTo>
                  <a:pt x="15813" y="12178"/>
                </a:lnTo>
                <a:lnTo>
                  <a:pt x="21249" y="10354"/>
                </a:lnTo>
                <a:lnTo>
                  <a:pt x="26972" y="6897"/>
                </a:lnTo>
                <a:lnTo>
                  <a:pt x="29888" y="4586"/>
                </a:lnTo>
                <a:lnTo>
                  <a:pt x="33816" y="3046"/>
                </a:lnTo>
                <a:lnTo>
                  <a:pt x="38419" y="2019"/>
                </a:lnTo>
                <a:lnTo>
                  <a:pt x="43472" y="1335"/>
                </a:lnTo>
                <a:lnTo>
                  <a:pt x="47833" y="878"/>
                </a:lnTo>
                <a:lnTo>
                  <a:pt x="51732" y="573"/>
                </a:lnTo>
                <a:lnTo>
                  <a:pt x="55324" y="370"/>
                </a:lnTo>
                <a:lnTo>
                  <a:pt x="64606" y="145"/>
                </a:lnTo>
                <a:lnTo>
                  <a:pt x="81994" y="0"/>
                </a:lnTo>
                <a:lnTo>
                  <a:pt x="86413" y="981"/>
                </a:lnTo>
                <a:lnTo>
                  <a:pt x="91343" y="2627"/>
                </a:lnTo>
                <a:lnTo>
                  <a:pt x="96614" y="4716"/>
                </a:lnTo>
                <a:lnTo>
                  <a:pt x="102112" y="6109"/>
                </a:lnTo>
                <a:lnTo>
                  <a:pt x="107762" y="7038"/>
                </a:lnTo>
                <a:lnTo>
                  <a:pt x="113513" y="7657"/>
                </a:lnTo>
                <a:lnTo>
                  <a:pt x="118339" y="9061"/>
                </a:lnTo>
                <a:lnTo>
                  <a:pt x="122549" y="10990"/>
                </a:lnTo>
                <a:lnTo>
                  <a:pt x="126348" y="13268"/>
                </a:lnTo>
                <a:lnTo>
                  <a:pt x="130865" y="14787"/>
                </a:lnTo>
                <a:lnTo>
                  <a:pt x="135860" y="15799"/>
                </a:lnTo>
                <a:lnTo>
                  <a:pt x="141175" y="16474"/>
                </a:lnTo>
                <a:lnTo>
                  <a:pt x="145710" y="17916"/>
                </a:lnTo>
                <a:lnTo>
                  <a:pt x="149726" y="19870"/>
                </a:lnTo>
                <a:lnTo>
                  <a:pt x="153395" y="22165"/>
                </a:lnTo>
                <a:lnTo>
                  <a:pt x="156834" y="24687"/>
                </a:lnTo>
                <a:lnTo>
                  <a:pt x="160118" y="27360"/>
                </a:lnTo>
                <a:lnTo>
                  <a:pt x="163300" y="30135"/>
                </a:lnTo>
                <a:lnTo>
                  <a:pt x="166414" y="32977"/>
                </a:lnTo>
                <a:lnTo>
                  <a:pt x="172519" y="38780"/>
                </a:lnTo>
                <a:lnTo>
                  <a:pt x="181534" y="47626"/>
                </a:lnTo>
                <a:lnTo>
                  <a:pt x="183530" y="50590"/>
                </a:lnTo>
                <a:lnTo>
                  <a:pt x="184861" y="53559"/>
                </a:lnTo>
                <a:lnTo>
                  <a:pt x="185748" y="56530"/>
                </a:lnTo>
                <a:lnTo>
                  <a:pt x="187332" y="59503"/>
                </a:lnTo>
                <a:lnTo>
                  <a:pt x="189380" y="62477"/>
                </a:lnTo>
                <a:lnTo>
                  <a:pt x="191738" y="65452"/>
                </a:lnTo>
                <a:lnTo>
                  <a:pt x="193309" y="68428"/>
                </a:lnTo>
                <a:lnTo>
                  <a:pt x="194357" y="71404"/>
                </a:lnTo>
                <a:lnTo>
                  <a:pt x="195056" y="74380"/>
                </a:lnTo>
                <a:lnTo>
                  <a:pt x="195521" y="77356"/>
                </a:lnTo>
                <a:lnTo>
                  <a:pt x="195832" y="80333"/>
                </a:lnTo>
                <a:lnTo>
                  <a:pt x="196039" y="83309"/>
                </a:lnTo>
                <a:lnTo>
                  <a:pt x="196177" y="86285"/>
                </a:lnTo>
                <a:lnTo>
                  <a:pt x="196330" y="92238"/>
                </a:lnTo>
                <a:lnTo>
                  <a:pt x="195379" y="95215"/>
                </a:lnTo>
                <a:lnTo>
                  <a:pt x="193752" y="98192"/>
                </a:lnTo>
                <a:lnTo>
                  <a:pt x="191676" y="101168"/>
                </a:lnTo>
                <a:lnTo>
                  <a:pt x="190292" y="104145"/>
                </a:lnTo>
                <a:lnTo>
                  <a:pt x="189369" y="107121"/>
                </a:lnTo>
                <a:lnTo>
                  <a:pt x="188754" y="110097"/>
                </a:lnTo>
                <a:lnTo>
                  <a:pt x="187351" y="113074"/>
                </a:lnTo>
                <a:lnTo>
                  <a:pt x="185424" y="116051"/>
                </a:lnTo>
                <a:lnTo>
                  <a:pt x="183147" y="119027"/>
                </a:lnTo>
                <a:lnTo>
                  <a:pt x="180637" y="122004"/>
                </a:lnTo>
                <a:lnTo>
                  <a:pt x="177972" y="124981"/>
                </a:lnTo>
                <a:lnTo>
                  <a:pt x="172364" y="130934"/>
                </a:lnTo>
                <a:lnTo>
                  <a:pt x="166564" y="136886"/>
                </a:lnTo>
                <a:lnTo>
                  <a:pt x="162636" y="139863"/>
                </a:lnTo>
                <a:lnTo>
                  <a:pt x="158034" y="142840"/>
                </a:lnTo>
                <a:lnTo>
                  <a:pt x="152981" y="145816"/>
                </a:lnTo>
                <a:lnTo>
                  <a:pt x="148620" y="148793"/>
                </a:lnTo>
                <a:lnTo>
                  <a:pt x="144721" y="151770"/>
                </a:lnTo>
                <a:lnTo>
                  <a:pt x="141129" y="154746"/>
                </a:lnTo>
                <a:lnTo>
                  <a:pt x="136750" y="156731"/>
                </a:lnTo>
                <a:lnTo>
                  <a:pt x="131846" y="158054"/>
                </a:lnTo>
                <a:lnTo>
                  <a:pt x="126593" y="158936"/>
                </a:lnTo>
                <a:lnTo>
                  <a:pt x="122098" y="160516"/>
                </a:lnTo>
                <a:lnTo>
                  <a:pt x="118109" y="162561"/>
                </a:lnTo>
                <a:lnTo>
                  <a:pt x="114458" y="164917"/>
                </a:lnTo>
                <a:lnTo>
                  <a:pt x="110040" y="166487"/>
                </a:lnTo>
                <a:lnTo>
                  <a:pt x="105110" y="167535"/>
                </a:lnTo>
                <a:lnTo>
                  <a:pt x="99839" y="168233"/>
                </a:lnTo>
                <a:lnTo>
                  <a:pt x="94340" y="169691"/>
                </a:lnTo>
                <a:lnTo>
                  <a:pt x="88690" y="171655"/>
                </a:lnTo>
                <a:lnTo>
                  <a:pt x="82939" y="173956"/>
                </a:lnTo>
                <a:lnTo>
                  <a:pt x="78113" y="175490"/>
                </a:lnTo>
                <a:lnTo>
                  <a:pt x="73903" y="176513"/>
                </a:lnTo>
                <a:lnTo>
                  <a:pt x="70105" y="177194"/>
                </a:lnTo>
                <a:lnTo>
                  <a:pt x="66580" y="178642"/>
                </a:lnTo>
                <a:lnTo>
                  <a:pt x="63238" y="180598"/>
                </a:lnTo>
                <a:lnTo>
                  <a:pt x="60018" y="182895"/>
                </a:lnTo>
                <a:lnTo>
                  <a:pt x="56879" y="184426"/>
                </a:lnTo>
                <a:lnTo>
                  <a:pt x="50746" y="186128"/>
                </a:lnTo>
                <a:lnTo>
                  <a:pt x="44712" y="186883"/>
                </a:lnTo>
                <a:lnTo>
                  <a:pt x="38723" y="187220"/>
                </a:lnTo>
                <a:lnTo>
                  <a:pt x="28556" y="187453"/>
                </a:lnTo>
                <a:lnTo>
                  <a:pt x="17859" y="1874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342"/>
          <p:cNvSpPr/>
          <p:nvPr/>
        </p:nvSpPr>
        <p:spPr>
          <a:xfrm>
            <a:off x="1866304" y="5081002"/>
            <a:ext cx="616150" cy="62499"/>
          </a:xfrm>
          <a:custGeom>
            <a:avLst/>
            <a:gdLst/>
            <a:ahLst/>
            <a:cxnLst/>
            <a:rect l="0" t="0" r="0" b="0"/>
            <a:pathLst>
              <a:path w="616150" h="62499">
                <a:moveTo>
                  <a:pt x="0" y="26780"/>
                </a:moveTo>
                <a:lnTo>
                  <a:pt x="0" y="9397"/>
                </a:lnTo>
                <a:lnTo>
                  <a:pt x="7689" y="8962"/>
                </a:lnTo>
                <a:lnTo>
                  <a:pt x="16509" y="8924"/>
                </a:lnTo>
                <a:lnTo>
                  <a:pt x="17952" y="7930"/>
                </a:lnTo>
                <a:lnTo>
                  <a:pt x="19905" y="6276"/>
                </a:lnTo>
                <a:lnTo>
                  <a:pt x="25429" y="1232"/>
                </a:lnTo>
                <a:lnTo>
                  <a:pt x="28831" y="542"/>
                </a:lnTo>
                <a:lnTo>
                  <a:pt x="47745" y="23"/>
                </a:lnTo>
                <a:lnTo>
                  <a:pt x="61331" y="0"/>
                </a:lnTo>
                <a:lnTo>
                  <a:pt x="65692" y="989"/>
                </a:lnTo>
                <a:lnTo>
                  <a:pt x="69591" y="2640"/>
                </a:lnTo>
                <a:lnTo>
                  <a:pt x="73183" y="4734"/>
                </a:lnTo>
                <a:lnTo>
                  <a:pt x="76570" y="6129"/>
                </a:lnTo>
                <a:lnTo>
                  <a:pt x="82979" y="7680"/>
                </a:lnTo>
                <a:lnTo>
                  <a:pt x="96906" y="8553"/>
                </a:lnTo>
                <a:lnTo>
                  <a:pt x="113600" y="8811"/>
                </a:lnTo>
                <a:lnTo>
                  <a:pt x="162879" y="8917"/>
                </a:lnTo>
                <a:lnTo>
                  <a:pt x="170102" y="9910"/>
                </a:lnTo>
                <a:lnTo>
                  <a:pt x="176901" y="11565"/>
                </a:lnTo>
                <a:lnTo>
                  <a:pt x="183419" y="13660"/>
                </a:lnTo>
                <a:lnTo>
                  <a:pt x="189748" y="15057"/>
                </a:lnTo>
                <a:lnTo>
                  <a:pt x="202072" y="16608"/>
                </a:lnTo>
                <a:lnTo>
                  <a:pt x="220167" y="17482"/>
                </a:lnTo>
                <a:lnTo>
                  <a:pt x="226153" y="18596"/>
                </a:lnTo>
                <a:lnTo>
                  <a:pt x="232128" y="20332"/>
                </a:lnTo>
                <a:lnTo>
                  <a:pt x="238096" y="22481"/>
                </a:lnTo>
                <a:lnTo>
                  <a:pt x="245051" y="23914"/>
                </a:lnTo>
                <a:lnTo>
                  <a:pt x="260716" y="25506"/>
                </a:lnTo>
                <a:lnTo>
                  <a:pt x="268069" y="26923"/>
                </a:lnTo>
                <a:lnTo>
                  <a:pt x="274955" y="28859"/>
                </a:lnTo>
                <a:lnTo>
                  <a:pt x="281530" y="31142"/>
                </a:lnTo>
                <a:lnTo>
                  <a:pt x="288890" y="32665"/>
                </a:lnTo>
                <a:lnTo>
                  <a:pt x="305005" y="34357"/>
                </a:lnTo>
                <a:lnTo>
                  <a:pt x="319443" y="35108"/>
                </a:lnTo>
                <a:lnTo>
                  <a:pt x="333467" y="35442"/>
                </a:lnTo>
                <a:lnTo>
                  <a:pt x="349622" y="35590"/>
                </a:lnTo>
                <a:lnTo>
                  <a:pt x="357105" y="36622"/>
                </a:lnTo>
                <a:lnTo>
                  <a:pt x="364078" y="38302"/>
                </a:lnTo>
                <a:lnTo>
                  <a:pt x="370711" y="40414"/>
                </a:lnTo>
                <a:lnTo>
                  <a:pt x="378109" y="41823"/>
                </a:lnTo>
                <a:lnTo>
                  <a:pt x="394268" y="43387"/>
                </a:lnTo>
                <a:lnTo>
                  <a:pt x="408725" y="44083"/>
                </a:lnTo>
                <a:lnTo>
                  <a:pt x="421765" y="45384"/>
                </a:lnTo>
                <a:lnTo>
                  <a:pt x="428021" y="47120"/>
                </a:lnTo>
                <a:lnTo>
                  <a:pt x="434175" y="49269"/>
                </a:lnTo>
                <a:lnTo>
                  <a:pt x="441255" y="50702"/>
                </a:lnTo>
                <a:lnTo>
                  <a:pt x="457059" y="52295"/>
                </a:lnTo>
                <a:lnTo>
                  <a:pt x="471359" y="53002"/>
                </a:lnTo>
                <a:lnTo>
                  <a:pt x="490566" y="53401"/>
                </a:lnTo>
                <a:lnTo>
                  <a:pt x="510093" y="53535"/>
                </a:lnTo>
                <a:lnTo>
                  <a:pt x="514687" y="54539"/>
                </a:lnTo>
                <a:lnTo>
                  <a:pt x="519734" y="56200"/>
                </a:lnTo>
                <a:lnTo>
                  <a:pt x="525083" y="58299"/>
                </a:lnTo>
                <a:lnTo>
                  <a:pt x="530634" y="59699"/>
                </a:lnTo>
                <a:lnTo>
                  <a:pt x="542092" y="61254"/>
                </a:lnTo>
                <a:lnTo>
                  <a:pt x="558489" y="62253"/>
                </a:lnTo>
                <a:lnTo>
                  <a:pt x="574331" y="62466"/>
                </a:lnTo>
                <a:lnTo>
                  <a:pt x="616149" y="6249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839515" y="4429125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344"/>
          <p:cNvSpPr/>
          <p:nvPr/>
        </p:nvSpPr>
        <p:spPr>
          <a:xfrm>
            <a:off x="1839515" y="4411266"/>
            <a:ext cx="723306" cy="80367"/>
          </a:xfrm>
          <a:custGeom>
            <a:avLst/>
            <a:gdLst/>
            <a:ahLst/>
            <a:cxnLst/>
            <a:rect l="0" t="0" r="0" b="0"/>
            <a:pathLst>
              <a:path w="723306" h="80367">
                <a:moveTo>
                  <a:pt x="0" y="8929"/>
                </a:moveTo>
                <a:lnTo>
                  <a:pt x="7689" y="1241"/>
                </a:lnTo>
                <a:lnTo>
                  <a:pt x="11024" y="551"/>
                </a:lnTo>
                <a:lnTo>
                  <a:pt x="33253" y="4"/>
                </a:lnTo>
                <a:lnTo>
                  <a:pt x="48003" y="0"/>
                </a:lnTo>
                <a:lnTo>
                  <a:pt x="50854" y="992"/>
                </a:lnTo>
                <a:lnTo>
                  <a:pt x="53746" y="2645"/>
                </a:lnTo>
                <a:lnTo>
                  <a:pt x="56667" y="4740"/>
                </a:lnTo>
                <a:lnTo>
                  <a:pt x="62558" y="7067"/>
                </a:lnTo>
                <a:lnTo>
                  <a:pt x="74098" y="8377"/>
                </a:lnTo>
                <a:lnTo>
                  <a:pt x="94425" y="8856"/>
                </a:lnTo>
                <a:lnTo>
                  <a:pt x="110024" y="8919"/>
                </a:lnTo>
                <a:lnTo>
                  <a:pt x="114029" y="9914"/>
                </a:lnTo>
                <a:lnTo>
                  <a:pt x="118684" y="11570"/>
                </a:lnTo>
                <a:lnTo>
                  <a:pt x="123771" y="13666"/>
                </a:lnTo>
                <a:lnTo>
                  <a:pt x="132069" y="15995"/>
                </a:lnTo>
                <a:lnTo>
                  <a:pt x="150222" y="17490"/>
                </a:lnTo>
                <a:lnTo>
                  <a:pt x="171710" y="17810"/>
                </a:lnTo>
                <a:lnTo>
                  <a:pt x="176981" y="17826"/>
                </a:lnTo>
                <a:lnTo>
                  <a:pt x="181487" y="18829"/>
                </a:lnTo>
                <a:lnTo>
                  <a:pt x="185484" y="20490"/>
                </a:lnTo>
                <a:lnTo>
                  <a:pt x="189140" y="22590"/>
                </a:lnTo>
                <a:lnTo>
                  <a:pt x="198495" y="24922"/>
                </a:lnTo>
                <a:lnTo>
                  <a:pt x="209267" y="26951"/>
                </a:lnTo>
                <a:lnTo>
                  <a:pt x="214917" y="28881"/>
                </a:lnTo>
                <a:lnTo>
                  <a:pt x="220669" y="31160"/>
                </a:lnTo>
                <a:lnTo>
                  <a:pt x="226488" y="32679"/>
                </a:lnTo>
                <a:lnTo>
                  <a:pt x="244158" y="34818"/>
                </a:lnTo>
                <a:lnTo>
                  <a:pt x="265261" y="35540"/>
                </a:lnTo>
                <a:lnTo>
                  <a:pt x="295233" y="35702"/>
                </a:lnTo>
                <a:lnTo>
                  <a:pt x="301002" y="35707"/>
                </a:lnTo>
                <a:lnTo>
                  <a:pt x="306832" y="36703"/>
                </a:lnTo>
                <a:lnTo>
                  <a:pt x="312703" y="38359"/>
                </a:lnTo>
                <a:lnTo>
                  <a:pt x="318602" y="40455"/>
                </a:lnTo>
                <a:lnTo>
                  <a:pt x="330447" y="42784"/>
                </a:lnTo>
                <a:lnTo>
                  <a:pt x="348272" y="44095"/>
                </a:lnTo>
                <a:lnTo>
                  <a:pt x="367333" y="44538"/>
                </a:lnTo>
                <a:lnTo>
                  <a:pt x="372881" y="45567"/>
                </a:lnTo>
                <a:lnTo>
                  <a:pt x="379556" y="47245"/>
                </a:lnTo>
                <a:lnTo>
                  <a:pt x="386983" y="49355"/>
                </a:lnTo>
                <a:lnTo>
                  <a:pt x="397880" y="51701"/>
                </a:lnTo>
                <a:lnTo>
                  <a:pt x="417701" y="53206"/>
                </a:lnTo>
                <a:lnTo>
                  <a:pt x="434870" y="53468"/>
                </a:lnTo>
                <a:lnTo>
                  <a:pt x="488164" y="53574"/>
                </a:lnTo>
                <a:lnTo>
                  <a:pt x="494115" y="54567"/>
                </a:lnTo>
                <a:lnTo>
                  <a:pt x="500066" y="56222"/>
                </a:lnTo>
                <a:lnTo>
                  <a:pt x="506018" y="58317"/>
                </a:lnTo>
                <a:lnTo>
                  <a:pt x="517923" y="60645"/>
                </a:lnTo>
                <a:lnTo>
                  <a:pt x="535782" y="61955"/>
                </a:lnTo>
                <a:lnTo>
                  <a:pt x="553641" y="62344"/>
                </a:lnTo>
                <a:lnTo>
                  <a:pt x="587624" y="62497"/>
                </a:lnTo>
                <a:lnTo>
                  <a:pt x="592171" y="63493"/>
                </a:lnTo>
                <a:lnTo>
                  <a:pt x="596195" y="65148"/>
                </a:lnTo>
                <a:lnTo>
                  <a:pt x="599870" y="67244"/>
                </a:lnTo>
                <a:lnTo>
                  <a:pt x="609244" y="69574"/>
                </a:lnTo>
                <a:lnTo>
                  <a:pt x="631114" y="71191"/>
                </a:lnTo>
                <a:lnTo>
                  <a:pt x="656913" y="71415"/>
                </a:lnTo>
                <a:lnTo>
                  <a:pt x="703680" y="71437"/>
                </a:lnTo>
                <a:lnTo>
                  <a:pt x="705261" y="72429"/>
                </a:lnTo>
                <a:lnTo>
                  <a:pt x="707307" y="74082"/>
                </a:lnTo>
                <a:lnTo>
                  <a:pt x="713962" y="79999"/>
                </a:lnTo>
                <a:lnTo>
                  <a:pt x="723305" y="803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345"/>
          <p:cNvSpPr/>
          <p:nvPr/>
        </p:nvSpPr>
        <p:spPr>
          <a:xfrm>
            <a:off x="2920072" y="4947046"/>
            <a:ext cx="249968" cy="17861"/>
          </a:xfrm>
          <a:custGeom>
            <a:avLst/>
            <a:gdLst/>
            <a:ahLst/>
            <a:cxnLst/>
            <a:rect l="0" t="0" r="0" b="0"/>
            <a:pathLst>
              <a:path w="249968" h="17861">
                <a:moveTo>
                  <a:pt x="17794" y="8930"/>
                </a:moveTo>
                <a:lnTo>
                  <a:pt x="153" y="8930"/>
                </a:lnTo>
                <a:lnTo>
                  <a:pt x="80" y="7938"/>
                </a:lnTo>
                <a:lnTo>
                  <a:pt x="0" y="4190"/>
                </a:lnTo>
                <a:lnTo>
                  <a:pt x="971" y="2793"/>
                </a:lnTo>
                <a:lnTo>
                  <a:pt x="2610" y="1862"/>
                </a:lnTo>
                <a:lnTo>
                  <a:pt x="4694" y="1241"/>
                </a:lnTo>
                <a:lnTo>
                  <a:pt x="7077" y="828"/>
                </a:lnTo>
                <a:lnTo>
                  <a:pt x="12369" y="368"/>
                </a:lnTo>
                <a:lnTo>
                  <a:pt x="19726" y="49"/>
                </a:lnTo>
                <a:lnTo>
                  <a:pt x="161992" y="0"/>
                </a:lnTo>
                <a:lnTo>
                  <a:pt x="166512" y="992"/>
                </a:lnTo>
                <a:lnTo>
                  <a:pt x="171510" y="2646"/>
                </a:lnTo>
                <a:lnTo>
                  <a:pt x="176826" y="4740"/>
                </a:lnTo>
                <a:lnTo>
                  <a:pt x="181363" y="6137"/>
                </a:lnTo>
                <a:lnTo>
                  <a:pt x="185379" y="7068"/>
                </a:lnTo>
                <a:lnTo>
                  <a:pt x="189049" y="7689"/>
                </a:lnTo>
                <a:lnTo>
                  <a:pt x="193480" y="8103"/>
                </a:lnTo>
                <a:lnTo>
                  <a:pt x="198418" y="8379"/>
                </a:lnTo>
                <a:lnTo>
                  <a:pt x="208204" y="8685"/>
                </a:lnTo>
                <a:lnTo>
                  <a:pt x="222572" y="8882"/>
                </a:lnTo>
                <a:lnTo>
                  <a:pt x="230224" y="8920"/>
                </a:lnTo>
                <a:lnTo>
                  <a:pt x="231844" y="9916"/>
                </a:lnTo>
                <a:lnTo>
                  <a:pt x="233916" y="11571"/>
                </a:lnTo>
                <a:lnTo>
                  <a:pt x="236290" y="13667"/>
                </a:lnTo>
                <a:lnTo>
                  <a:pt x="238864" y="15065"/>
                </a:lnTo>
                <a:lnTo>
                  <a:pt x="241573" y="15996"/>
                </a:lnTo>
                <a:lnTo>
                  <a:pt x="249948" y="17855"/>
                </a:lnTo>
                <a:lnTo>
                  <a:pt x="249967" y="17860"/>
                </a:lnTo>
                <a:lnTo>
                  <a:pt x="241037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429000" y="4920257"/>
            <a:ext cx="2646" cy="1"/>
          </a:xfrm>
          <a:custGeom>
            <a:avLst/>
            <a:gdLst/>
            <a:ahLst/>
            <a:cxnLst/>
            <a:rect l="0" t="0" r="0" b="0"/>
            <a:pathLst>
              <a:path w="2646" h="1">
                <a:moveTo>
                  <a:pt x="0" y="0"/>
                </a:moveTo>
                <a:lnTo>
                  <a:pt x="2645" y="0"/>
                </a:lnTo>
                <a:close/>
              </a:path>
            </a:pathLst>
          </a:custGeom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347"/>
          <p:cNvSpPr/>
          <p:nvPr/>
        </p:nvSpPr>
        <p:spPr>
          <a:xfrm>
            <a:off x="3429000" y="4920257"/>
            <a:ext cx="98227" cy="258959"/>
          </a:xfrm>
          <a:custGeom>
            <a:avLst/>
            <a:gdLst/>
            <a:ahLst/>
            <a:cxnLst/>
            <a:rect l="0" t="0" r="0" b="0"/>
            <a:pathLst>
              <a:path w="98227" h="258959">
                <a:moveTo>
                  <a:pt x="0" y="0"/>
                </a:moveTo>
                <a:lnTo>
                  <a:pt x="9480" y="61626"/>
                </a:lnTo>
                <a:lnTo>
                  <a:pt x="12273" y="81764"/>
                </a:lnTo>
                <a:lnTo>
                  <a:pt x="14135" y="97173"/>
                </a:lnTo>
                <a:lnTo>
                  <a:pt x="15376" y="109430"/>
                </a:lnTo>
                <a:lnTo>
                  <a:pt x="16204" y="119587"/>
                </a:lnTo>
                <a:lnTo>
                  <a:pt x="16755" y="128342"/>
                </a:lnTo>
                <a:lnTo>
                  <a:pt x="17123" y="136163"/>
                </a:lnTo>
                <a:lnTo>
                  <a:pt x="18360" y="143362"/>
                </a:lnTo>
                <a:lnTo>
                  <a:pt x="20178" y="150145"/>
                </a:lnTo>
                <a:lnTo>
                  <a:pt x="22381" y="156652"/>
                </a:lnTo>
                <a:lnTo>
                  <a:pt x="23850" y="162973"/>
                </a:lnTo>
                <a:lnTo>
                  <a:pt x="24830" y="169173"/>
                </a:lnTo>
                <a:lnTo>
                  <a:pt x="25483" y="175290"/>
                </a:lnTo>
                <a:lnTo>
                  <a:pt x="25918" y="180360"/>
                </a:lnTo>
                <a:lnTo>
                  <a:pt x="26208" y="184732"/>
                </a:lnTo>
                <a:lnTo>
                  <a:pt x="26402" y="188640"/>
                </a:lnTo>
                <a:lnTo>
                  <a:pt x="26616" y="198272"/>
                </a:lnTo>
                <a:lnTo>
                  <a:pt x="26755" y="220626"/>
                </a:lnTo>
                <a:lnTo>
                  <a:pt x="27758" y="225466"/>
                </a:lnTo>
                <a:lnTo>
                  <a:pt x="29419" y="229686"/>
                </a:lnTo>
                <a:lnTo>
                  <a:pt x="31519" y="233491"/>
                </a:lnTo>
                <a:lnTo>
                  <a:pt x="33852" y="240365"/>
                </a:lnTo>
                <a:lnTo>
                  <a:pt x="35350" y="248122"/>
                </a:lnTo>
                <a:lnTo>
                  <a:pt x="35645" y="255792"/>
                </a:lnTo>
                <a:lnTo>
                  <a:pt x="35718" y="258958"/>
                </a:lnTo>
                <a:lnTo>
                  <a:pt x="35718" y="224409"/>
                </a:lnTo>
                <a:lnTo>
                  <a:pt x="36710" y="220052"/>
                </a:lnTo>
                <a:lnTo>
                  <a:pt x="38364" y="216155"/>
                </a:lnTo>
                <a:lnTo>
                  <a:pt x="40459" y="212564"/>
                </a:lnTo>
                <a:lnTo>
                  <a:pt x="41855" y="208186"/>
                </a:lnTo>
                <a:lnTo>
                  <a:pt x="42786" y="203283"/>
                </a:lnTo>
                <a:lnTo>
                  <a:pt x="43407" y="198030"/>
                </a:lnTo>
                <a:lnTo>
                  <a:pt x="43820" y="192544"/>
                </a:lnTo>
                <a:lnTo>
                  <a:pt x="44096" y="186902"/>
                </a:lnTo>
                <a:lnTo>
                  <a:pt x="44280" y="181156"/>
                </a:lnTo>
                <a:lnTo>
                  <a:pt x="45395" y="175341"/>
                </a:lnTo>
                <a:lnTo>
                  <a:pt x="47130" y="169480"/>
                </a:lnTo>
                <a:lnTo>
                  <a:pt x="49279" y="163588"/>
                </a:lnTo>
                <a:lnTo>
                  <a:pt x="50712" y="157677"/>
                </a:lnTo>
                <a:lnTo>
                  <a:pt x="51667" y="151751"/>
                </a:lnTo>
                <a:lnTo>
                  <a:pt x="52304" y="145815"/>
                </a:lnTo>
                <a:lnTo>
                  <a:pt x="53721" y="139874"/>
                </a:lnTo>
                <a:lnTo>
                  <a:pt x="55657" y="133930"/>
                </a:lnTo>
                <a:lnTo>
                  <a:pt x="57941" y="127982"/>
                </a:lnTo>
                <a:lnTo>
                  <a:pt x="59463" y="122032"/>
                </a:lnTo>
                <a:lnTo>
                  <a:pt x="60478" y="116082"/>
                </a:lnTo>
                <a:lnTo>
                  <a:pt x="61154" y="110130"/>
                </a:lnTo>
                <a:lnTo>
                  <a:pt x="62598" y="104178"/>
                </a:lnTo>
                <a:lnTo>
                  <a:pt x="64552" y="98225"/>
                </a:lnTo>
                <a:lnTo>
                  <a:pt x="66847" y="92273"/>
                </a:lnTo>
                <a:lnTo>
                  <a:pt x="68377" y="87312"/>
                </a:lnTo>
                <a:lnTo>
                  <a:pt x="69397" y="83013"/>
                </a:lnTo>
                <a:lnTo>
                  <a:pt x="70077" y="79154"/>
                </a:lnTo>
                <a:lnTo>
                  <a:pt x="71523" y="74598"/>
                </a:lnTo>
                <a:lnTo>
                  <a:pt x="73478" y="69576"/>
                </a:lnTo>
                <a:lnTo>
                  <a:pt x="75774" y="64243"/>
                </a:lnTo>
                <a:lnTo>
                  <a:pt x="80972" y="53027"/>
                </a:lnTo>
                <a:lnTo>
                  <a:pt x="98226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589734" y="5072062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349"/>
          <p:cNvSpPr/>
          <p:nvPr/>
        </p:nvSpPr>
        <p:spPr>
          <a:xfrm>
            <a:off x="3589734" y="4929223"/>
            <a:ext cx="133946" cy="223084"/>
          </a:xfrm>
          <a:custGeom>
            <a:avLst/>
            <a:gdLst/>
            <a:ahLst/>
            <a:cxnLst/>
            <a:rect l="0" t="0" r="0" b="0"/>
            <a:pathLst>
              <a:path w="133946" h="223084">
                <a:moveTo>
                  <a:pt x="0" y="142839"/>
                </a:moveTo>
                <a:lnTo>
                  <a:pt x="28443" y="128617"/>
                </a:lnTo>
                <a:lnTo>
                  <a:pt x="37813" y="123436"/>
                </a:lnTo>
                <a:lnTo>
                  <a:pt x="45053" y="118990"/>
                </a:lnTo>
                <a:lnTo>
                  <a:pt x="50871" y="115033"/>
                </a:lnTo>
                <a:lnTo>
                  <a:pt x="55742" y="111403"/>
                </a:lnTo>
                <a:lnTo>
                  <a:pt x="59982" y="107991"/>
                </a:lnTo>
                <a:lnTo>
                  <a:pt x="63800" y="104724"/>
                </a:lnTo>
                <a:lnTo>
                  <a:pt x="67338" y="101554"/>
                </a:lnTo>
                <a:lnTo>
                  <a:pt x="73915" y="95386"/>
                </a:lnTo>
                <a:lnTo>
                  <a:pt x="76066" y="92352"/>
                </a:lnTo>
                <a:lnTo>
                  <a:pt x="78456" y="86335"/>
                </a:lnTo>
                <a:lnTo>
                  <a:pt x="80085" y="82349"/>
                </a:lnTo>
                <a:lnTo>
                  <a:pt x="82163" y="77708"/>
                </a:lnTo>
                <a:lnTo>
                  <a:pt x="84541" y="72629"/>
                </a:lnTo>
                <a:lnTo>
                  <a:pt x="86126" y="68251"/>
                </a:lnTo>
                <a:lnTo>
                  <a:pt x="87183" y="64340"/>
                </a:lnTo>
                <a:lnTo>
                  <a:pt x="87888" y="60741"/>
                </a:lnTo>
                <a:lnTo>
                  <a:pt x="91316" y="54096"/>
                </a:lnTo>
                <a:lnTo>
                  <a:pt x="93620" y="50935"/>
                </a:lnTo>
                <a:lnTo>
                  <a:pt x="96179" y="44776"/>
                </a:lnTo>
                <a:lnTo>
                  <a:pt x="97316" y="38732"/>
                </a:lnTo>
                <a:lnTo>
                  <a:pt x="97822" y="32738"/>
                </a:lnTo>
                <a:lnTo>
                  <a:pt x="98047" y="26768"/>
                </a:lnTo>
                <a:lnTo>
                  <a:pt x="98191" y="14850"/>
                </a:lnTo>
                <a:lnTo>
                  <a:pt x="98223" y="4676"/>
                </a:lnTo>
                <a:lnTo>
                  <a:pt x="97232" y="3105"/>
                </a:lnTo>
                <a:lnTo>
                  <a:pt x="95579" y="2058"/>
                </a:lnTo>
                <a:lnTo>
                  <a:pt x="90538" y="378"/>
                </a:lnTo>
                <a:lnTo>
                  <a:pt x="87202" y="148"/>
                </a:lnTo>
                <a:lnTo>
                  <a:pt x="82413" y="46"/>
                </a:lnTo>
                <a:lnTo>
                  <a:pt x="76977" y="0"/>
                </a:lnTo>
                <a:lnTo>
                  <a:pt x="74138" y="980"/>
                </a:lnTo>
                <a:lnTo>
                  <a:pt x="71253" y="2626"/>
                </a:lnTo>
                <a:lnTo>
                  <a:pt x="68338" y="4715"/>
                </a:lnTo>
                <a:lnTo>
                  <a:pt x="65402" y="7100"/>
                </a:lnTo>
                <a:lnTo>
                  <a:pt x="62453" y="9682"/>
                </a:lnTo>
                <a:lnTo>
                  <a:pt x="59495" y="12396"/>
                </a:lnTo>
                <a:lnTo>
                  <a:pt x="53562" y="18057"/>
                </a:lnTo>
                <a:lnTo>
                  <a:pt x="32741" y="38672"/>
                </a:lnTo>
                <a:lnTo>
                  <a:pt x="29765" y="42637"/>
                </a:lnTo>
                <a:lnTo>
                  <a:pt x="26789" y="47265"/>
                </a:lnTo>
                <a:lnTo>
                  <a:pt x="23812" y="52334"/>
                </a:lnTo>
                <a:lnTo>
                  <a:pt x="20836" y="57697"/>
                </a:lnTo>
                <a:lnTo>
                  <a:pt x="14883" y="68949"/>
                </a:lnTo>
                <a:lnTo>
                  <a:pt x="12898" y="73735"/>
                </a:lnTo>
                <a:lnTo>
                  <a:pt x="11575" y="77918"/>
                </a:lnTo>
                <a:lnTo>
                  <a:pt x="10693" y="81699"/>
                </a:lnTo>
                <a:lnTo>
                  <a:pt x="9113" y="86204"/>
                </a:lnTo>
                <a:lnTo>
                  <a:pt x="7068" y="91191"/>
                </a:lnTo>
                <a:lnTo>
                  <a:pt x="4712" y="96501"/>
                </a:lnTo>
                <a:lnTo>
                  <a:pt x="3141" y="102025"/>
                </a:lnTo>
                <a:lnTo>
                  <a:pt x="2094" y="107692"/>
                </a:lnTo>
                <a:lnTo>
                  <a:pt x="1396" y="113455"/>
                </a:lnTo>
                <a:lnTo>
                  <a:pt x="930" y="119281"/>
                </a:lnTo>
                <a:lnTo>
                  <a:pt x="620" y="125149"/>
                </a:lnTo>
                <a:lnTo>
                  <a:pt x="276" y="136961"/>
                </a:lnTo>
                <a:lnTo>
                  <a:pt x="16" y="171494"/>
                </a:lnTo>
                <a:lnTo>
                  <a:pt x="11" y="176825"/>
                </a:lnTo>
                <a:lnTo>
                  <a:pt x="999" y="181372"/>
                </a:lnTo>
                <a:lnTo>
                  <a:pt x="2650" y="185394"/>
                </a:lnTo>
                <a:lnTo>
                  <a:pt x="4743" y="189068"/>
                </a:lnTo>
                <a:lnTo>
                  <a:pt x="7131" y="192510"/>
                </a:lnTo>
                <a:lnTo>
                  <a:pt x="9715" y="195797"/>
                </a:lnTo>
                <a:lnTo>
                  <a:pt x="12430" y="198980"/>
                </a:lnTo>
                <a:lnTo>
                  <a:pt x="15232" y="202094"/>
                </a:lnTo>
                <a:lnTo>
                  <a:pt x="20991" y="208201"/>
                </a:lnTo>
                <a:lnTo>
                  <a:pt x="23916" y="210226"/>
                </a:lnTo>
                <a:lnTo>
                  <a:pt x="26858" y="211576"/>
                </a:lnTo>
                <a:lnTo>
                  <a:pt x="29812" y="212476"/>
                </a:lnTo>
                <a:lnTo>
                  <a:pt x="32773" y="214068"/>
                </a:lnTo>
                <a:lnTo>
                  <a:pt x="35739" y="216122"/>
                </a:lnTo>
                <a:lnTo>
                  <a:pt x="38709" y="218483"/>
                </a:lnTo>
                <a:lnTo>
                  <a:pt x="42673" y="220058"/>
                </a:lnTo>
                <a:lnTo>
                  <a:pt x="47300" y="221107"/>
                </a:lnTo>
                <a:lnTo>
                  <a:pt x="52370" y="221807"/>
                </a:lnTo>
                <a:lnTo>
                  <a:pt x="56741" y="222273"/>
                </a:lnTo>
                <a:lnTo>
                  <a:pt x="60647" y="222584"/>
                </a:lnTo>
                <a:lnTo>
                  <a:pt x="64244" y="222791"/>
                </a:lnTo>
                <a:lnTo>
                  <a:pt x="70886" y="223022"/>
                </a:lnTo>
                <a:lnTo>
                  <a:pt x="74047" y="223083"/>
                </a:lnTo>
                <a:lnTo>
                  <a:pt x="78138" y="222132"/>
                </a:lnTo>
                <a:lnTo>
                  <a:pt x="82849" y="220505"/>
                </a:lnTo>
                <a:lnTo>
                  <a:pt x="87976" y="218429"/>
                </a:lnTo>
                <a:lnTo>
                  <a:pt x="92385" y="216052"/>
                </a:lnTo>
                <a:lnTo>
                  <a:pt x="96316" y="213476"/>
                </a:lnTo>
                <a:lnTo>
                  <a:pt x="99929" y="210766"/>
                </a:lnTo>
                <a:lnTo>
                  <a:pt x="105315" y="207968"/>
                </a:lnTo>
                <a:lnTo>
                  <a:pt x="111882" y="205110"/>
                </a:lnTo>
                <a:lnTo>
                  <a:pt x="133945" y="19641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350"/>
          <p:cNvSpPr/>
          <p:nvPr/>
        </p:nvSpPr>
        <p:spPr>
          <a:xfrm>
            <a:off x="3786223" y="4929187"/>
            <a:ext cx="98192" cy="214314"/>
          </a:xfrm>
          <a:custGeom>
            <a:avLst/>
            <a:gdLst/>
            <a:ahLst/>
            <a:cxnLst/>
            <a:rect l="0" t="0" r="0" b="0"/>
            <a:pathLst>
              <a:path w="98192" h="214314">
                <a:moveTo>
                  <a:pt x="98191" y="0"/>
                </a:moveTo>
                <a:lnTo>
                  <a:pt x="88710" y="0"/>
                </a:lnTo>
                <a:lnTo>
                  <a:pt x="85917" y="992"/>
                </a:lnTo>
                <a:lnTo>
                  <a:pt x="84055" y="2646"/>
                </a:lnTo>
                <a:lnTo>
                  <a:pt x="82814" y="4740"/>
                </a:lnTo>
                <a:lnTo>
                  <a:pt x="80002" y="6137"/>
                </a:lnTo>
                <a:lnTo>
                  <a:pt x="76143" y="7068"/>
                </a:lnTo>
                <a:lnTo>
                  <a:pt x="71586" y="7689"/>
                </a:lnTo>
                <a:lnTo>
                  <a:pt x="67556" y="9094"/>
                </a:lnTo>
                <a:lnTo>
                  <a:pt x="63877" y="11024"/>
                </a:lnTo>
                <a:lnTo>
                  <a:pt x="60432" y="13302"/>
                </a:lnTo>
                <a:lnTo>
                  <a:pt x="57143" y="15814"/>
                </a:lnTo>
                <a:lnTo>
                  <a:pt x="53958" y="18480"/>
                </a:lnTo>
                <a:lnTo>
                  <a:pt x="50843" y="21249"/>
                </a:lnTo>
                <a:lnTo>
                  <a:pt x="46782" y="26073"/>
                </a:lnTo>
                <a:lnTo>
                  <a:pt x="42090" y="32264"/>
                </a:lnTo>
                <a:lnTo>
                  <a:pt x="36978" y="39369"/>
                </a:lnTo>
                <a:lnTo>
                  <a:pt x="32577" y="45098"/>
                </a:lnTo>
                <a:lnTo>
                  <a:pt x="28651" y="49909"/>
                </a:lnTo>
                <a:lnTo>
                  <a:pt x="25042" y="54108"/>
                </a:lnTo>
                <a:lnTo>
                  <a:pt x="21644" y="58893"/>
                </a:lnTo>
                <a:lnTo>
                  <a:pt x="18386" y="64067"/>
                </a:lnTo>
                <a:lnTo>
                  <a:pt x="15222" y="69500"/>
                </a:lnTo>
                <a:lnTo>
                  <a:pt x="13112" y="74115"/>
                </a:lnTo>
                <a:lnTo>
                  <a:pt x="11706" y="78183"/>
                </a:lnTo>
                <a:lnTo>
                  <a:pt x="10769" y="81888"/>
                </a:lnTo>
                <a:lnTo>
                  <a:pt x="9151" y="86342"/>
                </a:lnTo>
                <a:lnTo>
                  <a:pt x="7081" y="91296"/>
                </a:lnTo>
                <a:lnTo>
                  <a:pt x="4709" y="96583"/>
                </a:lnTo>
                <a:lnTo>
                  <a:pt x="3127" y="102091"/>
                </a:lnTo>
                <a:lnTo>
                  <a:pt x="2073" y="107749"/>
                </a:lnTo>
                <a:lnTo>
                  <a:pt x="1370" y="113504"/>
                </a:lnTo>
                <a:lnTo>
                  <a:pt x="901" y="118333"/>
                </a:lnTo>
                <a:lnTo>
                  <a:pt x="589" y="122546"/>
                </a:lnTo>
                <a:lnTo>
                  <a:pt x="381" y="126345"/>
                </a:lnTo>
                <a:lnTo>
                  <a:pt x="149" y="133213"/>
                </a:lnTo>
                <a:lnTo>
                  <a:pt x="19" y="145304"/>
                </a:lnTo>
                <a:lnTo>
                  <a:pt x="0" y="150447"/>
                </a:lnTo>
                <a:lnTo>
                  <a:pt x="980" y="154869"/>
                </a:lnTo>
                <a:lnTo>
                  <a:pt x="2626" y="158808"/>
                </a:lnTo>
                <a:lnTo>
                  <a:pt x="4715" y="162427"/>
                </a:lnTo>
                <a:lnTo>
                  <a:pt x="7037" y="169094"/>
                </a:lnTo>
                <a:lnTo>
                  <a:pt x="7656" y="172260"/>
                </a:lnTo>
                <a:lnTo>
                  <a:pt x="9060" y="175363"/>
                </a:lnTo>
                <a:lnTo>
                  <a:pt x="10989" y="178425"/>
                </a:lnTo>
                <a:lnTo>
                  <a:pt x="13267" y="181458"/>
                </a:lnTo>
                <a:lnTo>
                  <a:pt x="15778" y="184472"/>
                </a:lnTo>
                <a:lnTo>
                  <a:pt x="18444" y="187473"/>
                </a:lnTo>
                <a:lnTo>
                  <a:pt x="24052" y="193454"/>
                </a:lnTo>
                <a:lnTo>
                  <a:pt x="29852" y="199420"/>
                </a:lnTo>
                <a:lnTo>
                  <a:pt x="32788" y="201407"/>
                </a:lnTo>
                <a:lnTo>
                  <a:pt x="35737" y="202732"/>
                </a:lnTo>
                <a:lnTo>
                  <a:pt x="38696" y="203616"/>
                </a:lnTo>
                <a:lnTo>
                  <a:pt x="42652" y="204205"/>
                </a:lnTo>
                <a:lnTo>
                  <a:pt x="47274" y="204598"/>
                </a:lnTo>
                <a:lnTo>
                  <a:pt x="52340" y="204859"/>
                </a:lnTo>
                <a:lnTo>
                  <a:pt x="58694" y="206026"/>
                </a:lnTo>
                <a:lnTo>
                  <a:pt x="65906" y="207796"/>
                </a:lnTo>
                <a:lnTo>
                  <a:pt x="89261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351"/>
          <p:cNvSpPr/>
          <p:nvPr/>
        </p:nvSpPr>
        <p:spPr>
          <a:xfrm>
            <a:off x="3939356" y="4947425"/>
            <a:ext cx="122292" cy="187146"/>
          </a:xfrm>
          <a:custGeom>
            <a:avLst/>
            <a:gdLst/>
            <a:ahLst/>
            <a:cxnLst/>
            <a:rect l="0" t="0" r="0" b="0"/>
            <a:pathLst>
              <a:path w="122292" h="187146">
                <a:moveTo>
                  <a:pt x="7565" y="88918"/>
                </a:moveTo>
                <a:lnTo>
                  <a:pt x="20868" y="88918"/>
                </a:lnTo>
                <a:lnTo>
                  <a:pt x="23379" y="87926"/>
                </a:lnTo>
                <a:lnTo>
                  <a:pt x="26045" y="86273"/>
                </a:lnTo>
                <a:lnTo>
                  <a:pt x="32713" y="81230"/>
                </a:lnTo>
                <a:lnTo>
                  <a:pt x="35244" y="80816"/>
                </a:lnTo>
                <a:lnTo>
                  <a:pt x="38917" y="80540"/>
                </a:lnTo>
                <a:lnTo>
                  <a:pt x="43349" y="80356"/>
                </a:lnTo>
                <a:lnTo>
                  <a:pt x="47296" y="79242"/>
                </a:lnTo>
                <a:lnTo>
                  <a:pt x="50920" y="77506"/>
                </a:lnTo>
                <a:lnTo>
                  <a:pt x="54328" y="75357"/>
                </a:lnTo>
                <a:lnTo>
                  <a:pt x="57592" y="72932"/>
                </a:lnTo>
                <a:lnTo>
                  <a:pt x="60760" y="70324"/>
                </a:lnTo>
                <a:lnTo>
                  <a:pt x="63865" y="67592"/>
                </a:lnTo>
                <a:lnTo>
                  <a:pt x="66926" y="65771"/>
                </a:lnTo>
                <a:lnTo>
                  <a:pt x="69960" y="64557"/>
                </a:lnTo>
                <a:lnTo>
                  <a:pt x="72974" y="63748"/>
                </a:lnTo>
                <a:lnTo>
                  <a:pt x="75976" y="62216"/>
                </a:lnTo>
                <a:lnTo>
                  <a:pt x="78969" y="60203"/>
                </a:lnTo>
                <a:lnTo>
                  <a:pt x="81957" y="57869"/>
                </a:lnTo>
                <a:lnTo>
                  <a:pt x="84941" y="55320"/>
                </a:lnTo>
                <a:lnTo>
                  <a:pt x="87923" y="52629"/>
                </a:lnTo>
                <a:lnTo>
                  <a:pt x="95096" y="45920"/>
                </a:lnTo>
                <a:lnTo>
                  <a:pt x="101080" y="40019"/>
                </a:lnTo>
                <a:lnTo>
                  <a:pt x="102651" y="37467"/>
                </a:lnTo>
                <a:lnTo>
                  <a:pt x="104396" y="31986"/>
                </a:lnTo>
                <a:lnTo>
                  <a:pt x="107817" y="26243"/>
                </a:lnTo>
                <a:lnTo>
                  <a:pt x="113358" y="19212"/>
                </a:lnTo>
                <a:lnTo>
                  <a:pt x="116761" y="15604"/>
                </a:lnTo>
                <a:lnTo>
                  <a:pt x="122291" y="9944"/>
                </a:lnTo>
                <a:lnTo>
                  <a:pt x="121752" y="9480"/>
                </a:lnTo>
                <a:lnTo>
                  <a:pt x="118508" y="8963"/>
                </a:lnTo>
                <a:lnTo>
                  <a:pt x="117246" y="7834"/>
                </a:lnTo>
                <a:lnTo>
                  <a:pt x="116404" y="6088"/>
                </a:lnTo>
                <a:lnTo>
                  <a:pt x="115843" y="3933"/>
                </a:lnTo>
                <a:lnTo>
                  <a:pt x="114477" y="2496"/>
                </a:lnTo>
                <a:lnTo>
                  <a:pt x="112574" y="1538"/>
                </a:lnTo>
                <a:lnTo>
                  <a:pt x="107132" y="0"/>
                </a:lnTo>
                <a:lnTo>
                  <a:pt x="103742" y="2436"/>
                </a:lnTo>
                <a:lnTo>
                  <a:pt x="101448" y="4474"/>
                </a:lnTo>
                <a:lnTo>
                  <a:pt x="98927" y="5833"/>
                </a:lnTo>
                <a:lnTo>
                  <a:pt x="96255" y="6739"/>
                </a:lnTo>
                <a:lnTo>
                  <a:pt x="93481" y="7343"/>
                </a:lnTo>
                <a:lnTo>
                  <a:pt x="90639" y="8738"/>
                </a:lnTo>
                <a:lnTo>
                  <a:pt x="87753" y="10659"/>
                </a:lnTo>
                <a:lnTo>
                  <a:pt x="84836" y="12933"/>
                </a:lnTo>
                <a:lnTo>
                  <a:pt x="81900" y="15441"/>
                </a:lnTo>
                <a:lnTo>
                  <a:pt x="78949" y="18106"/>
                </a:lnTo>
                <a:lnTo>
                  <a:pt x="73026" y="23711"/>
                </a:lnTo>
                <a:lnTo>
                  <a:pt x="58164" y="38353"/>
                </a:lnTo>
                <a:lnTo>
                  <a:pt x="54196" y="41317"/>
                </a:lnTo>
                <a:lnTo>
                  <a:pt x="49567" y="44286"/>
                </a:lnTo>
                <a:lnTo>
                  <a:pt x="44496" y="47257"/>
                </a:lnTo>
                <a:lnTo>
                  <a:pt x="40123" y="51222"/>
                </a:lnTo>
                <a:lnTo>
                  <a:pt x="36216" y="55850"/>
                </a:lnTo>
                <a:lnTo>
                  <a:pt x="32619" y="60920"/>
                </a:lnTo>
                <a:lnTo>
                  <a:pt x="29229" y="65291"/>
                </a:lnTo>
                <a:lnTo>
                  <a:pt x="25976" y="69199"/>
                </a:lnTo>
                <a:lnTo>
                  <a:pt x="22816" y="72795"/>
                </a:lnTo>
                <a:lnTo>
                  <a:pt x="20709" y="77177"/>
                </a:lnTo>
                <a:lnTo>
                  <a:pt x="19304" y="82083"/>
                </a:lnTo>
                <a:lnTo>
                  <a:pt x="18367" y="87338"/>
                </a:lnTo>
                <a:lnTo>
                  <a:pt x="16751" y="92826"/>
                </a:lnTo>
                <a:lnTo>
                  <a:pt x="14681" y="98469"/>
                </a:lnTo>
                <a:lnTo>
                  <a:pt x="12309" y="104215"/>
                </a:lnTo>
                <a:lnTo>
                  <a:pt x="10728" y="109038"/>
                </a:lnTo>
                <a:lnTo>
                  <a:pt x="9674" y="113245"/>
                </a:lnTo>
                <a:lnTo>
                  <a:pt x="8971" y="117043"/>
                </a:lnTo>
                <a:lnTo>
                  <a:pt x="7510" y="120566"/>
                </a:lnTo>
                <a:lnTo>
                  <a:pt x="5544" y="123907"/>
                </a:lnTo>
                <a:lnTo>
                  <a:pt x="3241" y="127127"/>
                </a:lnTo>
                <a:lnTo>
                  <a:pt x="1706" y="130266"/>
                </a:lnTo>
                <a:lnTo>
                  <a:pt x="682" y="133351"/>
                </a:lnTo>
                <a:lnTo>
                  <a:pt x="0" y="136399"/>
                </a:lnTo>
                <a:lnTo>
                  <a:pt x="538" y="140416"/>
                </a:lnTo>
                <a:lnTo>
                  <a:pt x="1888" y="145078"/>
                </a:lnTo>
                <a:lnTo>
                  <a:pt x="3780" y="150171"/>
                </a:lnTo>
                <a:lnTo>
                  <a:pt x="5042" y="154558"/>
                </a:lnTo>
                <a:lnTo>
                  <a:pt x="5883" y="158475"/>
                </a:lnTo>
                <a:lnTo>
                  <a:pt x="6443" y="162079"/>
                </a:lnTo>
                <a:lnTo>
                  <a:pt x="7810" y="164481"/>
                </a:lnTo>
                <a:lnTo>
                  <a:pt x="9713" y="166082"/>
                </a:lnTo>
                <a:lnTo>
                  <a:pt x="11973" y="167150"/>
                </a:lnTo>
                <a:lnTo>
                  <a:pt x="14473" y="168854"/>
                </a:lnTo>
                <a:lnTo>
                  <a:pt x="17131" y="170982"/>
                </a:lnTo>
                <a:lnTo>
                  <a:pt x="19896" y="173393"/>
                </a:lnTo>
                <a:lnTo>
                  <a:pt x="22731" y="175001"/>
                </a:lnTo>
                <a:lnTo>
                  <a:pt x="25613" y="176072"/>
                </a:lnTo>
                <a:lnTo>
                  <a:pt x="28527" y="176786"/>
                </a:lnTo>
                <a:lnTo>
                  <a:pt x="31462" y="178255"/>
                </a:lnTo>
                <a:lnTo>
                  <a:pt x="34410" y="180226"/>
                </a:lnTo>
                <a:lnTo>
                  <a:pt x="37368" y="182532"/>
                </a:lnTo>
                <a:lnTo>
                  <a:pt x="41325" y="184070"/>
                </a:lnTo>
                <a:lnTo>
                  <a:pt x="45946" y="185095"/>
                </a:lnTo>
                <a:lnTo>
                  <a:pt x="61144" y="1871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352"/>
          <p:cNvSpPr/>
          <p:nvPr/>
        </p:nvSpPr>
        <p:spPr>
          <a:xfrm>
            <a:off x="4071937" y="4938484"/>
            <a:ext cx="107157" cy="196087"/>
          </a:xfrm>
          <a:custGeom>
            <a:avLst/>
            <a:gdLst/>
            <a:ahLst/>
            <a:cxnLst/>
            <a:rect l="0" t="0" r="0" b="0"/>
            <a:pathLst>
              <a:path w="107157" h="196087">
                <a:moveTo>
                  <a:pt x="107156" y="8562"/>
                </a:moveTo>
                <a:lnTo>
                  <a:pt x="102416" y="8562"/>
                </a:lnTo>
                <a:lnTo>
                  <a:pt x="101019" y="7570"/>
                </a:lnTo>
                <a:lnTo>
                  <a:pt x="100088" y="5917"/>
                </a:lnTo>
                <a:lnTo>
                  <a:pt x="99468" y="3822"/>
                </a:lnTo>
                <a:lnTo>
                  <a:pt x="97070" y="2425"/>
                </a:lnTo>
                <a:lnTo>
                  <a:pt x="93487" y="1495"/>
                </a:lnTo>
                <a:lnTo>
                  <a:pt x="89114" y="874"/>
                </a:lnTo>
                <a:lnTo>
                  <a:pt x="84214" y="460"/>
                </a:lnTo>
                <a:lnTo>
                  <a:pt x="78963" y="184"/>
                </a:lnTo>
                <a:lnTo>
                  <a:pt x="73478" y="0"/>
                </a:lnTo>
                <a:lnTo>
                  <a:pt x="68829" y="870"/>
                </a:lnTo>
                <a:lnTo>
                  <a:pt x="64737" y="2442"/>
                </a:lnTo>
                <a:lnTo>
                  <a:pt x="61018" y="4482"/>
                </a:lnTo>
                <a:lnTo>
                  <a:pt x="57546" y="5842"/>
                </a:lnTo>
                <a:lnTo>
                  <a:pt x="54239" y="6749"/>
                </a:lnTo>
                <a:lnTo>
                  <a:pt x="51042" y="7354"/>
                </a:lnTo>
                <a:lnTo>
                  <a:pt x="46927" y="7756"/>
                </a:lnTo>
                <a:lnTo>
                  <a:pt x="42199" y="8025"/>
                </a:lnTo>
                <a:lnTo>
                  <a:pt x="37062" y="8204"/>
                </a:lnTo>
                <a:lnTo>
                  <a:pt x="32646" y="9315"/>
                </a:lnTo>
                <a:lnTo>
                  <a:pt x="28709" y="11049"/>
                </a:lnTo>
                <a:lnTo>
                  <a:pt x="25092" y="13197"/>
                </a:lnTo>
                <a:lnTo>
                  <a:pt x="21689" y="14628"/>
                </a:lnTo>
                <a:lnTo>
                  <a:pt x="18428" y="15583"/>
                </a:lnTo>
                <a:lnTo>
                  <a:pt x="15262" y="16219"/>
                </a:lnTo>
                <a:lnTo>
                  <a:pt x="13151" y="17636"/>
                </a:lnTo>
                <a:lnTo>
                  <a:pt x="11744" y="19572"/>
                </a:lnTo>
                <a:lnTo>
                  <a:pt x="10806" y="21855"/>
                </a:lnTo>
                <a:lnTo>
                  <a:pt x="9188" y="23378"/>
                </a:lnTo>
                <a:lnTo>
                  <a:pt x="7118" y="24392"/>
                </a:lnTo>
                <a:lnTo>
                  <a:pt x="4745" y="25069"/>
                </a:lnTo>
                <a:lnTo>
                  <a:pt x="3163" y="26512"/>
                </a:lnTo>
                <a:lnTo>
                  <a:pt x="2109" y="28466"/>
                </a:lnTo>
                <a:lnTo>
                  <a:pt x="937" y="33284"/>
                </a:lnTo>
                <a:lnTo>
                  <a:pt x="417" y="38731"/>
                </a:lnTo>
                <a:lnTo>
                  <a:pt x="185" y="44460"/>
                </a:lnTo>
                <a:lnTo>
                  <a:pt x="55" y="53264"/>
                </a:lnTo>
                <a:lnTo>
                  <a:pt x="10" y="65128"/>
                </a:lnTo>
                <a:lnTo>
                  <a:pt x="999" y="68101"/>
                </a:lnTo>
                <a:lnTo>
                  <a:pt x="2651" y="71075"/>
                </a:lnTo>
                <a:lnTo>
                  <a:pt x="4744" y="74050"/>
                </a:lnTo>
                <a:lnTo>
                  <a:pt x="7131" y="77026"/>
                </a:lnTo>
                <a:lnTo>
                  <a:pt x="9715" y="80001"/>
                </a:lnTo>
                <a:lnTo>
                  <a:pt x="12430" y="82977"/>
                </a:lnTo>
                <a:lnTo>
                  <a:pt x="18092" y="88930"/>
                </a:lnTo>
                <a:lnTo>
                  <a:pt x="20991" y="91907"/>
                </a:lnTo>
                <a:lnTo>
                  <a:pt x="23916" y="95875"/>
                </a:lnTo>
                <a:lnTo>
                  <a:pt x="26858" y="100505"/>
                </a:lnTo>
                <a:lnTo>
                  <a:pt x="29811" y="105576"/>
                </a:lnTo>
                <a:lnTo>
                  <a:pt x="32773" y="109950"/>
                </a:lnTo>
                <a:lnTo>
                  <a:pt x="35739" y="113857"/>
                </a:lnTo>
                <a:lnTo>
                  <a:pt x="38709" y="117454"/>
                </a:lnTo>
                <a:lnTo>
                  <a:pt x="41681" y="120844"/>
                </a:lnTo>
                <a:lnTo>
                  <a:pt x="44654" y="124097"/>
                </a:lnTo>
                <a:lnTo>
                  <a:pt x="47629" y="127257"/>
                </a:lnTo>
                <a:lnTo>
                  <a:pt x="49612" y="130356"/>
                </a:lnTo>
                <a:lnTo>
                  <a:pt x="51815" y="136446"/>
                </a:lnTo>
                <a:lnTo>
                  <a:pt x="53395" y="139459"/>
                </a:lnTo>
                <a:lnTo>
                  <a:pt x="55440" y="142459"/>
                </a:lnTo>
                <a:lnTo>
                  <a:pt x="57796" y="145452"/>
                </a:lnTo>
                <a:lnTo>
                  <a:pt x="60359" y="148439"/>
                </a:lnTo>
                <a:lnTo>
                  <a:pt x="63060" y="151423"/>
                </a:lnTo>
                <a:lnTo>
                  <a:pt x="68706" y="157384"/>
                </a:lnTo>
                <a:lnTo>
                  <a:pt x="74523" y="163341"/>
                </a:lnTo>
                <a:lnTo>
                  <a:pt x="76471" y="166318"/>
                </a:lnTo>
                <a:lnTo>
                  <a:pt x="78636" y="172273"/>
                </a:lnTo>
                <a:lnTo>
                  <a:pt x="80215" y="177704"/>
                </a:lnTo>
                <a:lnTo>
                  <a:pt x="80322" y="182812"/>
                </a:lnTo>
                <a:lnTo>
                  <a:pt x="79345" y="184260"/>
                </a:lnTo>
                <a:lnTo>
                  <a:pt x="77701" y="185226"/>
                </a:lnTo>
                <a:lnTo>
                  <a:pt x="75613" y="185869"/>
                </a:lnTo>
                <a:lnTo>
                  <a:pt x="73229" y="187290"/>
                </a:lnTo>
                <a:lnTo>
                  <a:pt x="70647" y="189230"/>
                </a:lnTo>
                <a:lnTo>
                  <a:pt x="67934" y="191515"/>
                </a:lnTo>
                <a:lnTo>
                  <a:pt x="65133" y="193039"/>
                </a:lnTo>
                <a:lnTo>
                  <a:pt x="62274" y="194055"/>
                </a:lnTo>
                <a:lnTo>
                  <a:pt x="59375" y="194731"/>
                </a:lnTo>
                <a:lnTo>
                  <a:pt x="56451" y="195183"/>
                </a:lnTo>
                <a:lnTo>
                  <a:pt x="53509" y="195484"/>
                </a:lnTo>
                <a:lnTo>
                  <a:pt x="50555" y="195685"/>
                </a:lnTo>
                <a:lnTo>
                  <a:pt x="47594" y="195818"/>
                </a:lnTo>
                <a:lnTo>
                  <a:pt x="41658" y="195967"/>
                </a:lnTo>
                <a:lnTo>
                  <a:pt x="0" y="19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353"/>
          <p:cNvSpPr/>
          <p:nvPr/>
        </p:nvSpPr>
        <p:spPr>
          <a:xfrm>
            <a:off x="4179093" y="4920625"/>
            <a:ext cx="125016" cy="196086"/>
          </a:xfrm>
          <a:custGeom>
            <a:avLst/>
            <a:gdLst/>
            <a:ahLst/>
            <a:cxnLst/>
            <a:rect l="0" t="0" r="0" b="0"/>
            <a:pathLst>
              <a:path w="125016" h="196086">
                <a:moveTo>
                  <a:pt x="125015" y="8562"/>
                </a:moveTo>
                <a:lnTo>
                  <a:pt x="120275" y="3822"/>
                </a:lnTo>
                <a:lnTo>
                  <a:pt x="115902" y="2425"/>
                </a:lnTo>
                <a:lnTo>
                  <a:pt x="110010" y="1494"/>
                </a:lnTo>
                <a:lnTo>
                  <a:pt x="103106" y="873"/>
                </a:lnTo>
                <a:lnTo>
                  <a:pt x="97511" y="459"/>
                </a:lnTo>
                <a:lnTo>
                  <a:pt x="88648" y="0"/>
                </a:lnTo>
                <a:lnTo>
                  <a:pt x="84895" y="869"/>
                </a:lnTo>
                <a:lnTo>
                  <a:pt x="81401" y="2442"/>
                </a:lnTo>
                <a:lnTo>
                  <a:pt x="78080" y="4482"/>
                </a:lnTo>
                <a:lnTo>
                  <a:pt x="74874" y="5842"/>
                </a:lnTo>
                <a:lnTo>
                  <a:pt x="71744" y="6749"/>
                </a:lnTo>
                <a:lnTo>
                  <a:pt x="68665" y="7353"/>
                </a:lnTo>
                <a:lnTo>
                  <a:pt x="65621" y="7756"/>
                </a:lnTo>
                <a:lnTo>
                  <a:pt x="62599" y="8024"/>
                </a:lnTo>
                <a:lnTo>
                  <a:pt x="59592" y="8204"/>
                </a:lnTo>
                <a:lnTo>
                  <a:pt x="56595" y="9315"/>
                </a:lnTo>
                <a:lnTo>
                  <a:pt x="53605" y="11049"/>
                </a:lnTo>
                <a:lnTo>
                  <a:pt x="50620" y="13196"/>
                </a:lnTo>
                <a:lnTo>
                  <a:pt x="47637" y="15620"/>
                </a:lnTo>
                <a:lnTo>
                  <a:pt x="44656" y="18228"/>
                </a:lnTo>
                <a:lnTo>
                  <a:pt x="41677" y="20960"/>
                </a:lnTo>
                <a:lnTo>
                  <a:pt x="38699" y="22780"/>
                </a:lnTo>
                <a:lnTo>
                  <a:pt x="35721" y="23994"/>
                </a:lnTo>
                <a:lnTo>
                  <a:pt x="32744" y="24803"/>
                </a:lnTo>
                <a:lnTo>
                  <a:pt x="30759" y="26335"/>
                </a:lnTo>
                <a:lnTo>
                  <a:pt x="29436" y="28348"/>
                </a:lnTo>
                <a:lnTo>
                  <a:pt x="27965" y="33231"/>
                </a:lnTo>
                <a:lnTo>
                  <a:pt x="27312" y="38708"/>
                </a:lnTo>
                <a:lnTo>
                  <a:pt x="26944" y="42630"/>
                </a:lnTo>
                <a:lnTo>
                  <a:pt x="26858" y="48839"/>
                </a:lnTo>
                <a:lnTo>
                  <a:pt x="26835" y="53272"/>
                </a:lnTo>
                <a:lnTo>
                  <a:pt x="27812" y="57221"/>
                </a:lnTo>
                <a:lnTo>
                  <a:pt x="29455" y="60844"/>
                </a:lnTo>
                <a:lnTo>
                  <a:pt x="31543" y="64253"/>
                </a:lnTo>
                <a:lnTo>
                  <a:pt x="33927" y="67517"/>
                </a:lnTo>
                <a:lnTo>
                  <a:pt x="36509" y="70686"/>
                </a:lnTo>
                <a:lnTo>
                  <a:pt x="39222" y="73791"/>
                </a:lnTo>
                <a:lnTo>
                  <a:pt x="41031" y="76852"/>
                </a:lnTo>
                <a:lnTo>
                  <a:pt x="43041" y="82900"/>
                </a:lnTo>
                <a:lnTo>
                  <a:pt x="46579" y="88895"/>
                </a:lnTo>
                <a:lnTo>
                  <a:pt x="48912" y="91883"/>
                </a:lnTo>
                <a:lnTo>
                  <a:pt x="51460" y="94867"/>
                </a:lnTo>
                <a:lnTo>
                  <a:pt x="54150" y="97848"/>
                </a:lnTo>
                <a:lnTo>
                  <a:pt x="56936" y="100829"/>
                </a:lnTo>
                <a:lnTo>
                  <a:pt x="59785" y="104800"/>
                </a:lnTo>
                <a:lnTo>
                  <a:pt x="62677" y="109431"/>
                </a:lnTo>
                <a:lnTo>
                  <a:pt x="65597" y="114503"/>
                </a:lnTo>
                <a:lnTo>
                  <a:pt x="68536" y="118877"/>
                </a:lnTo>
                <a:lnTo>
                  <a:pt x="71488" y="122785"/>
                </a:lnTo>
                <a:lnTo>
                  <a:pt x="74448" y="126383"/>
                </a:lnTo>
                <a:lnTo>
                  <a:pt x="76421" y="129773"/>
                </a:lnTo>
                <a:lnTo>
                  <a:pt x="77736" y="133026"/>
                </a:lnTo>
                <a:lnTo>
                  <a:pt x="78613" y="136186"/>
                </a:lnTo>
                <a:lnTo>
                  <a:pt x="80190" y="139286"/>
                </a:lnTo>
                <a:lnTo>
                  <a:pt x="82233" y="142344"/>
                </a:lnTo>
                <a:lnTo>
                  <a:pt x="84588" y="145375"/>
                </a:lnTo>
                <a:lnTo>
                  <a:pt x="87150" y="148388"/>
                </a:lnTo>
                <a:lnTo>
                  <a:pt x="89849" y="151389"/>
                </a:lnTo>
                <a:lnTo>
                  <a:pt x="92642" y="154381"/>
                </a:lnTo>
                <a:lnTo>
                  <a:pt x="94503" y="157368"/>
                </a:lnTo>
                <a:lnTo>
                  <a:pt x="96572" y="163334"/>
                </a:lnTo>
                <a:lnTo>
                  <a:pt x="97736" y="167530"/>
                </a:lnTo>
                <a:lnTo>
                  <a:pt x="98081" y="173513"/>
                </a:lnTo>
                <a:lnTo>
                  <a:pt x="97137" y="176077"/>
                </a:lnTo>
                <a:lnTo>
                  <a:pt x="93443" y="181570"/>
                </a:lnTo>
                <a:lnTo>
                  <a:pt x="91069" y="183432"/>
                </a:lnTo>
                <a:lnTo>
                  <a:pt x="88493" y="184673"/>
                </a:lnTo>
                <a:lnTo>
                  <a:pt x="85785" y="185501"/>
                </a:lnTo>
                <a:lnTo>
                  <a:pt x="83979" y="187045"/>
                </a:lnTo>
                <a:lnTo>
                  <a:pt x="82775" y="189066"/>
                </a:lnTo>
                <a:lnTo>
                  <a:pt x="81972" y="191406"/>
                </a:lnTo>
                <a:lnTo>
                  <a:pt x="80445" y="192966"/>
                </a:lnTo>
                <a:lnTo>
                  <a:pt x="78434" y="194006"/>
                </a:lnTo>
                <a:lnTo>
                  <a:pt x="76102" y="194699"/>
                </a:lnTo>
                <a:lnTo>
                  <a:pt x="72563" y="195161"/>
                </a:lnTo>
                <a:lnTo>
                  <a:pt x="68219" y="195469"/>
                </a:lnTo>
                <a:lnTo>
                  <a:pt x="59093" y="195811"/>
                </a:lnTo>
                <a:lnTo>
                  <a:pt x="48377" y="196004"/>
                </a:lnTo>
                <a:lnTo>
                  <a:pt x="0" y="19608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354"/>
          <p:cNvSpPr/>
          <p:nvPr/>
        </p:nvSpPr>
        <p:spPr>
          <a:xfrm>
            <a:off x="4366616" y="4920257"/>
            <a:ext cx="8931" cy="241103"/>
          </a:xfrm>
          <a:custGeom>
            <a:avLst/>
            <a:gdLst/>
            <a:ahLst/>
            <a:cxnLst/>
            <a:rect l="0" t="0" r="0" b="0"/>
            <a:pathLst>
              <a:path w="8931" h="241103">
                <a:moveTo>
                  <a:pt x="0" y="0"/>
                </a:moveTo>
                <a:lnTo>
                  <a:pt x="0" y="188739"/>
                </a:lnTo>
                <a:lnTo>
                  <a:pt x="992" y="192303"/>
                </a:lnTo>
                <a:lnTo>
                  <a:pt x="2646" y="195671"/>
                </a:lnTo>
                <a:lnTo>
                  <a:pt x="4741" y="198908"/>
                </a:lnTo>
                <a:lnTo>
                  <a:pt x="6137" y="202059"/>
                </a:lnTo>
                <a:lnTo>
                  <a:pt x="7068" y="205151"/>
                </a:lnTo>
                <a:lnTo>
                  <a:pt x="7689" y="208205"/>
                </a:lnTo>
                <a:lnTo>
                  <a:pt x="8103" y="211233"/>
                </a:lnTo>
                <a:lnTo>
                  <a:pt x="8378" y="214244"/>
                </a:lnTo>
                <a:lnTo>
                  <a:pt x="8562" y="217243"/>
                </a:lnTo>
                <a:lnTo>
                  <a:pt x="8767" y="223222"/>
                </a:lnTo>
                <a:lnTo>
                  <a:pt x="8920" y="231649"/>
                </a:lnTo>
                <a:lnTo>
                  <a:pt x="8930" y="24110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355"/>
          <p:cNvSpPr/>
          <p:nvPr/>
        </p:nvSpPr>
        <p:spPr>
          <a:xfrm>
            <a:off x="4420194" y="4920257"/>
            <a:ext cx="178595" cy="196451"/>
          </a:xfrm>
          <a:custGeom>
            <a:avLst/>
            <a:gdLst/>
            <a:ahLst/>
            <a:cxnLst/>
            <a:rect l="0" t="0" r="0" b="0"/>
            <a:pathLst>
              <a:path w="178595" h="196451">
                <a:moveTo>
                  <a:pt x="0" y="0"/>
                </a:moveTo>
                <a:lnTo>
                  <a:pt x="0" y="12429"/>
                </a:lnTo>
                <a:lnTo>
                  <a:pt x="993" y="15232"/>
                </a:lnTo>
                <a:lnTo>
                  <a:pt x="4741" y="20991"/>
                </a:lnTo>
                <a:lnTo>
                  <a:pt x="7068" y="26858"/>
                </a:lnTo>
                <a:lnTo>
                  <a:pt x="8103" y="32773"/>
                </a:lnTo>
                <a:lnTo>
                  <a:pt x="8562" y="38709"/>
                </a:lnTo>
                <a:lnTo>
                  <a:pt x="9677" y="42674"/>
                </a:lnTo>
                <a:lnTo>
                  <a:pt x="11413" y="47301"/>
                </a:lnTo>
                <a:lnTo>
                  <a:pt x="13562" y="52370"/>
                </a:lnTo>
                <a:lnTo>
                  <a:pt x="14994" y="57734"/>
                </a:lnTo>
                <a:lnTo>
                  <a:pt x="15949" y="63294"/>
                </a:lnTo>
                <a:lnTo>
                  <a:pt x="16586" y="68985"/>
                </a:lnTo>
                <a:lnTo>
                  <a:pt x="18003" y="73772"/>
                </a:lnTo>
                <a:lnTo>
                  <a:pt x="19940" y="77954"/>
                </a:lnTo>
                <a:lnTo>
                  <a:pt x="22223" y="81736"/>
                </a:lnTo>
                <a:lnTo>
                  <a:pt x="23745" y="86240"/>
                </a:lnTo>
                <a:lnTo>
                  <a:pt x="24760" y="91228"/>
                </a:lnTo>
                <a:lnTo>
                  <a:pt x="25436" y="96537"/>
                </a:lnTo>
                <a:lnTo>
                  <a:pt x="26880" y="102062"/>
                </a:lnTo>
                <a:lnTo>
                  <a:pt x="28834" y="107729"/>
                </a:lnTo>
                <a:lnTo>
                  <a:pt x="31129" y="113491"/>
                </a:lnTo>
                <a:lnTo>
                  <a:pt x="33651" y="119317"/>
                </a:lnTo>
                <a:lnTo>
                  <a:pt x="39099" y="131082"/>
                </a:lnTo>
                <a:lnTo>
                  <a:pt x="40949" y="136005"/>
                </a:lnTo>
                <a:lnTo>
                  <a:pt x="42182" y="140279"/>
                </a:lnTo>
                <a:lnTo>
                  <a:pt x="43004" y="144121"/>
                </a:lnTo>
                <a:lnTo>
                  <a:pt x="44545" y="147675"/>
                </a:lnTo>
                <a:lnTo>
                  <a:pt x="46564" y="151035"/>
                </a:lnTo>
                <a:lnTo>
                  <a:pt x="48902" y="154268"/>
                </a:lnTo>
                <a:lnTo>
                  <a:pt x="50461" y="157416"/>
                </a:lnTo>
                <a:lnTo>
                  <a:pt x="51500" y="160506"/>
                </a:lnTo>
                <a:lnTo>
                  <a:pt x="52193" y="163559"/>
                </a:lnTo>
                <a:lnTo>
                  <a:pt x="55608" y="169597"/>
                </a:lnTo>
                <a:lnTo>
                  <a:pt x="57909" y="172596"/>
                </a:lnTo>
                <a:lnTo>
                  <a:pt x="60464" y="178574"/>
                </a:lnTo>
                <a:lnTo>
                  <a:pt x="61145" y="181557"/>
                </a:lnTo>
                <a:lnTo>
                  <a:pt x="64548" y="187518"/>
                </a:lnTo>
                <a:lnTo>
                  <a:pt x="71034" y="195931"/>
                </a:lnTo>
                <a:lnTo>
                  <a:pt x="76059" y="196298"/>
                </a:lnTo>
                <a:lnTo>
                  <a:pt x="80256" y="196450"/>
                </a:lnTo>
                <a:lnTo>
                  <a:pt x="85075" y="191711"/>
                </a:lnTo>
                <a:lnTo>
                  <a:pt x="86482" y="189323"/>
                </a:lnTo>
                <a:lnTo>
                  <a:pt x="88046" y="184024"/>
                </a:lnTo>
                <a:lnTo>
                  <a:pt x="91387" y="178361"/>
                </a:lnTo>
                <a:lnTo>
                  <a:pt x="93667" y="175462"/>
                </a:lnTo>
                <a:lnTo>
                  <a:pt x="96179" y="171545"/>
                </a:lnTo>
                <a:lnTo>
                  <a:pt x="98846" y="166949"/>
                </a:lnTo>
                <a:lnTo>
                  <a:pt x="101616" y="161901"/>
                </a:lnTo>
                <a:lnTo>
                  <a:pt x="104455" y="157543"/>
                </a:lnTo>
                <a:lnTo>
                  <a:pt x="107340" y="153647"/>
                </a:lnTo>
                <a:lnTo>
                  <a:pt x="110255" y="150056"/>
                </a:lnTo>
                <a:lnTo>
                  <a:pt x="112199" y="145678"/>
                </a:lnTo>
                <a:lnTo>
                  <a:pt x="113495" y="140775"/>
                </a:lnTo>
                <a:lnTo>
                  <a:pt x="114359" y="135522"/>
                </a:lnTo>
                <a:lnTo>
                  <a:pt x="115927" y="130035"/>
                </a:lnTo>
                <a:lnTo>
                  <a:pt x="117964" y="124394"/>
                </a:lnTo>
                <a:lnTo>
                  <a:pt x="120314" y="118648"/>
                </a:lnTo>
                <a:lnTo>
                  <a:pt x="122874" y="112833"/>
                </a:lnTo>
                <a:lnTo>
                  <a:pt x="128363" y="101081"/>
                </a:lnTo>
                <a:lnTo>
                  <a:pt x="137032" y="83307"/>
                </a:lnTo>
                <a:lnTo>
                  <a:pt x="139972" y="78358"/>
                </a:lnTo>
                <a:lnTo>
                  <a:pt x="142924" y="74067"/>
                </a:lnTo>
                <a:lnTo>
                  <a:pt x="145884" y="70214"/>
                </a:lnTo>
                <a:lnTo>
                  <a:pt x="148850" y="66654"/>
                </a:lnTo>
                <a:lnTo>
                  <a:pt x="151819" y="63287"/>
                </a:lnTo>
                <a:lnTo>
                  <a:pt x="154791" y="60051"/>
                </a:lnTo>
                <a:lnTo>
                  <a:pt x="156772" y="56901"/>
                </a:lnTo>
                <a:lnTo>
                  <a:pt x="158093" y="53809"/>
                </a:lnTo>
                <a:lnTo>
                  <a:pt x="158974" y="50756"/>
                </a:lnTo>
                <a:lnTo>
                  <a:pt x="162598" y="44717"/>
                </a:lnTo>
                <a:lnTo>
                  <a:pt x="164953" y="41718"/>
                </a:lnTo>
                <a:lnTo>
                  <a:pt x="167570" y="35739"/>
                </a:lnTo>
                <a:lnTo>
                  <a:pt x="168268" y="32756"/>
                </a:lnTo>
                <a:lnTo>
                  <a:pt x="171690" y="26795"/>
                </a:lnTo>
                <a:lnTo>
                  <a:pt x="173991" y="23817"/>
                </a:lnTo>
                <a:lnTo>
                  <a:pt x="176548" y="17862"/>
                </a:lnTo>
                <a:lnTo>
                  <a:pt x="178594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356"/>
          <p:cNvSpPr/>
          <p:nvPr/>
        </p:nvSpPr>
        <p:spPr>
          <a:xfrm>
            <a:off x="4598789" y="4947060"/>
            <a:ext cx="214313" cy="312076"/>
          </a:xfrm>
          <a:custGeom>
            <a:avLst/>
            <a:gdLst/>
            <a:ahLst/>
            <a:cxnLst/>
            <a:rect l="0" t="0" r="0" b="0"/>
            <a:pathLst>
              <a:path w="214313" h="312076">
                <a:moveTo>
                  <a:pt x="0" y="133932"/>
                </a:moveTo>
                <a:lnTo>
                  <a:pt x="7688" y="141620"/>
                </a:lnTo>
                <a:lnTo>
                  <a:pt x="11024" y="142310"/>
                </a:lnTo>
                <a:lnTo>
                  <a:pt x="15813" y="142616"/>
                </a:lnTo>
                <a:lnTo>
                  <a:pt x="21249" y="142752"/>
                </a:lnTo>
                <a:lnTo>
                  <a:pt x="38731" y="142851"/>
                </a:lnTo>
                <a:lnTo>
                  <a:pt x="41695" y="141863"/>
                </a:lnTo>
                <a:lnTo>
                  <a:pt x="47635" y="138118"/>
                </a:lnTo>
                <a:lnTo>
                  <a:pt x="53583" y="133146"/>
                </a:lnTo>
                <a:lnTo>
                  <a:pt x="56557" y="130432"/>
                </a:lnTo>
                <a:lnTo>
                  <a:pt x="60525" y="127629"/>
                </a:lnTo>
                <a:lnTo>
                  <a:pt x="65155" y="124769"/>
                </a:lnTo>
                <a:lnTo>
                  <a:pt x="70226" y="121870"/>
                </a:lnTo>
                <a:lnTo>
                  <a:pt x="74598" y="118946"/>
                </a:lnTo>
                <a:lnTo>
                  <a:pt x="78506" y="116004"/>
                </a:lnTo>
                <a:lnTo>
                  <a:pt x="82103" y="113050"/>
                </a:lnTo>
                <a:lnTo>
                  <a:pt x="88745" y="107122"/>
                </a:lnTo>
                <a:lnTo>
                  <a:pt x="91906" y="104152"/>
                </a:lnTo>
                <a:lnTo>
                  <a:pt x="117789" y="78617"/>
                </a:lnTo>
                <a:lnTo>
                  <a:pt x="127614" y="68814"/>
                </a:lnTo>
                <a:lnTo>
                  <a:pt x="133777" y="60011"/>
                </a:lnTo>
                <a:lnTo>
                  <a:pt x="136809" y="54886"/>
                </a:lnTo>
                <a:lnTo>
                  <a:pt x="140815" y="50477"/>
                </a:lnTo>
                <a:lnTo>
                  <a:pt x="145471" y="46545"/>
                </a:lnTo>
                <a:lnTo>
                  <a:pt x="150558" y="42931"/>
                </a:lnTo>
                <a:lnTo>
                  <a:pt x="153951" y="39530"/>
                </a:lnTo>
                <a:lnTo>
                  <a:pt x="156211" y="36271"/>
                </a:lnTo>
                <a:lnTo>
                  <a:pt x="159717" y="30004"/>
                </a:lnTo>
                <a:lnTo>
                  <a:pt x="166275" y="20897"/>
                </a:lnTo>
                <a:lnTo>
                  <a:pt x="168158" y="14903"/>
                </a:lnTo>
                <a:lnTo>
                  <a:pt x="169217" y="5950"/>
                </a:lnTo>
                <a:lnTo>
                  <a:pt x="169532" y="1753"/>
                </a:lnTo>
                <a:lnTo>
                  <a:pt x="168583" y="1164"/>
                </a:lnTo>
                <a:lnTo>
                  <a:pt x="161963" y="141"/>
                </a:lnTo>
                <a:lnTo>
                  <a:pt x="156358" y="32"/>
                </a:lnTo>
                <a:lnTo>
                  <a:pt x="148413" y="0"/>
                </a:lnTo>
                <a:lnTo>
                  <a:pt x="144583" y="987"/>
                </a:lnTo>
                <a:lnTo>
                  <a:pt x="140044" y="2639"/>
                </a:lnTo>
                <a:lnTo>
                  <a:pt x="135034" y="4731"/>
                </a:lnTo>
                <a:lnTo>
                  <a:pt x="130702" y="7118"/>
                </a:lnTo>
                <a:lnTo>
                  <a:pt x="126822" y="9702"/>
                </a:lnTo>
                <a:lnTo>
                  <a:pt x="123243" y="12417"/>
                </a:lnTo>
                <a:lnTo>
                  <a:pt x="118873" y="15218"/>
                </a:lnTo>
                <a:lnTo>
                  <a:pt x="113975" y="18079"/>
                </a:lnTo>
                <a:lnTo>
                  <a:pt x="108725" y="20977"/>
                </a:lnTo>
                <a:lnTo>
                  <a:pt x="103241" y="24895"/>
                </a:lnTo>
                <a:lnTo>
                  <a:pt x="97601" y="29490"/>
                </a:lnTo>
                <a:lnTo>
                  <a:pt x="91856" y="34539"/>
                </a:lnTo>
                <a:lnTo>
                  <a:pt x="86042" y="39888"/>
                </a:lnTo>
                <a:lnTo>
                  <a:pt x="74290" y="51124"/>
                </a:lnTo>
                <a:lnTo>
                  <a:pt x="68378" y="57891"/>
                </a:lnTo>
                <a:lnTo>
                  <a:pt x="62453" y="65379"/>
                </a:lnTo>
                <a:lnTo>
                  <a:pt x="56517" y="73347"/>
                </a:lnTo>
                <a:lnTo>
                  <a:pt x="50577" y="80643"/>
                </a:lnTo>
                <a:lnTo>
                  <a:pt x="44632" y="87492"/>
                </a:lnTo>
                <a:lnTo>
                  <a:pt x="38684" y="94042"/>
                </a:lnTo>
                <a:lnTo>
                  <a:pt x="33727" y="101386"/>
                </a:lnTo>
                <a:lnTo>
                  <a:pt x="29430" y="109258"/>
                </a:lnTo>
                <a:lnTo>
                  <a:pt x="18641" y="131912"/>
                </a:lnTo>
                <a:lnTo>
                  <a:pt x="15404" y="138539"/>
                </a:lnTo>
                <a:lnTo>
                  <a:pt x="13246" y="144941"/>
                </a:lnTo>
                <a:lnTo>
                  <a:pt x="11807" y="151193"/>
                </a:lnTo>
                <a:lnTo>
                  <a:pt x="10848" y="157345"/>
                </a:lnTo>
                <a:lnTo>
                  <a:pt x="9216" y="164424"/>
                </a:lnTo>
                <a:lnTo>
                  <a:pt x="7136" y="172119"/>
                </a:lnTo>
                <a:lnTo>
                  <a:pt x="4757" y="180225"/>
                </a:lnTo>
                <a:lnTo>
                  <a:pt x="3171" y="187614"/>
                </a:lnTo>
                <a:lnTo>
                  <a:pt x="2114" y="194525"/>
                </a:lnTo>
                <a:lnTo>
                  <a:pt x="1410" y="201116"/>
                </a:lnTo>
                <a:lnTo>
                  <a:pt x="939" y="208486"/>
                </a:lnTo>
                <a:lnTo>
                  <a:pt x="626" y="216377"/>
                </a:lnTo>
                <a:lnTo>
                  <a:pt x="417" y="224614"/>
                </a:lnTo>
                <a:lnTo>
                  <a:pt x="1270" y="232089"/>
                </a:lnTo>
                <a:lnTo>
                  <a:pt x="2831" y="239058"/>
                </a:lnTo>
                <a:lnTo>
                  <a:pt x="4863" y="245688"/>
                </a:lnTo>
                <a:lnTo>
                  <a:pt x="7211" y="252092"/>
                </a:lnTo>
                <a:lnTo>
                  <a:pt x="9769" y="258346"/>
                </a:lnTo>
                <a:lnTo>
                  <a:pt x="12465" y="264499"/>
                </a:lnTo>
                <a:lnTo>
                  <a:pt x="18107" y="273983"/>
                </a:lnTo>
                <a:lnTo>
                  <a:pt x="23923" y="282497"/>
                </a:lnTo>
                <a:lnTo>
                  <a:pt x="26862" y="287545"/>
                </a:lnTo>
                <a:lnTo>
                  <a:pt x="29814" y="292895"/>
                </a:lnTo>
                <a:lnTo>
                  <a:pt x="33766" y="296462"/>
                </a:lnTo>
                <a:lnTo>
                  <a:pt x="38386" y="298840"/>
                </a:lnTo>
                <a:lnTo>
                  <a:pt x="43450" y="300425"/>
                </a:lnTo>
                <a:lnTo>
                  <a:pt x="47818" y="302475"/>
                </a:lnTo>
                <a:lnTo>
                  <a:pt x="51722" y="304832"/>
                </a:lnTo>
                <a:lnTo>
                  <a:pt x="55318" y="307397"/>
                </a:lnTo>
                <a:lnTo>
                  <a:pt x="59698" y="309106"/>
                </a:lnTo>
                <a:lnTo>
                  <a:pt x="64603" y="310246"/>
                </a:lnTo>
                <a:lnTo>
                  <a:pt x="69858" y="311006"/>
                </a:lnTo>
                <a:lnTo>
                  <a:pt x="75345" y="311512"/>
                </a:lnTo>
                <a:lnTo>
                  <a:pt x="80988" y="311850"/>
                </a:lnTo>
                <a:lnTo>
                  <a:pt x="86734" y="312075"/>
                </a:lnTo>
                <a:lnTo>
                  <a:pt x="93541" y="311233"/>
                </a:lnTo>
                <a:lnTo>
                  <a:pt x="101056" y="309680"/>
                </a:lnTo>
                <a:lnTo>
                  <a:pt x="109042" y="307652"/>
                </a:lnTo>
                <a:lnTo>
                  <a:pt x="117344" y="305308"/>
                </a:lnTo>
                <a:lnTo>
                  <a:pt x="134504" y="300057"/>
                </a:lnTo>
                <a:lnTo>
                  <a:pt x="143247" y="296275"/>
                </a:lnTo>
                <a:lnTo>
                  <a:pt x="152053" y="291770"/>
                </a:lnTo>
                <a:lnTo>
                  <a:pt x="160900" y="286782"/>
                </a:lnTo>
                <a:lnTo>
                  <a:pt x="181313" y="275949"/>
                </a:lnTo>
                <a:lnTo>
                  <a:pt x="214312" y="25894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Offspring do not show a trait for every allele that they receive. Instead combinations of alleles determine traits.</a:t>
            </a:r>
          </a:p>
          <a:p>
            <a:r>
              <a:rPr lang="en-US" dirty="0" smtClean="0"/>
              <a:t>The set of alleles that an individual has far a character is called the genotype.</a:t>
            </a:r>
          </a:p>
          <a:p>
            <a:r>
              <a:rPr lang="en-US" dirty="0" smtClean="0"/>
              <a:t>The trait that results from a set of alleles is the phenotype.</a:t>
            </a:r>
          </a:p>
          <a:p>
            <a:r>
              <a:rPr lang="en-US" dirty="0" smtClean="0"/>
              <a:t>Genotype determines phenotype.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Genotype and Phenotype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392906" y="2357437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423"/>
          <p:cNvSpPr/>
          <p:nvPr/>
        </p:nvSpPr>
        <p:spPr>
          <a:xfrm>
            <a:off x="821531" y="2643187"/>
            <a:ext cx="3955852" cy="98227"/>
          </a:xfrm>
          <a:custGeom>
            <a:avLst/>
            <a:gdLst/>
            <a:ahLst/>
            <a:cxnLst/>
            <a:rect l="0" t="0" r="0" b="0"/>
            <a:pathLst>
              <a:path w="3955852" h="98227">
                <a:moveTo>
                  <a:pt x="0" y="17859"/>
                </a:moveTo>
                <a:lnTo>
                  <a:pt x="7688" y="17859"/>
                </a:lnTo>
                <a:lnTo>
                  <a:pt x="8102" y="16867"/>
                </a:lnTo>
                <a:lnTo>
                  <a:pt x="8378" y="15214"/>
                </a:lnTo>
                <a:lnTo>
                  <a:pt x="8562" y="13119"/>
                </a:lnTo>
                <a:lnTo>
                  <a:pt x="9676" y="11722"/>
                </a:lnTo>
                <a:lnTo>
                  <a:pt x="11412" y="10792"/>
                </a:lnTo>
                <a:lnTo>
                  <a:pt x="16586" y="9297"/>
                </a:lnTo>
                <a:lnTo>
                  <a:pt x="136025" y="8930"/>
                </a:lnTo>
                <a:lnTo>
                  <a:pt x="141285" y="8930"/>
                </a:lnTo>
                <a:lnTo>
                  <a:pt x="145783" y="7938"/>
                </a:lnTo>
                <a:lnTo>
                  <a:pt x="149775" y="6284"/>
                </a:lnTo>
                <a:lnTo>
                  <a:pt x="153428" y="4189"/>
                </a:lnTo>
                <a:lnTo>
                  <a:pt x="162779" y="1862"/>
                </a:lnTo>
                <a:lnTo>
                  <a:pt x="168050" y="1241"/>
                </a:lnTo>
                <a:lnTo>
                  <a:pt x="179199" y="3197"/>
                </a:lnTo>
                <a:lnTo>
                  <a:pt x="184950" y="5108"/>
                </a:lnTo>
                <a:lnTo>
                  <a:pt x="190769" y="5390"/>
                </a:lnTo>
                <a:lnTo>
                  <a:pt x="202526" y="3057"/>
                </a:lnTo>
                <a:lnTo>
                  <a:pt x="232187" y="402"/>
                </a:lnTo>
                <a:lnTo>
                  <a:pt x="255987" y="80"/>
                </a:lnTo>
                <a:lnTo>
                  <a:pt x="267892" y="2681"/>
                </a:lnTo>
                <a:lnTo>
                  <a:pt x="273844" y="4764"/>
                </a:lnTo>
                <a:lnTo>
                  <a:pt x="296444" y="7695"/>
                </a:lnTo>
                <a:lnTo>
                  <a:pt x="411690" y="8928"/>
                </a:lnTo>
                <a:lnTo>
                  <a:pt x="581412" y="8930"/>
                </a:lnTo>
                <a:lnTo>
                  <a:pt x="601372" y="6284"/>
                </a:lnTo>
                <a:lnTo>
                  <a:pt x="612250" y="4189"/>
                </a:lnTo>
                <a:lnTo>
                  <a:pt x="641782" y="1241"/>
                </a:lnTo>
                <a:lnTo>
                  <a:pt x="765154" y="6"/>
                </a:lnTo>
                <a:lnTo>
                  <a:pt x="1008945" y="0"/>
                </a:lnTo>
                <a:lnTo>
                  <a:pt x="1029511" y="2646"/>
                </a:lnTo>
                <a:lnTo>
                  <a:pt x="1040552" y="4741"/>
                </a:lnTo>
                <a:lnTo>
                  <a:pt x="1070312" y="7688"/>
                </a:lnTo>
                <a:lnTo>
                  <a:pt x="1193779" y="8923"/>
                </a:lnTo>
                <a:lnTo>
                  <a:pt x="1498943" y="8930"/>
                </a:lnTo>
                <a:lnTo>
                  <a:pt x="1517494" y="11575"/>
                </a:lnTo>
                <a:lnTo>
                  <a:pt x="1526608" y="13670"/>
                </a:lnTo>
                <a:lnTo>
                  <a:pt x="1553656" y="16618"/>
                </a:lnTo>
                <a:lnTo>
                  <a:pt x="1668609" y="17850"/>
                </a:lnTo>
                <a:lnTo>
                  <a:pt x="1803794" y="17859"/>
                </a:lnTo>
                <a:lnTo>
                  <a:pt x="1821655" y="20505"/>
                </a:lnTo>
                <a:lnTo>
                  <a:pt x="1830585" y="22600"/>
                </a:lnTo>
                <a:lnTo>
                  <a:pt x="1857375" y="25548"/>
                </a:lnTo>
                <a:lnTo>
                  <a:pt x="1973093" y="26780"/>
                </a:lnTo>
                <a:lnTo>
                  <a:pt x="2089545" y="27781"/>
                </a:lnTo>
                <a:lnTo>
                  <a:pt x="2098475" y="29435"/>
                </a:lnTo>
                <a:lnTo>
                  <a:pt x="2107405" y="31530"/>
                </a:lnTo>
                <a:lnTo>
                  <a:pt x="2138935" y="34478"/>
                </a:lnTo>
                <a:lnTo>
                  <a:pt x="2258811" y="35709"/>
                </a:lnTo>
                <a:lnTo>
                  <a:pt x="2327832" y="36710"/>
                </a:lnTo>
                <a:lnTo>
                  <a:pt x="2337700" y="38364"/>
                </a:lnTo>
                <a:lnTo>
                  <a:pt x="2347256" y="40459"/>
                </a:lnTo>
                <a:lnTo>
                  <a:pt x="2379666" y="43407"/>
                </a:lnTo>
                <a:lnTo>
                  <a:pt x="2482539" y="45619"/>
                </a:lnTo>
                <a:lnTo>
                  <a:pt x="2493424" y="47280"/>
                </a:lnTo>
                <a:lnTo>
                  <a:pt x="2504650" y="49379"/>
                </a:lnTo>
                <a:lnTo>
                  <a:pt x="2534671" y="52334"/>
                </a:lnTo>
                <a:lnTo>
                  <a:pt x="2606562" y="54498"/>
                </a:lnTo>
                <a:lnTo>
                  <a:pt x="2615793" y="56175"/>
                </a:lnTo>
                <a:lnTo>
                  <a:pt x="2624925" y="58286"/>
                </a:lnTo>
                <a:lnTo>
                  <a:pt x="2656738" y="61257"/>
                </a:lnTo>
                <a:lnTo>
                  <a:pt x="2765090" y="63478"/>
                </a:lnTo>
                <a:lnTo>
                  <a:pt x="2775057" y="65139"/>
                </a:lnTo>
                <a:lnTo>
                  <a:pt x="2784679" y="67239"/>
                </a:lnTo>
                <a:lnTo>
                  <a:pt x="2817182" y="70194"/>
                </a:lnTo>
                <a:lnTo>
                  <a:pt x="2856591" y="72184"/>
                </a:lnTo>
                <a:lnTo>
                  <a:pt x="2865824" y="73920"/>
                </a:lnTo>
                <a:lnTo>
                  <a:pt x="2874955" y="76069"/>
                </a:lnTo>
                <a:lnTo>
                  <a:pt x="2906769" y="79093"/>
                </a:lnTo>
                <a:lnTo>
                  <a:pt x="3026763" y="80357"/>
                </a:lnTo>
                <a:lnTo>
                  <a:pt x="3142879" y="80367"/>
                </a:lnTo>
                <a:lnTo>
                  <a:pt x="3163590" y="83013"/>
                </a:lnTo>
                <a:lnTo>
                  <a:pt x="3174670" y="85108"/>
                </a:lnTo>
                <a:lnTo>
                  <a:pt x="3204484" y="88056"/>
                </a:lnTo>
                <a:lnTo>
                  <a:pt x="3321837" y="89291"/>
                </a:lnTo>
                <a:lnTo>
                  <a:pt x="3429000" y="90289"/>
                </a:lnTo>
                <a:lnTo>
                  <a:pt x="3437929" y="91943"/>
                </a:lnTo>
                <a:lnTo>
                  <a:pt x="3446859" y="94037"/>
                </a:lnTo>
                <a:lnTo>
                  <a:pt x="3464719" y="93719"/>
                </a:lnTo>
                <a:lnTo>
                  <a:pt x="3482578" y="91262"/>
                </a:lnTo>
                <a:lnTo>
                  <a:pt x="3598664" y="89307"/>
                </a:lnTo>
                <a:lnTo>
                  <a:pt x="3719339" y="89297"/>
                </a:lnTo>
                <a:lnTo>
                  <a:pt x="3734649" y="91943"/>
                </a:lnTo>
                <a:lnTo>
                  <a:pt x="3742899" y="94037"/>
                </a:lnTo>
                <a:lnTo>
                  <a:pt x="3763990" y="96985"/>
                </a:lnTo>
                <a:lnTo>
                  <a:pt x="3872584" y="98226"/>
                </a:lnTo>
                <a:lnTo>
                  <a:pt x="3877519" y="97234"/>
                </a:lnTo>
                <a:lnTo>
                  <a:pt x="3881802" y="95581"/>
                </a:lnTo>
                <a:lnTo>
                  <a:pt x="3885649" y="93486"/>
                </a:lnTo>
                <a:lnTo>
                  <a:pt x="3892570" y="91159"/>
                </a:lnTo>
                <a:lnTo>
                  <a:pt x="3905097" y="89664"/>
                </a:lnTo>
                <a:lnTo>
                  <a:pt x="3955850" y="89297"/>
                </a:lnTo>
                <a:lnTo>
                  <a:pt x="3955851" y="803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424"/>
          <p:cNvSpPr/>
          <p:nvPr/>
        </p:nvSpPr>
        <p:spPr>
          <a:xfrm>
            <a:off x="3937994" y="2286000"/>
            <a:ext cx="4009428" cy="107157"/>
          </a:xfrm>
          <a:custGeom>
            <a:avLst/>
            <a:gdLst/>
            <a:ahLst/>
            <a:cxnLst/>
            <a:rect l="0" t="0" r="0" b="0"/>
            <a:pathLst>
              <a:path w="4009428" h="107157">
                <a:moveTo>
                  <a:pt x="8927" y="0"/>
                </a:moveTo>
                <a:lnTo>
                  <a:pt x="0" y="0"/>
                </a:lnTo>
                <a:lnTo>
                  <a:pt x="123768" y="0"/>
                </a:lnTo>
                <a:lnTo>
                  <a:pt x="128152" y="992"/>
                </a:lnTo>
                <a:lnTo>
                  <a:pt x="132067" y="2645"/>
                </a:lnTo>
                <a:lnTo>
                  <a:pt x="135668" y="4740"/>
                </a:lnTo>
                <a:lnTo>
                  <a:pt x="142317" y="7067"/>
                </a:lnTo>
                <a:lnTo>
                  <a:pt x="154283" y="8378"/>
                </a:lnTo>
                <a:lnTo>
                  <a:pt x="208631" y="9915"/>
                </a:lnTo>
                <a:lnTo>
                  <a:pt x="214493" y="11571"/>
                </a:lnTo>
                <a:lnTo>
                  <a:pt x="220385" y="13667"/>
                </a:lnTo>
                <a:lnTo>
                  <a:pt x="233418" y="16617"/>
                </a:lnTo>
                <a:lnTo>
                  <a:pt x="324449" y="18849"/>
                </a:lnTo>
                <a:lnTo>
                  <a:pt x="330400" y="20504"/>
                </a:lnTo>
                <a:lnTo>
                  <a:pt x="336352" y="22599"/>
                </a:lnTo>
                <a:lnTo>
                  <a:pt x="358950" y="25547"/>
                </a:lnTo>
                <a:lnTo>
                  <a:pt x="423589" y="27759"/>
                </a:lnTo>
                <a:lnTo>
                  <a:pt x="431220" y="29420"/>
                </a:lnTo>
                <a:lnTo>
                  <a:pt x="439284" y="31519"/>
                </a:lnTo>
                <a:lnTo>
                  <a:pt x="460114" y="34474"/>
                </a:lnTo>
                <a:lnTo>
                  <a:pt x="535696" y="36689"/>
                </a:lnTo>
                <a:lnTo>
                  <a:pt x="542669" y="38350"/>
                </a:lnTo>
                <a:lnTo>
                  <a:pt x="549302" y="40449"/>
                </a:lnTo>
                <a:lnTo>
                  <a:pt x="572858" y="43404"/>
                </a:lnTo>
                <a:lnTo>
                  <a:pt x="652133" y="45619"/>
                </a:lnTo>
                <a:lnTo>
                  <a:pt x="660974" y="47279"/>
                </a:lnTo>
                <a:lnTo>
                  <a:pt x="669844" y="49379"/>
                </a:lnTo>
                <a:lnTo>
                  <a:pt x="691808" y="52334"/>
                </a:lnTo>
                <a:lnTo>
                  <a:pt x="770817" y="54548"/>
                </a:lnTo>
                <a:lnTo>
                  <a:pt x="778791" y="56209"/>
                </a:lnTo>
                <a:lnTo>
                  <a:pt x="787084" y="58308"/>
                </a:lnTo>
                <a:lnTo>
                  <a:pt x="812977" y="61263"/>
                </a:lnTo>
                <a:lnTo>
                  <a:pt x="937725" y="62505"/>
                </a:lnTo>
                <a:lnTo>
                  <a:pt x="973355" y="63499"/>
                </a:lnTo>
                <a:lnTo>
                  <a:pt x="982278" y="65153"/>
                </a:lnTo>
                <a:lnTo>
                  <a:pt x="991203" y="67247"/>
                </a:lnTo>
                <a:lnTo>
                  <a:pt x="1013245" y="70196"/>
                </a:lnTo>
                <a:lnTo>
                  <a:pt x="1037084" y="71069"/>
                </a:lnTo>
                <a:lnTo>
                  <a:pt x="1054253" y="68628"/>
                </a:lnTo>
                <a:lnTo>
                  <a:pt x="1062999" y="66587"/>
                </a:lnTo>
                <a:lnTo>
                  <a:pt x="1080653" y="66967"/>
                </a:lnTo>
                <a:lnTo>
                  <a:pt x="1107327" y="70113"/>
                </a:lnTo>
                <a:lnTo>
                  <a:pt x="1143007" y="71175"/>
                </a:lnTo>
                <a:lnTo>
                  <a:pt x="1160861" y="68675"/>
                </a:lnTo>
                <a:lnTo>
                  <a:pt x="1169789" y="66619"/>
                </a:lnTo>
                <a:lnTo>
                  <a:pt x="1205506" y="63319"/>
                </a:lnTo>
                <a:lnTo>
                  <a:pt x="1328659" y="62511"/>
                </a:lnTo>
                <a:lnTo>
                  <a:pt x="1481082" y="62507"/>
                </a:lnTo>
                <a:lnTo>
                  <a:pt x="1499633" y="59862"/>
                </a:lnTo>
                <a:lnTo>
                  <a:pt x="1508746" y="57767"/>
                </a:lnTo>
                <a:lnTo>
                  <a:pt x="1540535" y="54819"/>
                </a:lnTo>
                <a:lnTo>
                  <a:pt x="1656697" y="53587"/>
                </a:lnTo>
                <a:lnTo>
                  <a:pt x="1758245" y="52586"/>
                </a:lnTo>
                <a:lnTo>
                  <a:pt x="1767476" y="50932"/>
                </a:lnTo>
                <a:lnTo>
                  <a:pt x="1776606" y="48837"/>
                </a:lnTo>
                <a:lnTo>
                  <a:pt x="1808416" y="45889"/>
                </a:lnTo>
                <a:lnTo>
                  <a:pt x="1928409" y="44657"/>
                </a:lnTo>
                <a:lnTo>
                  <a:pt x="2177480" y="44648"/>
                </a:lnTo>
                <a:lnTo>
                  <a:pt x="2198742" y="42002"/>
                </a:lnTo>
                <a:lnTo>
                  <a:pt x="2209968" y="39907"/>
                </a:lnTo>
                <a:lnTo>
                  <a:pt x="2239988" y="36959"/>
                </a:lnTo>
                <a:lnTo>
                  <a:pt x="2358040" y="35732"/>
                </a:lnTo>
                <a:lnTo>
                  <a:pt x="2380524" y="34732"/>
                </a:lnTo>
                <a:lnTo>
                  <a:pt x="2390687" y="33077"/>
                </a:lnTo>
                <a:lnTo>
                  <a:pt x="2400440" y="30981"/>
                </a:lnTo>
                <a:lnTo>
                  <a:pt x="2421858" y="31298"/>
                </a:lnTo>
                <a:lnTo>
                  <a:pt x="2443614" y="32761"/>
                </a:lnTo>
                <a:lnTo>
                  <a:pt x="2473589" y="28999"/>
                </a:lnTo>
                <a:lnTo>
                  <a:pt x="2598622" y="26805"/>
                </a:lnTo>
                <a:lnTo>
                  <a:pt x="2661130" y="25798"/>
                </a:lnTo>
                <a:lnTo>
                  <a:pt x="2672015" y="24144"/>
                </a:lnTo>
                <a:lnTo>
                  <a:pt x="2693701" y="21644"/>
                </a:lnTo>
                <a:lnTo>
                  <a:pt x="2734523" y="25478"/>
                </a:lnTo>
                <a:lnTo>
                  <a:pt x="2855582" y="26778"/>
                </a:lnTo>
                <a:lnTo>
                  <a:pt x="3008932" y="26789"/>
                </a:lnTo>
                <a:lnTo>
                  <a:pt x="3026997" y="29434"/>
                </a:lnTo>
                <a:lnTo>
                  <a:pt x="3035982" y="31529"/>
                </a:lnTo>
                <a:lnTo>
                  <a:pt x="3067589" y="34477"/>
                </a:lnTo>
                <a:lnTo>
                  <a:pt x="3134071" y="36638"/>
                </a:lnTo>
                <a:lnTo>
                  <a:pt x="3143083" y="38316"/>
                </a:lnTo>
                <a:lnTo>
                  <a:pt x="3152068" y="40426"/>
                </a:lnTo>
                <a:lnTo>
                  <a:pt x="3178934" y="43397"/>
                </a:lnTo>
                <a:lnTo>
                  <a:pt x="3295052" y="45634"/>
                </a:lnTo>
                <a:lnTo>
                  <a:pt x="3303982" y="47289"/>
                </a:lnTo>
                <a:lnTo>
                  <a:pt x="3312912" y="49386"/>
                </a:lnTo>
                <a:lnTo>
                  <a:pt x="3339701" y="52335"/>
                </a:lnTo>
                <a:lnTo>
                  <a:pt x="3374427" y="54325"/>
                </a:lnTo>
                <a:lnTo>
                  <a:pt x="3381704" y="56060"/>
                </a:lnTo>
                <a:lnTo>
                  <a:pt x="3388539" y="58209"/>
                </a:lnTo>
                <a:lnTo>
                  <a:pt x="3412379" y="61234"/>
                </a:lnTo>
                <a:lnTo>
                  <a:pt x="3447102" y="63248"/>
                </a:lnTo>
                <a:lnTo>
                  <a:pt x="3455950" y="64985"/>
                </a:lnTo>
                <a:lnTo>
                  <a:pt x="3464825" y="67136"/>
                </a:lnTo>
                <a:lnTo>
                  <a:pt x="3486797" y="70162"/>
                </a:lnTo>
                <a:lnTo>
                  <a:pt x="3590582" y="72423"/>
                </a:lnTo>
                <a:lnTo>
                  <a:pt x="3599228" y="74079"/>
                </a:lnTo>
                <a:lnTo>
                  <a:pt x="3607970" y="76175"/>
                </a:lnTo>
                <a:lnTo>
                  <a:pt x="3629752" y="79125"/>
                </a:lnTo>
                <a:lnTo>
                  <a:pt x="3661027" y="81114"/>
                </a:lnTo>
                <a:lnTo>
                  <a:pt x="3668020" y="82849"/>
                </a:lnTo>
                <a:lnTo>
                  <a:pt x="3674666" y="84998"/>
                </a:lnTo>
                <a:lnTo>
                  <a:pt x="3698242" y="88023"/>
                </a:lnTo>
                <a:lnTo>
                  <a:pt x="3750381" y="90214"/>
                </a:lnTo>
                <a:lnTo>
                  <a:pt x="3757354" y="91893"/>
                </a:lnTo>
                <a:lnTo>
                  <a:pt x="3763988" y="94004"/>
                </a:lnTo>
                <a:lnTo>
                  <a:pt x="3782806" y="96975"/>
                </a:lnTo>
                <a:lnTo>
                  <a:pt x="3860597" y="99212"/>
                </a:lnTo>
                <a:lnTo>
                  <a:pt x="3866551" y="100868"/>
                </a:lnTo>
                <a:lnTo>
                  <a:pt x="3872505" y="102964"/>
                </a:lnTo>
                <a:lnTo>
                  <a:pt x="3885624" y="105914"/>
                </a:lnTo>
                <a:lnTo>
                  <a:pt x="4009427" y="107156"/>
                </a:lnTo>
                <a:lnTo>
                  <a:pt x="4009427" y="98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425"/>
          <p:cNvSpPr/>
          <p:nvPr/>
        </p:nvSpPr>
        <p:spPr>
          <a:xfrm>
            <a:off x="4491642" y="3143282"/>
            <a:ext cx="2116327" cy="517890"/>
          </a:xfrm>
          <a:custGeom>
            <a:avLst/>
            <a:gdLst/>
            <a:ahLst/>
            <a:cxnLst/>
            <a:rect l="0" t="0" r="0" b="0"/>
            <a:pathLst>
              <a:path w="2116327" h="517890">
                <a:moveTo>
                  <a:pt x="2009170" y="187491"/>
                </a:moveTo>
                <a:lnTo>
                  <a:pt x="2004430" y="182750"/>
                </a:lnTo>
                <a:lnTo>
                  <a:pt x="2002041" y="181354"/>
                </a:lnTo>
                <a:lnTo>
                  <a:pt x="1996741" y="179802"/>
                </a:lnTo>
                <a:lnTo>
                  <a:pt x="1994931" y="178397"/>
                </a:lnTo>
                <a:lnTo>
                  <a:pt x="1993724" y="176467"/>
                </a:lnTo>
                <a:lnTo>
                  <a:pt x="1992920" y="174189"/>
                </a:lnTo>
                <a:lnTo>
                  <a:pt x="1991391" y="172669"/>
                </a:lnTo>
                <a:lnTo>
                  <a:pt x="1989381" y="171657"/>
                </a:lnTo>
                <a:lnTo>
                  <a:pt x="1983764" y="170032"/>
                </a:lnTo>
                <a:lnTo>
                  <a:pt x="1973309" y="169750"/>
                </a:lnTo>
                <a:lnTo>
                  <a:pt x="1970380" y="168718"/>
                </a:lnTo>
                <a:lnTo>
                  <a:pt x="1968427" y="167038"/>
                </a:lnTo>
                <a:lnTo>
                  <a:pt x="1967125" y="164926"/>
                </a:lnTo>
                <a:lnTo>
                  <a:pt x="1965266" y="163518"/>
                </a:lnTo>
                <a:lnTo>
                  <a:pt x="1963033" y="162579"/>
                </a:lnTo>
                <a:lnTo>
                  <a:pt x="1955150" y="161258"/>
                </a:lnTo>
                <a:lnTo>
                  <a:pt x="1952321" y="161073"/>
                </a:lnTo>
                <a:lnTo>
                  <a:pt x="1949443" y="159957"/>
                </a:lnTo>
                <a:lnTo>
                  <a:pt x="1940651" y="154638"/>
                </a:lnTo>
                <a:lnTo>
                  <a:pt x="1934730" y="153046"/>
                </a:lnTo>
                <a:lnTo>
                  <a:pt x="1909206" y="151884"/>
                </a:lnTo>
                <a:lnTo>
                  <a:pt x="1905817" y="150854"/>
                </a:lnTo>
                <a:lnTo>
                  <a:pt x="1896306" y="145657"/>
                </a:lnTo>
                <a:lnTo>
                  <a:pt x="1890216" y="144094"/>
                </a:lnTo>
                <a:lnTo>
                  <a:pt x="1872086" y="142098"/>
                </a:lnTo>
                <a:lnTo>
                  <a:pt x="1857921" y="135824"/>
                </a:lnTo>
                <a:lnTo>
                  <a:pt x="1850666" y="133769"/>
                </a:lnTo>
                <a:lnTo>
                  <a:pt x="1832487" y="127013"/>
                </a:lnTo>
                <a:lnTo>
                  <a:pt x="1809809" y="124258"/>
                </a:lnTo>
                <a:lnTo>
                  <a:pt x="1797744" y="118925"/>
                </a:lnTo>
                <a:lnTo>
                  <a:pt x="1783035" y="115912"/>
                </a:lnTo>
                <a:lnTo>
                  <a:pt x="1770959" y="110169"/>
                </a:lnTo>
                <a:lnTo>
                  <a:pt x="1756247" y="107034"/>
                </a:lnTo>
                <a:lnTo>
                  <a:pt x="1744171" y="101254"/>
                </a:lnTo>
                <a:lnTo>
                  <a:pt x="1722815" y="96153"/>
                </a:lnTo>
                <a:lnTo>
                  <a:pt x="1708027" y="91306"/>
                </a:lnTo>
                <a:lnTo>
                  <a:pt x="1699712" y="89179"/>
                </a:lnTo>
                <a:lnTo>
                  <a:pt x="1683874" y="83396"/>
                </a:lnTo>
                <a:lnTo>
                  <a:pt x="1660745" y="78294"/>
                </a:lnTo>
                <a:lnTo>
                  <a:pt x="1648932" y="74467"/>
                </a:lnTo>
                <a:lnTo>
                  <a:pt x="1632116" y="71320"/>
                </a:lnTo>
                <a:lnTo>
                  <a:pt x="1619417" y="65537"/>
                </a:lnTo>
                <a:lnTo>
                  <a:pt x="1603528" y="63382"/>
                </a:lnTo>
                <a:lnTo>
                  <a:pt x="1586252" y="61752"/>
                </a:lnTo>
                <a:lnTo>
                  <a:pt x="1562637" y="55460"/>
                </a:lnTo>
                <a:lnTo>
                  <a:pt x="1550758" y="53404"/>
                </a:lnTo>
                <a:lnTo>
                  <a:pt x="1526962" y="46646"/>
                </a:lnTo>
                <a:lnTo>
                  <a:pt x="1515058" y="44526"/>
                </a:lnTo>
                <a:lnTo>
                  <a:pt x="1496208" y="38746"/>
                </a:lnTo>
                <a:lnTo>
                  <a:pt x="1466321" y="33645"/>
                </a:lnTo>
                <a:lnTo>
                  <a:pt x="1453381" y="29818"/>
                </a:lnTo>
                <a:lnTo>
                  <a:pt x="1416907" y="27025"/>
                </a:lnTo>
                <a:lnTo>
                  <a:pt x="1398004" y="25844"/>
                </a:lnTo>
                <a:lnTo>
                  <a:pt x="1361523" y="19079"/>
                </a:lnTo>
                <a:lnTo>
                  <a:pt x="1312544" y="16908"/>
                </a:lnTo>
                <a:lnTo>
                  <a:pt x="1280289" y="10148"/>
                </a:lnTo>
                <a:lnTo>
                  <a:pt x="1229168" y="7978"/>
                </a:lnTo>
                <a:lnTo>
                  <a:pt x="1185564" y="801"/>
                </a:lnTo>
                <a:lnTo>
                  <a:pt x="1129384" y="0"/>
                </a:lnTo>
                <a:lnTo>
                  <a:pt x="1069508" y="8347"/>
                </a:lnTo>
                <a:lnTo>
                  <a:pt x="1008926" y="8865"/>
                </a:lnTo>
                <a:lnTo>
                  <a:pt x="979440" y="9883"/>
                </a:lnTo>
                <a:lnTo>
                  <a:pt x="937237" y="16585"/>
                </a:lnTo>
                <a:lnTo>
                  <a:pt x="907952" y="18574"/>
                </a:lnTo>
                <a:lnTo>
                  <a:pt x="865793" y="25483"/>
                </a:lnTo>
                <a:lnTo>
                  <a:pt x="836514" y="27497"/>
                </a:lnTo>
                <a:lnTo>
                  <a:pt x="775520" y="40049"/>
                </a:lnTo>
                <a:lnTo>
                  <a:pt x="734693" y="44014"/>
                </a:lnTo>
                <a:lnTo>
                  <a:pt x="720423" y="45341"/>
                </a:lnTo>
                <a:lnTo>
                  <a:pt x="683009" y="52269"/>
                </a:lnTo>
                <a:lnTo>
                  <a:pt x="651947" y="54286"/>
                </a:lnTo>
                <a:lnTo>
                  <a:pt x="623028" y="60564"/>
                </a:lnTo>
                <a:lnTo>
                  <a:pt x="597675" y="64554"/>
                </a:lnTo>
                <a:lnTo>
                  <a:pt x="573957" y="69375"/>
                </a:lnTo>
                <a:lnTo>
                  <a:pt x="560680" y="71495"/>
                </a:lnTo>
                <a:lnTo>
                  <a:pt x="541057" y="77275"/>
                </a:lnTo>
                <a:lnTo>
                  <a:pt x="510909" y="82376"/>
                </a:lnTo>
                <a:lnTo>
                  <a:pt x="496940" y="86203"/>
                </a:lnTo>
                <a:lnTo>
                  <a:pt x="466365" y="91306"/>
                </a:lnTo>
                <a:lnTo>
                  <a:pt x="453330" y="95132"/>
                </a:lnTo>
                <a:lnTo>
                  <a:pt x="418041" y="102531"/>
                </a:lnTo>
                <a:lnTo>
                  <a:pt x="384534" y="113587"/>
                </a:lnTo>
                <a:lnTo>
                  <a:pt x="372313" y="115950"/>
                </a:lnTo>
                <a:lnTo>
                  <a:pt x="353283" y="121865"/>
                </a:lnTo>
                <a:lnTo>
                  <a:pt x="323336" y="127013"/>
                </a:lnTo>
                <a:lnTo>
                  <a:pt x="280044" y="142738"/>
                </a:lnTo>
                <a:lnTo>
                  <a:pt x="246806" y="157978"/>
                </a:lnTo>
                <a:lnTo>
                  <a:pt x="229115" y="165738"/>
                </a:lnTo>
                <a:lnTo>
                  <a:pt x="212298" y="169470"/>
                </a:lnTo>
                <a:lnTo>
                  <a:pt x="183708" y="184762"/>
                </a:lnTo>
                <a:lnTo>
                  <a:pt x="163207" y="196469"/>
                </a:lnTo>
                <a:lnTo>
                  <a:pt x="149885" y="205365"/>
                </a:lnTo>
                <a:lnTo>
                  <a:pt x="122770" y="220235"/>
                </a:lnTo>
                <a:lnTo>
                  <a:pt x="100528" y="238093"/>
                </a:lnTo>
                <a:lnTo>
                  <a:pt x="78665" y="252975"/>
                </a:lnTo>
                <a:lnTo>
                  <a:pt x="62667" y="267858"/>
                </a:lnTo>
                <a:lnTo>
                  <a:pt x="13632" y="316724"/>
                </a:lnTo>
                <a:lnTo>
                  <a:pt x="12061" y="319287"/>
                </a:lnTo>
                <a:lnTo>
                  <a:pt x="10316" y="324780"/>
                </a:lnTo>
                <a:lnTo>
                  <a:pt x="9334" y="333452"/>
                </a:lnTo>
                <a:lnTo>
                  <a:pt x="8203" y="336392"/>
                </a:lnTo>
                <a:lnTo>
                  <a:pt x="1268" y="346471"/>
                </a:lnTo>
                <a:lnTo>
                  <a:pt x="558" y="350091"/>
                </a:lnTo>
                <a:lnTo>
                  <a:pt x="40" y="366248"/>
                </a:lnTo>
                <a:lnTo>
                  <a:pt x="0" y="373283"/>
                </a:lnTo>
                <a:lnTo>
                  <a:pt x="2641" y="376891"/>
                </a:lnTo>
                <a:lnTo>
                  <a:pt x="7680" y="382551"/>
                </a:lnTo>
                <a:lnTo>
                  <a:pt x="8369" y="385970"/>
                </a:lnTo>
                <a:lnTo>
                  <a:pt x="8552" y="388272"/>
                </a:lnTo>
                <a:lnTo>
                  <a:pt x="9667" y="390798"/>
                </a:lnTo>
                <a:lnTo>
                  <a:pt x="13552" y="396251"/>
                </a:lnTo>
                <a:lnTo>
                  <a:pt x="15977" y="398101"/>
                </a:lnTo>
                <a:lnTo>
                  <a:pt x="18585" y="399335"/>
                </a:lnTo>
                <a:lnTo>
                  <a:pt x="21317" y="400158"/>
                </a:lnTo>
                <a:lnTo>
                  <a:pt x="26997" y="403718"/>
                </a:lnTo>
                <a:lnTo>
                  <a:pt x="29901" y="406057"/>
                </a:lnTo>
                <a:lnTo>
                  <a:pt x="32829" y="407615"/>
                </a:lnTo>
                <a:lnTo>
                  <a:pt x="42888" y="410322"/>
                </a:lnTo>
                <a:lnTo>
                  <a:pt x="61654" y="423126"/>
                </a:lnTo>
                <a:lnTo>
                  <a:pt x="69730" y="426163"/>
                </a:lnTo>
                <a:lnTo>
                  <a:pt x="73272" y="426972"/>
                </a:lnTo>
                <a:lnTo>
                  <a:pt x="79854" y="430519"/>
                </a:lnTo>
                <a:lnTo>
                  <a:pt x="82999" y="432853"/>
                </a:lnTo>
                <a:lnTo>
                  <a:pt x="89138" y="435447"/>
                </a:lnTo>
                <a:lnTo>
                  <a:pt x="92165" y="436139"/>
                </a:lnTo>
                <a:lnTo>
                  <a:pt x="98173" y="439553"/>
                </a:lnTo>
                <a:lnTo>
                  <a:pt x="101164" y="441853"/>
                </a:lnTo>
                <a:lnTo>
                  <a:pt x="105142" y="443386"/>
                </a:lnTo>
                <a:lnTo>
                  <a:pt x="123140" y="445846"/>
                </a:lnTo>
                <a:lnTo>
                  <a:pt x="126738" y="446048"/>
                </a:lnTo>
                <a:lnTo>
                  <a:pt x="153421" y="454105"/>
                </a:lnTo>
                <a:lnTo>
                  <a:pt x="189767" y="456299"/>
                </a:lnTo>
                <a:lnTo>
                  <a:pt x="202293" y="461496"/>
                </a:lnTo>
                <a:lnTo>
                  <a:pt x="223800" y="463755"/>
                </a:lnTo>
                <a:lnTo>
                  <a:pt x="253073" y="465230"/>
                </a:lnTo>
                <a:lnTo>
                  <a:pt x="278033" y="471990"/>
                </a:lnTo>
                <a:lnTo>
                  <a:pt x="298476" y="473986"/>
                </a:lnTo>
                <a:lnTo>
                  <a:pt x="321623" y="480260"/>
                </a:lnTo>
                <a:lnTo>
                  <a:pt x="386945" y="483141"/>
                </a:lnTo>
                <a:lnTo>
                  <a:pt x="410756" y="489234"/>
                </a:lnTo>
                <a:lnTo>
                  <a:pt x="440522" y="491847"/>
                </a:lnTo>
                <a:lnTo>
                  <a:pt x="464334" y="498119"/>
                </a:lnTo>
                <a:lnTo>
                  <a:pt x="526290" y="499980"/>
                </a:lnTo>
                <a:lnTo>
                  <a:pt x="550545" y="500020"/>
                </a:lnTo>
                <a:lnTo>
                  <a:pt x="562512" y="502671"/>
                </a:lnTo>
                <a:lnTo>
                  <a:pt x="574446" y="506165"/>
                </a:lnTo>
                <a:lnTo>
                  <a:pt x="629780" y="508851"/>
                </a:lnTo>
                <a:lnTo>
                  <a:pt x="729137" y="508959"/>
                </a:lnTo>
                <a:lnTo>
                  <a:pt x="759176" y="514104"/>
                </a:lnTo>
                <a:lnTo>
                  <a:pt x="791385" y="509833"/>
                </a:lnTo>
                <a:lnTo>
                  <a:pt x="803497" y="511994"/>
                </a:lnTo>
                <a:lnTo>
                  <a:pt x="816487" y="515269"/>
                </a:lnTo>
                <a:lnTo>
                  <a:pt x="876493" y="517787"/>
                </a:lnTo>
                <a:lnTo>
                  <a:pt x="1345028" y="517889"/>
                </a:lnTo>
                <a:lnTo>
                  <a:pt x="1357139" y="515243"/>
                </a:lnTo>
                <a:lnTo>
                  <a:pt x="1369136" y="511753"/>
                </a:lnTo>
                <a:lnTo>
                  <a:pt x="1424520" y="509069"/>
                </a:lnTo>
                <a:lnTo>
                  <a:pt x="1504880" y="508960"/>
                </a:lnTo>
                <a:lnTo>
                  <a:pt x="1517481" y="506314"/>
                </a:lnTo>
                <a:lnTo>
                  <a:pt x="1529696" y="502823"/>
                </a:lnTo>
                <a:lnTo>
                  <a:pt x="1585247" y="500139"/>
                </a:lnTo>
                <a:lnTo>
                  <a:pt x="1692301" y="500030"/>
                </a:lnTo>
                <a:lnTo>
                  <a:pt x="1704959" y="497384"/>
                </a:lnTo>
                <a:lnTo>
                  <a:pt x="1718192" y="493893"/>
                </a:lnTo>
                <a:lnTo>
                  <a:pt x="1778383" y="491209"/>
                </a:lnTo>
                <a:lnTo>
                  <a:pt x="1792828" y="488503"/>
                </a:lnTo>
                <a:lnTo>
                  <a:pt x="1805861" y="484985"/>
                </a:lnTo>
                <a:lnTo>
                  <a:pt x="1866279" y="479573"/>
                </a:lnTo>
                <a:lnTo>
                  <a:pt x="1878194" y="476055"/>
                </a:lnTo>
                <a:lnTo>
                  <a:pt x="1930786" y="472322"/>
                </a:lnTo>
                <a:lnTo>
                  <a:pt x="1943501" y="467126"/>
                </a:lnTo>
                <a:lnTo>
                  <a:pt x="1965073" y="462221"/>
                </a:lnTo>
                <a:lnTo>
                  <a:pt x="1979898" y="457408"/>
                </a:lnTo>
                <a:lnTo>
                  <a:pt x="1983703" y="456733"/>
                </a:lnTo>
                <a:lnTo>
                  <a:pt x="1990576" y="453336"/>
                </a:lnTo>
                <a:lnTo>
                  <a:pt x="1993797" y="451041"/>
                </a:lnTo>
                <a:lnTo>
                  <a:pt x="2002668" y="448492"/>
                </a:lnTo>
                <a:lnTo>
                  <a:pt x="2007812" y="447811"/>
                </a:lnTo>
                <a:lnTo>
                  <a:pt x="2016173" y="444410"/>
                </a:lnTo>
                <a:lnTo>
                  <a:pt x="2023197" y="440584"/>
                </a:lnTo>
                <a:lnTo>
                  <a:pt x="2032728" y="437437"/>
                </a:lnTo>
                <a:lnTo>
                  <a:pt x="2041837" y="430662"/>
                </a:lnTo>
                <a:lnTo>
                  <a:pt x="2047832" y="425213"/>
                </a:lnTo>
                <a:lnTo>
                  <a:pt x="2050820" y="423363"/>
                </a:lnTo>
                <a:lnTo>
                  <a:pt x="2059765" y="419767"/>
                </a:lnTo>
                <a:lnTo>
                  <a:pt x="2071676" y="410166"/>
                </a:lnTo>
                <a:lnTo>
                  <a:pt x="2074654" y="407378"/>
                </a:lnTo>
                <a:lnTo>
                  <a:pt x="2076638" y="404528"/>
                </a:lnTo>
                <a:lnTo>
                  <a:pt x="2078843" y="398715"/>
                </a:lnTo>
                <a:lnTo>
                  <a:pt x="2080424" y="396768"/>
                </a:lnTo>
                <a:lnTo>
                  <a:pt x="2082469" y="395470"/>
                </a:lnTo>
                <a:lnTo>
                  <a:pt x="2084826" y="394605"/>
                </a:lnTo>
                <a:lnTo>
                  <a:pt x="2090089" y="390997"/>
                </a:lnTo>
                <a:lnTo>
                  <a:pt x="2092881" y="388646"/>
                </a:lnTo>
                <a:lnTo>
                  <a:pt x="2094743" y="386087"/>
                </a:lnTo>
                <a:lnTo>
                  <a:pt x="2098355" y="377744"/>
                </a:lnTo>
                <a:lnTo>
                  <a:pt x="2104277" y="368988"/>
                </a:lnTo>
                <a:lnTo>
                  <a:pt x="2106010" y="363076"/>
                </a:lnTo>
                <a:lnTo>
                  <a:pt x="2107464" y="361102"/>
                </a:lnTo>
                <a:lnTo>
                  <a:pt x="2109426" y="359787"/>
                </a:lnTo>
                <a:lnTo>
                  <a:pt x="2111727" y="358909"/>
                </a:lnTo>
                <a:lnTo>
                  <a:pt x="2113260" y="356340"/>
                </a:lnTo>
                <a:lnTo>
                  <a:pt x="2115922" y="341932"/>
                </a:lnTo>
                <a:lnTo>
                  <a:pt x="2116291" y="327098"/>
                </a:lnTo>
                <a:lnTo>
                  <a:pt x="2116326" y="281500"/>
                </a:lnTo>
                <a:lnTo>
                  <a:pt x="2115334" y="278937"/>
                </a:lnTo>
                <a:lnTo>
                  <a:pt x="2110189" y="270590"/>
                </a:lnTo>
                <a:lnTo>
                  <a:pt x="2107232" y="261832"/>
                </a:lnTo>
                <a:lnTo>
                  <a:pt x="2100512" y="252954"/>
                </a:lnTo>
                <a:lnTo>
                  <a:pt x="2095076" y="247012"/>
                </a:lnTo>
                <a:lnTo>
                  <a:pt x="2093230" y="244039"/>
                </a:lnTo>
                <a:lnTo>
                  <a:pt x="2089640" y="235114"/>
                </a:lnTo>
                <a:lnTo>
                  <a:pt x="2085283" y="229162"/>
                </a:lnTo>
                <a:lnTo>
                  <a:pt x="2082732" y="227178"/>
                </a:lnTo>
                <a:lnTo>
                  <a:pt x="2080039" y="225855"/>
                </a:lnTo>
                <a:lnTo>
                  <a:pt x="2077253" y="224973"/>
                </a:lnTo>
                <a:lnTo>
                  <a:pt x="2071510" y="221348"/>
                </a:lnTo>
                <a:lnTo>
                  <a:pt x="2064658" y="216429"/>
                </a:lnTo>
                <a:lnTo>
                  <a:pt x="2046736" y="205187"/>
                </a:lnTo>
                <a:lnTo>
                  <a:pt x="2043143" y="202264"/>
                </a:lnTo>
                <a:lnTo>
                  <a:pt x="2036506" y="199018"/>
                </a:lnTo>
                <a:lnTo>
                  <a:pt x="2024546" y="194545"/>
                </a:lnTo>
                <a:lnTo>
                  <a:pt x="2019421" y="192193"/>
                </a:lnTo>
                <a:lnTo>
                  <a:pt x="2008434" y="189581"/>
                </a:lnTo>
                <a:lnTo>
                  <a:pt x="2002726" y="188884"/>
                </a:lnTo>
                <a:lnTo>
                  <a:pt x="1993738" y="185465"/>
                </a:lnTo>
                <a:lnTo>
                  <a:pt x="1989953" y="183163"/>
                </a:lnTo>
                <a:lnTo>
                  <a:pt x="1980454" y="180607"/>
                </a:lnTo>
                <a:lnTo>
                  <a:pt x="1969619" y="178478"/>
                </a:lnTo>
                <a:lnTo>
                  <a:pt x="1958188" y="174225"/>
                </a:lnTo>
                <a:lnTo>
                  <a:pt x="1949139" y="169027"/>
                </a:lnTo>
                <a:lnTo>
                  <a:pt x="1945337" y="166252"/>
                </a:lnTo>
                <a:lnTo>
                  <a:pt x="1935821" y="163168"/>
                </a:lnTo>
                <a:lnTo>
                  <a:pt x="1924976" y="160806"/>
                </a:lnTo>
                <a:lnTo>
                  <a:pt x="1907716" y="154890"/>
                </a:lnTo>
                <a:lnTo>
                  <a:pt x="1884104" y="149742"/>
                </a:lnTo>
                <a:lnTo>
                  <a:pt x="1868927" y="144887"/>
                </a:lnTo>
                <a:lnTo>
                  <a:pt x="1860519" y="142759"/>
                </a:lnTo>
                <a:lnTo>
                  <a:pt x="1824129" y="127450"/>
                </a:lnTo>
                <a:lnTo>
                  <a:pt x="1815804" y="125087"/>
                </a:lnTo>
                <a:lnTo>
                  <a:pt x="1799962" y="119171"/>
                </a:lnTo>
                <a:lnTo>
                  <a:pt x="1776831" y="114023"/>
                </a:lnTo>
                <a:lnTo>
                  <a:pt x="1743911" y="100662"/>
                </a:lnTo>
                <a:lnTo>
                  <a:pt x="1734511" y="99291"/>
                </a:lnTo>
                <a:lnTo>
                  <a:pt x="1727838" y="98925"/>
                </a:lnTo>
                <a:lnTo>
                  <a:pt x="1687701" y="892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426"/>
          <p:cNvSpPr/>
          <p:nvPr/>
        </p:nvSpPr>
        <p:spPr>
          <a:xfrm>
            <a:off x="1455540" y="4018359"/>
            <a:ext cx="2293678" cy="500063"/>
          </a:xfrm>
          <a:custGeom>
            <a:avLst/>
            <a:gdLst/>
            <a:ahLst/>
            <a:cxnLst/>
            <a:rect l="0" t="0" r="0" b="0"/>
            <a:pathLst>
              <a:path w="2293678" h="500063">
                <a:moveTo>
                  <a:pt x="2223491" y="89297"/>
                </a:moveTo>
                <a:lnTo>
                  <a:pt x="2218750" y="89297"/>
                </a:lnTo>
                <a:lnTo>
                  <a:pt x="2217354" y="88305"/>
                </a:lnTo>
                <a:lnTo>
                  <a:pt x="2216423" y="86651"/>
                </a:lnTo>
                <a:lnTo>
                  <a:pt x="2215802" y="84556"/>
                </a:lnTo>
                <a:lnTo>
                  <a:pt x="2214397" y="83160"/>
                </a:lnTo>
                <a:lnTo>
                  <a:pt x="2212467" y="82229"/>
                </a:lnTo>
                <a:lnTo>
                  <a:pt x="2206982" y="80735"/>
                </a:lnTo>
                <a:lnTo>
                  <a:pt x="2192364" y="80377"/>
                </a:lnTo>
                <a:lnTo>
                  <a:pt x="2189841" y="79381"/>
                </a:lnTo>
                <a:lnTo>
                  <a:pt x="2181550" y="74232"/>
                </a:lnTo>
                <a:lnTo>
                  <a:pt x="2175746" y="72680"/>
                </a:lnTo>
                <a:lnTo>
                  <a:pt x="2109411" y="70446"/>
                </a:lnTo>
                <a:lnTo>
                  <a:pt x="2091412" y="64370"/>
                </a:lnTo>
                <a:lnTo>
                  <a:pt x="2087813" y="63749"/>
                </a:lnTo>
                <a:lnTo>
                  <a:pt x="2081169" y="60414"/>
                </a:lnTo>
                <a:lnTo>
                  <a:pt x="2078008" y="58135"/>
                </a:lnTo>
                <a:lnTo>
                  <a:pt x="2069204" y="55603"/>
                </a:lnTo>
                <a:lnTo>
                  <a:pt x="2014275" y="52609"/>
                </a:lnTo>
                <a:lnTo>
                  <a:pt x="1991150" y="46515"/>
                </a:lnTo>
                <a:lnTo>
                  <a:pt x="1961531" y="43902"/>
                </a:lnTo>
                <a:lnTo>
                  <a:pt x="1937736" y="37629"/>
                </a:lnTo>
                <a:lnTo>
                  <a:pt x="1877095" y="33122"/>
                </a:lnTo>
                <a:lnTo>
                  <a:pt x="1864155" y="29604"/>
                </a:lnTo>
                <a:lnTo>
                  <a:pt x="1796742" y="24192"/>
                </a:lnTo>
                <a:lnTo>
                  <a:pt x="1782801" y="20674"/>
                </a:lnTo>
                <a:lnTo>
                  <a:pt x="1714582" y="17933"/>
                </a:lnTo>
                <a:lnTo>
                  <a:pt x="1669935" y="16874"/>
                </a:lnTo>
                <a:lnTo>
                  <a:pt x="1641020" y="10793"/>
                </a:lnTo>
                <a:lnTo>
                  <a:pt x="1569709" y="8978"/>
                </a:lnTo>
                <a:lnTo>
                  <a:pt x="669324" y="8930"/>
                </a:lnTo>
                <a:lnTo>
                  <a:pt x="654333" y="11576"/>
                </a:lnTo>
                <a:lnTo>
                  <a:pt x="640064" y="15066"/>
                </a:lnTo>
                <a:lnTo>
                  <a:pt x="571589" y="17786"/>
                </a:lnTo>
                <a:lnTo>
                  <a:pt x="494511" y="17858"/>
                </a:lnTo>
                <a:lnTo>
                  <a:pt x="482381" y="20505"/>
                </a:lnTo>
                <a:lnTo>
                  <a:pt x="469383" y="23996"/>
                </a:lnTo>
                <a:lnTo>
                  <a:pt x="402000" y="26740"/>
                </a:lnTo>
                <a:lnTo>
                  <a:pt x="360173" y="26786"/>
                </a:lnTo>
                <a:lnTo>
                  <a:pt x="348261" y="29434"/>
                </a:lnTo>
                <a:lnTo>
                  <a:pt x="336352" y="32925"/>
                </a:lnTo>
                <a:lnTo>
                  <a:pt x="276819" y="38316"/>
                </a:lnTo>
                <a:lnTo>
                  <a:pt x="264913" y="41834"/>
                </a:lnTo>
                <a:lnTo>
                  <a:pt x="223241" y="47129"/>
                </a:lnTo>
                <a:lnTo>
                  <a:pt x="208027" y="51667"/>
                </a:lnTo>
                <a:lnTo>
                  <a:pt x="199612" y="53721"/>
                </a:lnTo>
                <a:lnTo>
                  <a:pt x="183718" y="59463"/>
                </a:lnTo>
                <a:lnTo>
                  <a:pt x="167433" y="62598"/>
                </a:lnTo>
                <a:lnTo>
                  <a:pt x="154891" y="68377"/>
                </a:lnTo>
                <a:lnTo>
                  <a:pt x="122985" y="73904"/>
                </a:lnTo>
                <a:lnTo>
                  <a:pt x="113198" y="77495"/>
                </a:lnTo>
                <a:lnTo>
                  <a:pt x="105542" y="79090"/>
                </a:lnTo>
                <a:lnTo>
                  <a:pt x="98831" y="82446"/>
                </a:lnTo>
                <a:lnTo>
                  <a:pt x="81698" y="92684"/>
                </a:lnTo>
                <a:lnTo>
                  <a:pt x="73351" y="95763"/>
                </a:lnTo>
                <a:lnTo>
                  <a:pt x="69737" y="96584"/>
                </a:lnTo>
                <a:lnTo>
                  <a:pt x="63074" y="100143"/>
                </a:lnTo>
                <a:lnTo>
                  <a:pt x="59908" y="102480"/>
                </a:lnTo>
                <a:lnTo>
                  <a:pt x="53745" y="105078"/>
                </a:lnTo>
                <a:lnTo>
                  <a:pt x="50712" y="105771"/>
                </a:lnTo>
                <a:lnTo>
                  <a:pt x="44697" y="109187"/>
                </a:lnTo>
                <a:lnTo>
                  <a:pt x="41704" y="111486"/>
                </a:lnTo>
                <a:lnTo>
                  <a:pt x="35732" y="114041"/>
                </a:lnTo>
                <a:lnTo>
                  <a:pt x="32751" y="114723"/>
                </a:lnTo>
                <a:lnTo>
                  <a:pt x="30763" y="116170"/>
                </a:lnTo>
                <a:lnTo>
                  <a:pt x="29438" y="118126"/>
                </a:lnTo>
                <a:lnTo>
                  <a:pt x="28555" y="120422"/>
                </a:lnTo>
                <a:lnTo>
                  <a:pt x="22571" y="128395"/>
                </a:lnTo>
                <a:lnTo>
                  <a:pt x="20008" y="130245"/>
                </a:lnTo>
                <a:lnTo>
                  <a:pt x="10583" y="133458"/>
                </a:lnTo>
                <a:lnTo>
                  <a:pt x="10032" y="134613"/>
                </a:lnTo>
                <a:lnTo>
                  <a:pt x="9419" y="138541"/>
                </a:lnTo>
                <a:lnTo>
                  <a:pt x="8263" y="140978"/>
                </a:lnTo>
                <a:lnTo>
                  <a:pt x="2889" y="149148"/>
                </a:lnTo>
                <a:lnTo>
                  <a:pt x="379" y="159013"/>
                </a:lnTo>
                <a:lnTo>
                  <a:pt x="32" y="173012"/>
                </a:lnTo>
                <a:lnTo>
                  <a:pt x="0" y="190877"/>
                </a:lnTo>
                <a:lnTo>
                  <a:pt x="992" y="193728"/>
                </a:lnTo>
                <a:lnTo>
                  <a:pt x="6136" y="202481"/>
                </a:lnTo>
                <a:lnTo>
                  <a:pt x="9093" y="211358"/>
                </a:lnTo>
                <a:lnTo>
                  <a:pt x="14820" y="220272"/>
                </a:lnTo>
                <a:lnTo>
                  <a:pt x="17950" y="229197"/>
                </a:lnTo>
                <a:lnTo>
                  <a:pt x="23728" y="238126"/>
                </a:lnTo>
                <a:lnTo>
                  <a:pt x="26873" y="247055"/>
                </a:lnTo>
                <a:lnTo>
                  <a:pt x="33648" y="255984"/>
                </a:lnTo>
                <a:lnTo>
                  <a:pt x="39097" y="261937"/>
                </a:lnTo>
                <a:lnTo>
                  <a:pt x="40947" y="264914"/>
                </a:lnTo>
                <a:lnTo>
                  <a:pt x="43003" y="270867"/>
                </a:lnTo>
                <a:lnTo>
                  <a:pt x="45535" y="273844"/>
                </a:lnTo>
                <a:lnTo>
                  <a:pt x="56596" y="282773"/>
                </a:lnTo>
                <a:lnTo>
                  <a:pt x="58566" y="285750"/>
                </a:lnTo>
                <a:lnTo>
                  <a:pt x="61748" y="291703"/>
                </a:lnTo>
                <a:lnTo>
                  <a:pt x="74705" y="306586"/>
                </a:lnTo>
                <a:lnTo>
                  <a:pt x="88170" y="315516"/>
                </a:lnTo>
                <a:lnTo>
                  <a:pt x="96402" y="318823"/>
                </a:lnTo>
                <a:lnTo>
                  <a:pt x="99986" y="319705"/>
                </a:lnTo>
                <a:lnTo>
                  <a:pt x="103368" y="322277"/>
                </a:lnTo>
                <a:lnTo>
                  <a:pt x="112868" y="334386"/>
                </a:lnTo>
                <a:lnTo>
                  <a:pt x="118954" y="341431"/>
                </a:lnTo>
                <a:lnTo>
                  <a:pt x="122959" y="343707"/>
                </a:lnTo>
                <a:lnTo>
                  <a:pt x="132700" y="346235"/>
                </a:lnTo>
                <a:lnTo>
                  <a:pt x="137083" y="348893"/>
                </a:lnTo>
                <a:lnTo>
                  <a:pt x="144600" y="357139"/>
                </a:lnTo>
                <a:lnTo>
                  <a:pt x="148985" y="360132"/>
                </a:lnTo>
                <a:lnTo>
                  <a:pt x="167636" y="367581"/>
                </a:lnTo>
                <a:lnTo>
                  <a:pt x="190416" y="381192"/>
                </a:lnTo>
                <a:lnTo>
                  <a:pt x="212696" y="395908"/>
                </a:lnTo>
                <a:lnTo>
                  <a:pt x="223846" y="399201"/>
                </a:lnTo>
                <a:lnTo>
                  <a:pt x="235416" y="401657"/>
                </a:lnTo>
                <a:lnTo>
                  <a:pt x="264948" y="414111"/>
                </a:lnTo>
                <a:lnTo>
                  <a:pt x="290261" y="428673"/>
                </a:lnTo>
                <a:lnTo>
                  <a:pt x="304621" y="433607"/>
                </a:lnTo>
                <a:lnTo>
                  <a:pt x="330009" y="439421"/>
                </a:lnTo>
                <a:lnTo>
                  <a:pt x="342131" y="443345"/>
                </a:lnTo>
                <a:lnTo>
                  <a:pt x="366082" y="448510"/>
                </a:lnTo>
                <a:lnTo>
                  <a:pt x="372046" y="450811"/>
                </a:lnTo>
                <a:lnTo>
                  <a:pt x="438949" y="462983"/>
                </a:lnTo>
                <a:lnTo>
                  <a:pt x="510088" y="479141"/>
                </a:lnTo>
                <a:lnTo>
                  <a:pt x="580292" y="483116"/>
                </a:lnTo>
                <a:lnTo>
                  <a:pt x="609248" y="489255"/>
                </a:lnTo>
                <a:lnTo>
                  <a:pt x="678734" y="492052"/>
                </a:lnTo>
                <a:lnTo>
                  <a:pt x="726103" y="499228"/>
                </a:lnTo>
                <a:lnTo>
                  <a:pt x="794850" y="500030"/>
                </a:lnTo>
                <a:lnTo>
                  <a:pt x="1107280" y="500062"/>
                </a:lnTo>
                <a:lnTo>
                  <a:pt x="1175925" y="491960"/>
                </a:lnTo>
                <a:lnTo>
                  <a:pt x="1241062" y="491181"/>
                </a:lnTo>
                <a:lnTo>
                  <a:pt x="1286844" y="490147"/>
                </a:lnTo>
                <a:lnTo>
                  <a:pt x="1356758" y="482755"/>
                </a:lnTo>
                <a:lnTo>
                  <a:pt x="1401887" y="481284"/>
                </a:lnTo>
                <a:lnTo>
                  <a:pt x="1455531" y="474107"/>
                </a:lnTo>
                <a:lnTo>
                  <a:pt x="1526975" y="473306"/>
                </a:lnTo>
                <a:lnTo>
                  <a:pt x="1598413" y="464896"/>
                </a:lnTo>
                <a:lnTo>
                  <a:pt x="1616272" y="463597"/>
                </a:lnTo>
                <a:lnTo>
                  <a:pt x="1669850" y="456263"/>
                </a:lnTo>
                <a:lnTo>
                  <a:pt x="1696639" y="454673"/>
                </a:lnTo>
                <a:lnTo>
                  <a:pt x="1744080" y="447334"/>
                </a:lnTo>
                <a:lnTo>
                  <a:pt x="1767912" y="445744"/>
                </a:lnTo>
                <a:lnTo>
                  <a:pt x="1796891" y="439466"/>
                </a:lnTo>
                <a:lnTo>
                  <a:pt x="1812633" y="437412"/>
                </a:lnTo>
                <a:lnTo>
                  <a:pt x="1841554" y="430655"/>
                </a:lnTo>
                <a:lnTo>
                  <a:pt x="1886204" y="426157"/>
                </a:lnTo>
                <a:lnTo>
                  <a:pt x="1908911" y="421610"/>
                </a:lnTo>
                <a:lnTo>
                  <a:pt x="1921951" y="419554"/>
                </a:lnTo>
                <a:lnTo>
                  <a:pt x="1941441" y="413811"/>
                </a:lnTo>
                <a:lnTo>
                  <a:pt x="1971545" y="408721"/>
                </a:lnTo>
                <a:lnTo>
                  <a:pt x="1984515" y="404896"/>
                </a:lnTo>
                <a:lnTo>
                  <a:pt x="2019760" y="397498"/>
                </a:lnTo>
                <a:lnTo>
                  <a:pt x="2053260" y="386443"/>
                </a:lnTo>
                <a:lnTo>
                  <a:pt x="2065481" y="384081"/>
                </a:lnTo>
                <a:lnTo>
                  <a:pt x="2107390" y="368595"/>
                </a:lnTo>
                <a:lnTo>
                  <a:pt x="2119305" y="366226"/>
                </a:lnTo>
                <a:lnTo>
                  <a:pt x="2149076" y="353833"/>
                </a:lnTo>
                <a:lnTo>
                  <a:pt x="2171775" y="339278"/>
                </a:lnTo>
                <a:lnTo>
                  <a:pt x="2181654" y="334345"/>
                </a:lnTo>
                <a:lnTo>
                  <a:pt x="2204005" y="326178"/>
                </a:lnTo>
                <a:lnTo>
                  <a:pt x="2216174" y="318123"/>
                </a:lnTo>
                <a:lnTo>
                  <a:pt x="2229175" y="307505"/>
                </a:lnTo>
                <a:lnTo>
                  <a:pt x="2238294" y="303771"/>
                </a:lnTo>
                <a:lnTo>
                  <a:pt x="2250264" y="294123"/>
                </a:lnTo>
                <a:lnTo>
                  <a:pt x="2262183" y="282663"/>
                </a:lnTo>
                <a:lnTo>
                  <a:pt x="2264168" y="279723"/>
                </a:lnTo>
                <a:lnTo>
                  <a:pt x="2266374" y="273811"/>
                </a:lnTo>
                <a:lnTo>
                  <a:pt x="2267955" y="271838"/>
                </a:lnTo>
                <a:lnTo>
                  <a:pt x="2270001" y="270522"/>
                </a:lnTo>
                <a:lnTo>
                  <a:pt x="2272357" y="269645"/>
                </a:lnTo>
                <a:lnTo>
                  <a:pt x="2273927" y="268068"/>
                </a:lnTo>
                <a:lnTo>
                  <a:pt x="2274974" y="266024"/>
                </a:lnTo>
                <a:lnTo>
                  <a:pt x="2275673" y="263670"/>
                </a:lnTo>
                <a:lnTo>
                  <a:pt x="2279094" y="258408"/>
                </a:lnTo>
                <a:lnTo>
                  <a:pt x="2281396" y="255616"/>
                </a:lnTo>
                <a:lnTo>
                  <a:pt x="2282930" y="252762"/>
                </a:lnTo>
                <a:lnTo>
                  <a:pt x="2285595" y="242833"/>
                </a:lnTo>
                <a:lnTo>
                  <a:pt x="2285879" y="236874"/>
                </a:lnTo>
                <a:lnTo>
                  <a:pt x="2286911" y="235306"/>
                </a:lnTo>
                <a:lnTo>
                  <a:pt x="2288591" y="234262"/>
                </a:lnTo>
                <a:lnTo>
                  <a:pt x="2290704" y="233565"/>
                </a:lnTo>
                <a:lnTo>
                  <a:pt x="2292112" y="232109"/>
                </a:lnTo>
                <a:lnTo>
                  <a:pt x="2293050" y="230146"/>
                </a:lnTo>
                <a:lnTo>
                  <a:pt x="2293677" y="227844"/>
                </a:lnTo>
                <a:lnTo>
                  <a:pt x="2293102" y="225318"/>
                </a:lnTo>
                <a:lnTo>
                  <a:pt x="2288544" y="217022"/>
                </a:lnTo>
                <a:lnTo>
                  <a:pt x="2286333" y="207112"/>
                </a:lnTo>
                <a:lnTo>
                  <a:pt x="2286098" y="201155"/>
                </a:lnTo>
                <a:lnTo>
                  <a:pt x="2285073" y="198595"/>
                </a:lnTo>
                <a:lnTo>
                  <a:pt x="2279881" y="190253"/>
                </a:lnTo>
                <a:lnTo>
                  <a:pt x="2276910" y="181497"/>
                </a:lnTo>
                <a:lnTo>
                  <a:pt x="2270187" y="172619"/>
                </a:lnTo>
                <a:lnTo>
                  <a:pt x="2264749" y="166678"/>
                </a:lnTo>
                <a:lnTo>
                  <a:pt x="2261911" y="164696"/>
                </a:lnTo>
                <a:lnTo>
                  <a:pt x="2253175" y="160916"/>
                </a:lnTo>
                <a:lnTo>
                  <a:pt x="2241334" y="151252"/>
                </a:lnTo>
                <a:lnTo>
                  <a:pt x="2225473" y="136849"/>
                </a:lnTo>
                <a:lnTo>
                  <a:pt x="2203896" y="122029"/>
                </a:lnTo>
                <a:lnTo>
                  <a:pt x="2189353" y="113107"/>
                </a:lnTo>
                <a:lnTo>
                  <a:pt x="2180868" y="109801"/>
                </a:lnTo>
                <a:lnTo>
                  <a:pt x="2172797" y="107339"/>
                </a:lnTo>
                <a:lnTo>
                  <a:pt x="2140870" y="92028"/>
                </a:lnTo>
                <a:lnTo>
                  <a:pt x="2132861" y="86211"/>
                </a:lnTo>
                <a:lnTo>
                  <a:pt x="2128345" y="84263"/>
                </a:lnTo>
                <a:lnTo>
                  <a:pt x="2078557" y="71374"/>
                </a:lnTo>
                <a:lnTo>
                  <a:pt x="2050016" y="57280"/>
                </a:lnTo>
                <a:lnTo>
                  <a:pt x="2026873" y="51663"/>
                </a:lnTo>
                <a:lnTo>
                  <a:pt x="1993950" y="38196"/>
                </a:lnTo>
                <a:lnTo>
                  <a:pt x="1980523" y="36453"/>
                </a:lnTo>
                <a:lnTo>
                  <a:pt x="1975192" y="36208"/>
                </a:lnTo>
                <a:lnTo>
                  <a:pt x="1963977" y="33290"/>
                </a:lnTo>
                <a:lnTo>
                  <a:pt x="1953370" y="28686"/>
                </a:lnTo>
                <a:lnTo>
                  <a:pt x="1945349" y="23333"/>
                </a:lnTo>
                <a:lnTo>
                  <a:pt x="1935830" y="20292"/>
                </a:lnTo>
                <a:lnTo>
                  <a:pt x="1924985" y="17948"/>
                </a:lnTo>
                <a:lnTo>
                  <a:pt x="1904500" y="11005"/>
                </a:lnTo>
                <a:lnTo>
                  <a:pt x="1886473" y="9203"/>
                </a:lnTo>
                <a:lnTo>
                  <a:pt x="1876591" y="9051"/>
                </a:lnTo>
                <a:lnTo>
                  <a:pt x="1865584" y="6338"/>
                </a:lnTo>
                <a:lnTo>
                  <a:pt x="1850877" y="1878"/>
                </a:lnTo>
                <a:lnTo>
                  <a:pt x="1823730" y="165"/>
                </a:lnTo>
                <a:lnTo>
                  <a:pt x="178593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427"/>
          <p:cNvSpPr/>
          <p:nvPr/>
        </p:nvSpPr>
        <p:spPr>
          <a:xfrm>
            <a:off x="334287" y="4438065"/>
            <a:ext cx="496161" cy="446475"/>
          </a:xfrm>
          <a:custGeom>
            <a:avLst/>
            <a:gdLst/>
            <a:ahLst/>
            <a:cxnLst/>
            <a:rect l="0" t="0" r="0" b="0"/>
            <a:pathLst>
              <a:path w="496161" h="446475">
                <a:moveTo>
                  <a:pt x="58619" y="446474"/>
                </a:moveTo>
                <a:lnTo>
                  <a:pt x="67516" y="446474"/>
                </a:lnTo>
                <a:lnTo>
                  <a:pt x="72279" y="441734"/>
                </a:lnTo>
                <a:lnTo>
                  <a:pt x="73679" y="439345"/>
                </a:lnTo>
                <a:lnTo>
                  <a:pt x="75234" y="434045"/>
                </a:lnTo>
                <a:lnTo>
                  <a:pt x="77225" y="421566"/>
                </a:lnTo>
                <a:lnTo>
                  <a:pt x="81109" y="411922"/>
                </a:lnTo>
                <a:lnTo>
                  <a:pt x="85551" y="395698"/>
                </a:lnTo>
                <a:lnTo>
                  <a:pt x="89771" y="385542"/>
                </a:lnTo>
                <a:lnTo>
                  <a:pt x="92308" y="374414"/>
                </a:lnTo>
                <a:lnTo>
                  <a:pt x="94428" y="362853"/>
                </a:lnTo>
                <a:lnTo>
                  <a:pt x="98677" y="351101"/>
                </a:lnTo>
                <a:lnTo>
                  <a:pt x="101227" y="339263"/>
                </a:lnTo>
                <a:lnTo>
                  <a:pt x="103353" y="326395"/>
                </a:lnTo>
                <a:lnTo>
                  <a:pt x="105309" y="318796"/>
                </a:lnTo>
                <a:lnTo>
                  <a:pt x="107605" y="310754"/>
                </a:lnTo>
                <a:lnTo>
                  <a:pt x="110128" y="303408"/>
                </a:lnTo>
                <a:lnTo>
                  <a:pt x="115577" y="289954"/>
                </a:lnTo>
                <a:lnTo>
                  <a:pt x="118660" y="277360"/>
                </a:lnTo>
                <a:lnTo>
                  <a:pt x="121022" y="264156"/>
                </a:lnTo>
                <a:lnTo>
                  <a:pt x="123042" y="256467"/>
                </a:lnTo>
                <a:lnTo>
                  <a:pt x="125380" y="248365"/>
                </a:lnTo>
                <a:lnTo>
                  <a:pt x="127931" y="240980"/>
                </a:lnTo>
                <a:lnTo>
                  <a:pt x="136262" y="220112"/>
                </a:lnTo>
                <a:lnTo>
                  <a:pt x="142075" y="203986"/>
                </a:lnTo>
                <a:lnTo>
                  <a:pt x="144022" y="196510"/>
                </a:lnTo>
                <a:lnTo>
                  <a:pt x="146185" y="182913"/>
                </a:lnTo>
                <a:lnTo>
                  <a:pt x="149792" y="170254"/>
                </a:lnTo>
                <a:lnTo>
                  <a:pt x="153711" y="158014"/>
                </a:lnTo>
                <a:lnTo>
                  <a:pt x="155452" y="145959"/>
                </a:lnTo>
                <a:lnTo>
                  <a:pt x="156909" y="138975"/>
                </a:lnTo>
                <a:lnTo>
                  <a:pt x="158872" y="131342"/>
                </a:lnTo>
                <a:lnTo>
                  <a:pt x="161173" y="123276"/>
                </a:lnTo>
                <a:lnTo>
                  <a:pt x="163699" y="115915"/>
                </a:lnTo>
                <a:lnTo>
                  <a:pt x="169152" y="102444"/>
                </a:lnTo>
                <a:lnTo>
                  <a:pt x="172237" y="89843"/>
                </a:lnTo>
                <a:lnTo>
                  <a:pt x="174600" y="77627"/>
                </a:lnTo>
                <a:lnTo>
                  <a:pt x="178958" y="65584"/>
                </a:lnTo>
                <a:lnTo>
                  <a:pt x="183703" y="47820"/>
                </a:lnTo>
                <a:lnTo>
                  <a:pt x="187964" y="37453"/>
                </a:lnTo>
                <a:lnTo>
                  <a:pt x="191201" y="25201"/>
                </a:lnTo>
                <a:lnTo>
                  <a:pt x="194604" y="18471"/>
                </a:lnTo>
                <a:lnTo>
                  <a:pt x="205831" y="4738"/>
                </a:lnTo>
                <a:lnTo>
                  <a:pt x="210304" y="113"/>
                </a:lnTo>
                <a:lnTo>
                  <a:pt x="218101" y="0"/>
                </a:lnTo>
                <a:lnTo>
                  <a:pt x="223723" y="4733"/>
                </a:lnTo>
                <a:lnTo>
                  <a:pt x="231672" y="12419"/>
                </a:lnTo>
                <a:lnTo>
                  <a:pt x="233519" y="15221"/>
                </a:lnTo>
                <a:lnTo>
                  <a:pt x="237110" y="23906"/>
                </a:lnTo>
                <a:lnTo>
                  <a:pt x="244017" y="33754"/>
                </a:lnTo>
                <a:lnTo>
                  <a:pt x="249497" y="43438"/>
                </a:lnTo>
                <a:lnTo>
                  <a:pt x="252594" y="51712"/>
                </a:lnTo>
                <a:lnTo>
                  <a:pt x="254963" y="59688"/>
                </a:lnTo>
                <a:lnTo>
                  <a:pt x="259323" y="69847"/>
                </a:lnTo>
                <a:lnTo>
                  <a:pt x="264568" y="80978"/>
                </a:lnTo>
                <a:lnTo>
                  <a:pt x="284871" y="122065"/>
                </a:lnTo>
                <a:lnTo>
                  <a:pt x="287836" y="128998"/>
                </a:lnTo>
                <a:lnTo>
                  <a:pt x="290805" y="136597"/>
                </a:lnTo>
                <a:lnTo>
                  <a:pt x="293777" y="144639"/>
                </a:lnTo>
                <a:lnTo>
                  <a:pt x="296750" y="151985"/>
                </a:lnTo>
                <a:lnTo>
                  <a:pt x="302700" y="165439"/>
                </a:lnTo>
                <a:lnTo>
                  <a:pt x="308651" y="178033"/>
                </a:lnTo>
                <a:lnTo>
                  <a:pt x="314604" y="191237"/>
                </a:lnTo>
                <a:lnTo>
                  <a:pt x="317580" y="198925"/>
                </a:lnTo>
                <a:lnTo>
                  <a:pt x="320557" y="207027"/>
                </a:lnTo>
                <a:lnTo>
                  <a:pt x="322541" y="214413"/>
                </a:lnTo>
                <a:lnTo>
                  <a:pt x="324746" y="227911"/>
                </a:lnTo>
                <a:lnTo>
                  <a:pt x="328371" y="240525"/>
                </a:lnTo>
                <a:lnTo>
                  <a:pt x="333290" y="252746"/>
                </a:lnTo>
                <a:lnTo>
                  <a:pt x="338784" y="264792"/>
                </a:lnTo>
                <a:lnTo>
                  <a:pt x="350395" y="288694"/>
                </a:lnTo>
                <a:lnTo>
                  <a:pt x="365214" y="318478"/>
                </a:lnTo>
                <a:lnTo>
                  <a:pt x="368516" y="327740"/>
                </a:lnTo>
                <a:lnTo>
                  <a:pt x="369397" y="331599"/>
                </a:lnTo>
                <a:lnTo>
                  <a:pt x="373021" y="338533"/>
                </a:lnTo>
                <a:lnTo>
                  <a:pt x="375377" y="341771"/>
                </a:lnTo>
                <a:lnTo>
                  <a:pt x="377994" y="348014"/>
                </a:lnTo>
                <a:lnTo>
                  <a:pt x="378692" y="351069"/>
                </a:lnTo>
                <a:lnTo>
                  <a:pt x="382113" y="357108"/>
                </a:lnTo>
                <a:lnTo>
                  <a:pt x="389016" y="366104"/>
                </a:lnTo>
                <a:lnTo>
                  <a:pt x="389016" y="366105"/>
                </a:lnTo>
                <a:lnTo>
                  <a:pt x="367768" y="344857"/>
                </a:lnTo>
                <a:lnTo>
                  <a:pt x="365921" y="342018"/>
                </a:lnTo>
                <a:lnTo>
                  <a:pt x="363870" y="336218"/>
                </a:lnTo>
                <a:lnTo>
                  <a:pt x="357666" y="327687"/>
                </a:lnTo>
                <a:lnTo>
                  <a:pt x="345663" y="314374"/>
                </a:lnTo>
                <a:lnTo>
                  <a:pt x="332718" y="300987"/>
                </a:lnTo>
                <a:lnTo>
                  <a:pt x="297118" y="265281"/>
                </a:lnTo>
                <a:lnTo>
                  <a:pt x="283185" y="256086"/>
                </a:lnTo>
                <a:lnTo>
                  <a:pt x="272197" y="250071"/>
                </a:lnTo>
                <a:lnTo>
                  <a:pt x="248974" y="238124"/>
                </a:lnTo>
                <a:lnTo>
                  <a:pt x="195537" y="211326"/>
                </a:lnTo>
                <a:lnTo>
                  <a:pt x="183633" y="208018"/>
                </a:lnTo>
                <a:lnTo>
                  <a:pt x="171727" y="205556"/>
                </a:lnTo>
                <a:lnTo>
                  <a:pt x="159822" y="201154"/>
                </a:lnTo>
                <a:lnTo>
                  <a:pt x="147916" y="195891"/>
                </a:lnTo>
                <a:lnTo>
                  <a:pt x="137002" y="191236"/>
                </a:lnTo>
                <a:lnTo>
                  <a:pt x="124287" y="187624"/>
                </a:lnTo>
                <a:lnTo>
                  <a:pt x="113932" y="183262"/>
                </a:lnTo>
                <a:lnTo>
                  <a:pt x="102715" y="180663"/>
                </a:lnTo>
                <a:lnTo>
                  <a:pt x="91116" y="179507"/>
                </a:lnTo>
                <a:lnTo>
                  <a:pt x="79346" y="178994"/>
                </a:lnTo>
                <a:lnTo>
                  <a:pt x="74421" y="177865"/>
                </a:lnTo>
                <a:lnTo>
                  <a:pt x="61758" y="172527"/>
                </a:lnTo>
                <a:lnTo>
                  <a:pt x="46871" y="170505"/>
                </a:lnTo>
                <a:lnTo>
                  <a:pt x="32449" y="169821"/>
                </a:lnTo>
                <a:lnTo>
                  <a:pt x="17028" y="169676"/>
                </a:lnTo>
                <a:lnTo>
                  <a:pt x="0" y="169653"/>
                </a:lnTo>
                <a:lnTo>
                  <a:pt x="64762" y="169653"/>
                </a:lnTo>
                <a:lnTo>
                  <a:pt x="69660" y="168661"/>
                </a:lnTo>
                <a:lnTo>
                  <a:pt x="83277" y="163516"/>
                </a:lnTo>
                <a:lnTo>
                  <a:pt x="97359" y="161965"/>
                </a:lnTo>
                <a:lnTo>
                  <a:pt x="110894" y="161275"/>
                </a:lnTo>
                <a:lnTo>
                  <a:pt x="124516" y="160969"/>
                </a:lnTo>
                <a:lnTo>
                  <a:pt x="161481" y="160756"/>
                </a:lnTo>
                <a:lnTo>
                  <a:pt x="176765" y="158092"/>
                </a:lnTo>
                <a:lnTo>
                  <a:pt x="185008" y="155993"/>
                </a:lnTo>
                <a:lnTo>
                  <a:pt x="193480" y="154593"/>
                </a:lnTo>
                <a:lnTo>
                  <a:pt x="202104" y="153660"/>
                </a:lnTo>
                <a:lnTo>
                  <a:pt x="210830" y="153038"/>
                </a:lnTo>
                <a:lnTo>
                  <a:pt x="225818" y="152347"/>
                </a:lnTo>
                <a:lnTo>
                  <a:pt x="240086" y="151047"/>
                </a:lnTo>
                <a:lnTo>
                  <a:pt x="248058" y="149312"/>
                </a:lnTo>
                <a:lnTo>
                  <a:pt x="256349" y="147163"/>
                </a:lnTo>
                <a:lnTo>
                  <a:pt x="264853" y="145730"/>
                </a:lnTo>
                <a:lnTo>
                  <a:pt x="273499" y="144775"/>
                </a:lnTo>
                <a:lnTo>
                  <a:pt x="282239" y="144138"/>
                </a:lnTo>
                <a:lnTo>
                  <a:pt x="291043" y="143713"/>
                </a:lnTo>
                <a:lnTo>
                  <a:pt x="308762" y="143242"/>
                </a:lnTo>
                <a:lnTo>
                  <a:pt x="354550" y="142898"/>
                </a:lnTo>
                <a:lnTo>
                  <a:pt x="369068" y="140233"/>
                </a:lnTo>
                <a:lnTo>
                  <a:pt x="383128" y="136734"/>
                </a:lnTo>
                <a:lnTo>
                  <a:pt x="391044" y="135801"/>
                </a:lnTo>
                <a:lnTo>
                  <a:pt x="405793" y="134764"/>
                </a:lnTo>
                <a:lnTo>
                  <a:pt x="420667" y="134181"/>
                </a:lnTo>
                <a:lnTo>
                  <a:pt x="457919" y="133949"/>
                </a:lnTo>
                <a:lnTo>
                  <a:pt x="496160" y="133935"/>
                </a:lnTo>
                <a:lnTo>
                  <a:pt x="488484" y="133935"/>
                </a:lnTo>
                <a:lnTo>
                  <a:pt x="480360" y="140072"/>
                </a:lnTo>
                <a:lnTo>
                  <a:pt x="474924" y="141623"/>
                </a:lnTo>
                <a:lnTo>
                  <a:pt x="461545" y="142496"/>
                </a:lnTo>
                <a:lnTo>
                  <a:pt x="457213" y="143611"/>
                </a:lnTo>
                <a:lnTo>
                  <a:pt x="445383" y="149921"/>
                </a:lnTo>
                <a:lnTo>
                  <a:pt x="435235" y="155261"/>
                </a:lnTo>
                <a:lnTo>
                  <a:pt x="418366" y="163845"/>
                </a:lnTo>
                <a:lnTo>
                  <a:pt x="406691" y="167072"/>
                </a:lnTo>
                <a:lnTo>
                  <a:pt x="400800" y="167933"/>
                </a:lnTo>
                <a:lnTo>
                  <a:pt x="394888" y="170490"/>
                </a:lnTo>
                <a:lnTo>
                  <a:pt x="383028" y="178624"/>
                </a:lnTo>
                <a:lnTo>
                  <a:pt x="371142" y="186208"/>
                </a:lnTo>
                <a:lnTo>
                  <a:pt x="359244" y="192886"/>
                </a:lnTo>
                <a:lnTo>
                  <a:pt x="347342" y="199161"/>
                </a:lnTo>
                <a:lnTo>
                  <a:pt x="329485" y="208272"/>
                </a:lnTo>
                <a:lnTo>
                  <a:pt x="314934" y="214268"/>
                </a:lnTo>
                <a:lnTo>
                  <a:pt x="306886" y="217256"/>
                </a:lnTo>
                <a:lnTo>
                  <a:pt x="298544" y="221232"/>
                </a:lnTo>
                <a:lnTo>
                  <a:pt x="290007" y="225867"/>
                </a:lnTo>
                <a:lnTo>
                  <a:pt x="281338" y="230942"/>
                </a:lnTo>
                <a:lnTo>
                  <a:pt x="266415" y="239227"/>
                </a:lnTo>
                <a:lnTo>
                  <a:pt x="253168" y="247208"/>
                </a:lnTo>
                <a:lnTo>
                  <a:pt x="240666" y="257369"/>
                </a:lnTo>
                <a:lnTo>
                  <a:pt x="225849" y="265855"/>
                </a:lnTo>
                <a:lnTo>
                  <a:pt x="217731" y="269506"/>
                </a:lnTo>
                <a:lnTo>
                  <a:pt x="203418" y="278855"/>
                </a:lnTo>
                <a:lnTo>
                  <a:pt x="190443" y="288633"/>
                </a:lnTo>
                <a:lnTo>
                  <a:pt x="155194" y="310913"/>
                </a:lnTo>
                <a:lnTo>
                  <a:pt x="143544" y="319417"/>
                </a:lnTo>
                <a:lnTo>
                  <a:pt x="139048" y="323074"/>
                </a:lnTo>
                <a:lnTo>
                  <a:pt x="126115" y="329783"/>
                </a:lnTo>
                <a:lnTo>
                  <a:pt x="112430" y="336072"/>
                </a:lnTo>
                <a:lnTo>
                  <a:pt x="98155" y="345191"/>
                </a:lnTo>
                <a:lnTo>
                  <a:pt x="82791" y="354176"/>
                </a:lnTo>
                <a:lnTo>
                  <a:pt x="74984" y="360143"/>
                </a:lnTo>
                <a:lnTo>
                  <a:pt x="70521" y="362131"/>
                </a:lnTo>
                <a:lnTo>
                  <a:pt x="55751" y="365921"/>
                </a:lnTo>
                <a:lnTo>
                  <a:pt x="42930" y="373640"/>
                </a:lnTo>
                <a:lnTo>
                  <a:pt x="33261" y="382601"/>
                </a:lnTo>
                <a:lnTo>
                  <a:pt x="31792" y="383057"/>
                </a:lnTo>
                <a:lnTo>
                  <a:pt x="22900" y="3839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428"/>
          <p:cNvSpPr/>
          <p:nvPr/>
        </p:nvSpPr>
        <p:spPr>
          <a:xfrm>
            <a:off x="857250" y="4822040"/>
            <a:ext cx="1741290" cy="44640"/>
          </a:xfrm>
          <a:custGeom>
            <a:avLst/>
            <a:gdLst/>
            <a:ahLst/>
            <a:cxnLst/>
            <a:rect l="0" t="0" r="0" b="0"/>
            <a:pathLst>
              <a:path w="1741290" h="44640">
                <a:moveTo>
                  <a:pt x="0" y="8920"/>
                </a:moveTo>
                <a:lnTo>
                  <a:pt x="0" y="4180"/>
                </a:lnTo>
                <a:lnTo>
                  <a:pt x="992" y="2783"/>
                </a:lnTo>
                <a:lnTo>
                  <a:pt x="2645" y="1852"/>
                </a:lnTo>
                <a:lnTo>
                  <a:pt x="7129" y="818"/>
                </a:lnTo>
                <a:lnTo>
                  <a:pt x="38708" y="0"/>
                </a:lnTo>
                <a:lnTo>
                  <a:pt x="42673" y="989"/>
                </a:lnTo>
                <a:lnTo>
                  <a:pt x="47300" y="2641"/>
                </a:lnTo>
                <a:lnTo>
                  <a:pt x="52369" y="4734"/>
                </a:lnTo>
                <a:lnTo>
                  <a:pt x="56741" y="6129"/>
                </a:lnTo>
                <a:lnTo>
                  <a:pt x="60647" y="7060"/>
                </a:lnTo>
                <a:lnTo>
                  <a:pt x="73532" y="8369"/>
                </a:lnTo>
                <a:lnTo>
                  <a:pt x="108491" y="8888"/>
                </a:lnTo>
                <a:lnTo>
                  <a:pt x="113007" y="9891"/>
                </a:lnTo>
                <a:lnTo>
                  <a:pt x="118002" y="11552"/>
                </a:lnTo>
                <a:lnTo>
                  <a:pt x="123316" y="13651"/>
                </a:lnTo>
                <a:lnTo>
                  <a:pt x="128843" y="15051"/>
                </a:lnTo>
                <a:lnTo>
                  <a:pt x="134513" y="15984"/>
                </a:lnTo>
                <a:lnTo>
                  <a:pt x="154618" y="17297"/>
                </a:lnTo>
                <a:lnTo>
                  <a:pt x="202048" y="17818"/>
                </a:lnTo>
                <a:lnTo>
                  <a:pt x="209113" y="18821"/>
                </a:lnTo>
                <a:lnTo>
                  <a:pt x="216799" y="20481"/>
                </a:lnTo>
                <a:lnTo>
                  <a:pt x="224900" y="22581"/>
                </a:lnTo>
                <a:lnTo>
                  <a:pt x="232284" y="23980"/>
                </a:lnTo>
                <a:lnTo>
                  <a:pt x="239192" y="24914"/>
                </a:lnTo>
                <a:lnTo>
                  <a:pt x="261041" y="26227"/>
                </a:lnTo>
                <a:lnTo>
                  <a:pt x="295090" y="26671"/>
                </a:lnTo>
                <a:lnTo>
                  <a:pt x="302891" y="27699"/>
                </a:lnTo>
                <a:lnTo>
                  <a:pt x="310076" y="29377"/>
                </a:lnTo>
                <a:lnTo>
                  <a:pt x="316850" y="31488"/>
                </a:lnTo>
                <a:lnTo>
                  <a:pt x="324342" y="32895"/>
                </a:lnTo>
                <a:lnTo>
                  <a:pt x="332314" y="33833"/>
                </a:lnTo>
                <a:lnTo>
                  <a:pt x="357755" y="35154"/>
                </a:lnTo>
                <a:lnTo>
                  <a:pt x="408047" y="35637"/>
                </a:lnTo>
                <a:lnTo>
                  <a:pt x="436749" y="36680"/>
                </a:lnTo>
                <a:lnTo>
                  <a:pt x="445947" y="38341"/>
                </a:lnTo>
                <a:lnTo>
                  <a:pt x="455056" y="40440"/>
                </a:lnTo>
                <a:lnTo>
                  <a:pt x="465097" y="41840"/>
                </a:lnTo>
                <a:lnTo>
                  <a:pt x="475760" y="42773"/>
                </a:lnTo>
                <a:lnTo>
                  <a:pt x="507083" y="44087"/>
                </a:lnTo>
                <a:lnTo>
                  <a:pt x="554381" y="44566"/>
                </a:lnTo>
                <a:lnTo>
                  <a:pt x="766567" y="44639"/>
                </a:lnTo>
                <a:lnTo>
                  <a:pt x="776951" y="43647"/>
                </a:lnTo>
                <a:lnTo>
                  <a:pt x="787842" y="41994"/>
                </a:lnTo>
                <a:lnTo>
                  <a:pt x="799072" y="39899"/>
                </a:lnTo>
                <a:lnTo>
                  <a:pt x="810527" y="38502"/>
                </a:lnTo>
                <a:lnTo>
                  <a:pt x="822132" y="37571"/>
                </a:lnTo>
                <a:lnTo>
                  <a:pt x="857428" y="36261"/>
                </a:lnTo>
                <a:lnTo>
                  <a:pt x="940604" y="35742"/>
                </a:lnTo>
                <a:lnTo>
                  <a:pt x="952506" y="34739"/>
                </a:lnTo>
                <a:lnTo>
                  <a:pt x="964410" y="33078"/>
                </a:lnTo>
                <a:lnTo>
                  <a:pt x="976315" y="30979"/>
                </a:lnTo>
                <a:lnTo>
                  <a:pt x="988220" y="29579"/>
                </a:lnTo>
                <a:lnTo>
                  <a:pt x="1000126" y="28646"/>
                </a:lnTo>
                <a:lnTo>
                  <a:pt x="1035844" y="27332"/>
                </a:lnTo>
                <a:lnTo>
                  <a:pt x="1119187" y="26812"/>
                </a:lnTo>
                <a:lnTo>
                  <a:pt x="1446195" y="26780"/>
                </a:lnTo>
                <a:lnTo>
                  <a:pt x="1455263" y="27772"/>
                </a:lnTo>
                <a:lnTo>
                  <a:pt x="1464284" y="29425"/>
                </a:lnTo>
                <a:lnTo>
                  <a:pt x="1473275" y="31520"/>
                </a:lnTo>
                <a:lnTo>
                  <a:pt x="1483238" y="32917"/>
                </a:lnTo>
                <a:lnTo>
                  <a:pt x="1493849" y="33848"/>
                </a:lnTo>
                <a:lnTo>
                  <a:pt x="1522452" y="35158"/>
                </a:lnTo>
                <a:lnTo>
                  <a:pt x="1572011" y="35661"/>
                </a:lnTo>
                <a:lnTo>
                  <a:pt x="1588664" y="36680"/>
                </a:lnTo>
                <a:lnTo>
                  <a:pt x="1595883" y="38341"/>
                </a:lnTo>
                <a:lnTo>
                  <a:pt x="1602679" y="40440"/>
                </a:lnTo>
                <a:lnTo>
                  <a:pt x="1609195" y="41840"/>
                </a:lnTo>
                <a:lnTo>
                  <a:pt x="1615523" y="42773"/>
                </a:lnTo>
                <a:lnTo>
                  <a:pt x="1633910" y="44087"/>
                </a:lnTo>
                <a:lnTo>
                  <a:pt x="1687476" y="44635"/>
                </a:lnTo>
                <a:lnTo>
                  <a:pt x="1690531" y="44636"/>
                </a:lnTo>
                <a:lnTo>
                  <a:pt x="1694552" y="43645"/>
                </a:lnTo>
                <a:lnTo>
                  <a:pt x="1699217" y="41992"/>
                </a:lnTo>
                <a:lnTo>
                  <a:pt x="1711481" y="36951"/>
                </a:lnTo>
                <a:lnTo>
                  <a:pt x="1721923" y="35818"/>
                </a:lnTo>
                <a:lnTo>
                  <a:pt x="1741289" y="357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429"/>
          <p:cNvSpPr/>
          <p:nvPr/>
        </p:nvSpPr>
        <p:spPr>
          <a:xfrm>
            <a:off x="4411265" y="4902398"/>
            <a:ext cx="2268142" cy="89298"/>
          </a:xfrm>
          <a:custGeom>
            <a:avLst/>
            <a:gdLst/>
            <a:ahLst/>
            <a:cxnLst/>
            <a:rect l="0" t="0" r="0" b="0"/>
            <a:pathLst>
              <a:path w="2268142" h="89298">
                <a:moveTo>
                  <a:pt x="0" y="0"/>
                </a:moveTo>
                <a:lnTo>
                  <a:pt x="114397" y="0"/>
                </a:lnTo>
                <a:lnTo>
                  <a:pt x="128233" y="2646"/>
                </a:lnTo>
                <a:lnTo>
                  <a:pt x="136091" y="4740"/>
                </a:lnTo>
                <a:lnTo>
                  <a:pt x="143313" y="7129"/>
                </a:lnTo>
                <a:lnTo>
                  <a:pt x="150113" y="9713"/>
                </a:lnTo>
                <a:lnTo>
                  <a:pt x="156630" y="12429"/>
                </a:lnTo>
                <a:lnTo>
                  <a:pt x="162959" y="14239"/>
                </a:lnTo>
                <a:lnTo>
                  <a:pt x="175283" y="16250"/>
                </a:lnTo>
                <a:lnTo>
                  <a:pt x="181347" y="17779"/>
                </a:lnTo>
                <a:lnTo>
                  <a:pt x="187375" y="19790"/>
                </a:lnTo>
                <a:lnTo>
                  <a:pt x="193378" y="22123"/>
                </a:lnTo>
                <a:lnTo>
                  <a:pt x="207984" y="24715"/>
                </a:lnTo>
                <a:lnTo>
                  <a:pt x="241616" y="26380"/>
                </a:lnTo>
                <a:lnTo>
                  <a:pt x="249382" y="27508"/>
                </a:lnTo>
                <a:lnTo>
                  <a:pt x="256543" y="29253"/>
                </a:lnTo>
                <a:lnTo>
                  <a:pt x="263303" y="31408"/>
                </a:lnTo>
                <a:lnTo>
                  <a:pt x="278750" y="33803"/>
                </a:lnTo>
                <a:lnTo>
                  <a:pt x="295538" y="35859"/>
                </a:lnTo>
                <a:lnTo>
                  <a:pt x="304181" y="37797"/>
                </a:lnTo>
                <a:lnTo>
                  <a:pt x="312920" y="40081"/>
                </a:lnTo>
                <a:lnTo>
                  <a:pt x="333214" y="42619"/>
                </a:lnTo>
                <a:lnTo>
                  <a:pt x="383171" y="45373"/>
                </a:lnTo>
                <a:lnTo>
                  <a:pt x="392370" y="47116"/>
                </a:lnTo>
                <a:lnTo>
                  <a:pt x="401478" y="49270"/>
                </a:lnTo>
                <a:lnTo>
                  <a:pt x="422182" y="51663"/>
                </a:lnTo>
                <a:lnTo>
                  <a:pt x="473417" y="54318"/>
                </a:lnTo>
                <a:lnTo>
                  <a:pt x="484284" y="56056"/>
                </a:lnTo>
                <a:lnTo>
                  <a:pt x="495496" y="58206"/>
                </a:lnTo>
                <a:lnTo>
                  <a:pt x="518538" y="60596"/>
                </a:lnTo>
                <a:lnTo>
                  <a:pt x="576542" y="63248"/>
                </a:lnTo>
                <a:lnTo>
                  <a:pt x="586767" y="64986"/>
                </a:lnTo>
                <a:lnTo>
                  <a:pt x="596561" y="67136"/>
                </a:lnTo>
                <a:lnTo>
                  <a:pt x="618026" y="69526"/>
                </a:lnTo>
                <a:lnTo>
                  <a:pt x="675927" y="72178"/>
                </a:lnTo>
                <a:lnTo>
                  <a:pt x="687751" y="73916"/>
                </a:lnTo>
                <a:lnTo>
                  <a:pt x="699602" y="76066"/>
                </a:lnTo>
                <a:lnTo>
                  <a:pt x="723354" y="78455"/>
                </a:lnTo>
                <a:lnTo>
                  <a:pt x="782843" y="80115"/>
                </a:lnTo>
                <a:lnTo>
                  <a:pt x="977554" y="80367"/>
                </a:lnTo>
                <a:lnTo>
                  <a:pt x="1000677" y="83013"/>
                </a:lnTo>
                <a:lnTo>
                  <a:pt x="1012399" y="85107"/>
                </a:lnTo>
                <a:lnTo>
                  <a:pt x="1036007" y="87435"/>
                </a:lnTo>
                <a:lnTo>
                  <a:pt x="1095396" y="89051"/>
                </a:lnTo>
                <a:lnTo>
                  <a:pt x="1571138" y="89297"/>
                </a:lnTo>
                <a:lnTo>
                  <a:pt x="1591914" y="86651"/>
                </a:lnTo>
                <a:lnTo>
                  <a:pt x="1603011" y="84557"/>
                </a:lnTo>
                <a:lnTo>
                  <a:pt x="1623277" y="82229"/>
                </a:lnTo>
                <a:lnTo>
                  <a:pt x="1692339" y="80476"/>
                </a:lnTo>
                <a:lnTo>
                  <a:pt x="1758897" y="79381"/>
                </a:lnTo>
                <a:lnTo>
                  <a:pt x="1767911" y="77726"/>
                </a:lnTo>
                <a:lnTo>
                  <a:pt x="1776896" y="75630"/>
                </a:lnTo>
                <a:lnTo>
                  <a:pt x="1794817" y="73301"/>
                </a:lnTo>
                <a:lnTo>
                  <a:pt x="1860321" y="71546"/>
                </a:lnTo>
                <a:lnTo>
                  <a:pt x="1922021" y="70451"/>
                </a:lnTo>
                <a:lnTo>
                  <a:pt x="1930238" y="68796"/>
                </a:lnTo>
                <a:lnTo>
                  <a:pt x="1938693" y="66700"/>
                </a:lnTo>
                <a:lnTo>
                  <a:pt x="1956024" y="64371"/>
                </a:lnTo>
                <a:lnTo>
                  <a:pt x="2000306" y="61761"/>
                </a:lnTo>
                <a:lnTo>
                  <a:pt x="2009217" y="60025"/>
                </a:lnTo>
                <a:lnTo>
                  <a:pt x="2018134" y="57876"/>
                </a:lnTo>
                <a:lnTo>
                  <a:pt x="2033333" y="55488"/>
                </a:lnTo>
                <a:lnTo>
                  <a:pt x="2103143" y="53611"/>
                </a:lnTo>
                <a:lnTo>
                  <a:pt x="2115764" y="50947"/>
                </a:lnTo>
                <a:lnTo>
                  <a:pt x="2121908" y="48847"/>
                </a:lnTo>
                <a:lnTo>
                  <a:pt x="2134026" y="46515"/>
                </a:lnTo>
                <a:lnTo>
                  <a:pt x="2198024" y="44658"/>
                </a:lnTo>
                <a:lnTo>
                  <a:pt x="2201553" y="43662"/>
                </a:lnTo>
                <a:lnTo>
                  <a:pt x="2204897" y="42007"/>
                </a:lnTo>
                <a:lnTo>
                  <a:pt x="2208119" y="39911"/>
                </a:lnTo>
                <a:lnTo>
                  <a:pt x="2214345" y="37582"/>
                </a:lnTo>
                <a:lnTo>
                  <a:pt x="2226426" y="36087"/>
                </a:lnTo>
                <a:lnTo>
                  <a:pt x="2268141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430"/>
          <p:cNvSpPr/>
          <p:nvPr/>
        </p:nvSpPr>
        <p:spPr>
          <a:xfrm>
            <a:off x="1910985" y="5367983"/>
            <a:ext cx="17828" cy="418444"/>
          </a:xfrm>
          <a:custGeom>
            <a:avLst/>
            <a:gdLst/>
            <a:ahLst/>
            <a:cxnLst/>
            <a:rect l="0" t="0" r="0" b="0"/>
            <a:pathLst>
              <a:path w="17828" h="418444">
                <a:moveTo>
                  <a:pt x="17827" y="7688"/>
                </a:moveTo>
                <a:lnTo>
                  <a:pt x="17827" y="0"/>
                </a:lnTo>
                <a:lnTo>
                  <a:pt x="17827" y="6556"/>
                </a:lnTo>
                <a:lnTo>
                  <a:pt x="16835" y="7926"/>
                </a:lnTo>
                <a:lnTo>
                  <a:pt x="15181" y="9831"/>
                </a:lnTo>
                <a:lnTo>
                  <a:pt x="10139" y="15277"/>
                </a:lnTo>
                <a:lnTo>
                  <a:pt x="9725" y="16717"/>
                </a:lnTo>
                <a:lnTo>
                  <a:pt x="9265" y="20961"/>
                </a:lnTo>
                <a:lnTo>
                  <a:pt x="8929" y="32834"/>
                </a:lnTo>
                <a:lnTo>
                  <a:pt x="8897" y="86744"/>
                </a:lnTo>
                <a:lnTo>
                  <a:pt x="7905" y="91150"/>
                </a:lnTo>
                <a:lnTo>
                  <a:pt x="6251" y="95079"/>
                </a:lnTo>
                <a:lnTo>
                  <a:pt x="4157" y="98691"/>
                </a:lnTo>
                <a:lnTo>
                  <a:pt x="2760" y="103084"/>
                </a:lnTo>
                <a:lnTo>
                  <a:pt x="1830" y="107996"/>
                </a:lnTo>
                <a:lnTo>
                  <a:pt x="1209" y="113255"/>
                </a:lnTo>
                <a:lnTo>
                  <a:pt x="795" y="118746"/>
                </a:lnTo>
                <a:lnTo>
                  <a:pt x="335" y="130139"/>
                </a:lnTo>
                <a:lnTo>
                  <a:pt x="77" y="142968"/>
                </a:lnTo>
                <a:lnTo>
                  <a:pt x="0" y="157794"/>
                </a:lnTo>
                <a:lnTo>
                  <a:pt x="981" y="163322"/>
                </a:lnTo>
                <a:lnTo>
                  <a:pt x="2628" y="168991"/>
                </a:lnTo>
                <a:lnTo>
                  <a:pt x="4718" y="174754"/>
                </a:lnTo>
                <a:lnTo>
                  <a:pt x="6111" y="180581"/>
                </a:lnTo>
                <a:lnTo>
                  <a:pt x="7040" y="186450"/>
                </a:lnTo>
                <a:lnTo>
                  <a:pt x="7659" y="192347"/>
                </a:lnTo>
                <a:lnTo>
                  <a:pt x="8072" y="198263"/>
                </a:lnTo>
                <a:lnTo>
                  <a:pt x="8530" y="210128"/>
                </a:lnTo>
                <a:lnTo>
                  <a:pt x="8788" y="227964"/>
                </a:lnTo>
                <a:lnTo>
                  <a:pt x="8897" y="312510"/>
                </a:lnTo>
                <a:lnTo>
                  <a:pt x="9889" y="317068"/>
                </a:lnTo>
                <a:lnTo>
                  <a:pt x="11543" y="322089"/>
                </a:lnTo>
                <a:lnTo>
                  <a:pt x="13638" y="327422"/>
                </a:lnTo>
                <a:lnTo>
                  <a:pt x="15034" y="331969"/>
                </a:lnTo>
                <a:lnTo>
                  <a:pt x="15965" y="335992"/>
                </a:lnTo>
                <a:lnTo>
                  <a:pt x="16586" y="339667"/>
                </a:lnTo>
                <a:lnTo>
                  <a:pt x="17000" y="344101"/>
                </a:lnTo>
                <a:lnTo>
                  <a:pt x="17459" y="354320"/>
                </a:lnTo>
                <a:lnTo>
                  <a:pt x="17718" y="366489"/>
                </a:lnTo>
                <a:lnTo>
                  <a:pt x="17827" y="418443"/>
                </a:lnTo>
                <a:lnTo>
                  <a:pt x="17827" y="40952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431"/>
          <p:cNvSpPr/>
          <p:nvPr/>
        </p:nvSpPr>
        <p:spPr>
          <a:xfrm>
            <a:off x="1884164" y="5304270"/>
            <a:ext cx="213036" cy="196419"/>
          </a:xfrm>
          <a:custGeom>
            <a:avLst/>
            <a:gdLst/>
            <a:ahLst/>
            <a:cxnLst/>
            <a:rect l="0" t="0" r="0" b="0"/>
            <a:pathLst>
              <a:path w="213036" h="196419">
                <a:moveTo>
                  <a:pt x="0" y="53543"/>
                </a:moveTo>
                <a:lnTo>
                  <a:pt x="4740" y="44062"/>
                </a:lnTo>
                <a:lnTo>
                  <a:pt x="6136" y="40277"/>
                </a:lnTo>
                <a:lnTo>
                  <a:pt x="7067" y="36761"/>
                </a:lnTo>
                <a:lnTo>
                  <a:pt x="8561" y="28730"/>
                </a:lnTo>
                <a:lnTo>
                  <a:pt x="13561" y="22599"/>
                </a:lnTo>
                <a:lnTo>
                  <a:pt x="16586" y="19239"/>
                </a:lnTo>
                <a:lnTo>
                  <a:pt x="17293" y="15807"/>
                </a:lnTo>
                <a:lnTo>
                  <a:pt x="17482" y="13502"/>
                </a:lnTo>
                <a:lnTo>
                  <a:pt x="18600" y="11967"/>
                </a:lnTo>
                <a:lnTo>
                  <a:pt x="20337" y="10942"/>
                </a:lnTo>
                <a:lnTo>
                  <a:pt x="22488" y="10259"/>
                </a:lnTo>
                <a:lnTo>
                  <a:pt x="23921" y="8813"/>
                </a:lnTo>
                <a:lnTo>
                  <a:pt x="24877" y="6855"/>
                </a:lnTo>
                <a:lnTo>
                  <a:pt x="25514" y="4558"/>
                </a:lnTo>
                <a:lnTo>
                  <a:pt x="26931" y="3027"/>
                </a:lnTo>
                <a:lnTo>
                  <a:pt x="28868" y="2006"/>
                </a:lnTo>
                <a:lnTo>
                  <a:pt x="33666" y="872"/>
                </a:lnTo>
                <a:lnTo>
                  <a:pt x="39106" y="368"/>
                </a:lnTo>
                <a:lnTo>
                  <a:pt x="44831" y="144"/>
                </a:lnTo>
                <a:lnTo>
                  <a:pt x="53632" y="18"/>
                </a:lnTo>
                <a:lnTo>
                  <a:pt x="56590" y="0"/>
                </a:lnTo>
                <a:lnTo>
                  <a:pt x="59555" y="980"/>
                </a:lnTo>
                <a:lnTo>
                  <a:pt x="65495" y="4716"/>
                </a:lnTo>
                <a:lnTo>
                  <a:pt x="71442" y="7037"/>
                </a:lnTo>
                <a:lnTo>
                  <a:pt x="77392" y="8069"/>
                </a:lnTo>
                <a:lnTo>
                  <a:pt x="83344" y="8527"/>
                </a:lnTo>
                <a:lnTo>
                  <a:pt x="86320" y="9642"/>
                </a:lnTo>
                <a:lnTo>
                  <a:pt x="92273" y="13526"/>
                </a:lnTo>
                <a:lnTo>
                  <a:pt x="98226" y="15914"/>
                </a:lnTo>
                <a:lnTo>
                  <a:pt x="101203" y="16550"/>
                </a:lnTo>
                <a:lnTo>
                  <a:pt x="107156" y="19904"/>
                </a:lnTo>
                <a:lnTo>
                  <a:pt x="113109" y="24702"/>
                </a:lnTo>
                <a:lnTo>
                  <a:pt x="119062" y="30141"/>
                </a:lnTo>
                <a:lnTo>
                  <a:pt x="122039" y="31989"/>
                </a:lnTo>
                <a:lnTo>
                  <a:pt x="127992" y="34041"/>
                </a:lnTo>
                <a:lnTo>
                  <a:pt x="133945" y="37600"/>
                </a:lnTo>
                <a:lnTo>
                  <a:pt x="136921" y="39937"/>
                </a:lnTo>
                <a:lnTo>
                  <a:pt x="140890" y="42488"/>
                </a:lnTo>
                <a:lnTo>
                  <a:pt x="145521" y="45181"/>
                </a:lnTo>
                <a:lnTo>
                  <a:pt x="150592" y="47968"/>
                </a:lnTo>
                <a:lnTo>
                  <a:pt x="153972" y="50819"/>
                </a:lnTo>
                <a:lnTo>
                  <a:pt x="156226" y="53711"/>
                </a:lnTo>
                <a:lnTo>
                  <a:pt x="159723" y="59571"/>
                </a:lnTo>
                <a:lnTo>
                  <a:pt x="164584" y="65482"/>
                </a:lnTo>
                <a:lnTo>
                  <a:pt x="170052" y="71417"/>
                </a:lnTo>
                <a:lnTo>
                  <a:pt x="178708" y="80336"/>
                </a:lnTo>
                <a:lnTo>
                  <a:pt x="190522" y="92239"/>
                </a:lnTo>
                <a:lnTo>
                  <a:pt x="192499" y="95215"/>
                </a:lnTo>
                <a:lnTo>
                  <a:pt x="194696" y="101168"/>
                </a:lnTo>
                <a:lnTo>
                  <a:pt x="198318" y="107121"/>
                </a:lnTo>
                <a:lnTo>
                  <a:pt x="200673" y="110097"/>
                </a:lnTo>
                <a:lnTo>
                  <a:pt x="203289" y="116051"/>
                </a:lnTo>
                <a:lnTo>
                  <a:pt x="204452" y="122004"/>
                </a:lnTo>
                <a:lnTo>
                  <a:pt x="204969" y="127956"/>
                </a:lnTo>
                <a:lnTo>
                  <a:pt x="206099" y="130933"/>
                </a:lnTo>
                <a:lnTo>
                  <a:pt x="210001" y="136886"/>
                </a:lnTo>
                <a:lnTo>
                  <a:pt x="212396" y="142840"/>
                </a:lnTo>
                <a:lnTo>
                  <a:pt x="213035" y="145816"/>
                </a:lnTo>
                <a:lnTo>
                  <a:pt x="212468" y="148793"/>
                </a:lnTo>
                <a:lnTo>
                  <a:pt x="209193" y="154746"/>
                </a:lnTo>
                <a:lnTo>
                  <a:pt x="206512" y="158935"/>
                </a:lnTo>
                <a:lnTo>
                  <a:pt x="205884" y="162561"/>
                </a:lnTo>
                <a:lnTo>
                  <a:pt x="205717" y="164917"/>
                </a:lnTo>
                <a:lnTo>
                  <a:pt x="204613" y="167480"/>
                </a:lnTo>
                <a:lnTo>
                  <a:pt x="200741" y="172973"/>
                </a:lnTo>
                <a:lnTo>
                  <a:pt x="195713" y="178722"/>
                </a:lnTo>
                <a:lnTo>
                  <a:pt x="192983" y="181644"/>
                </a:lnTo>
                <a:lnTo>
                  <a:pt x="190171" y="183592"/>
                </a:lnTo>
                <a:lnTo>
                  <a:pt x="184400" y="185756"/>
                </a:lnTo>
                <a:lnTo>
                  <a:pt x="180314" y="186975"/>
                </a:lnTo>
                <a:lnTo>
                  <a:pt x="174363" y="187336"/>
                </a:lnTo>
                <a:lnTo>
                  <a:pt x="171804" y="188379"/>
                </a:lnTo>
                <a:lnTo>
                  <a:pt x="166316" y="192184"/>
                </a:lnTo>
                <a:lnTo>
                  <a:pt x="162471" y="193595"/>
                </a:lnTo>
                <a:lnTo>
                  <a:pt x="157923" y="194536"/>
                </a:lnTo>
                <a:lnTo>
                  <a:pt x="152907" y="195163"/>
                </a:lnTo>
                <a:lnTo>
                  <a:pt x="148571" y="195582"/>
                </a:lnTo>
                <a:lnTo>
                  <a:pt x="144688" y="195860"/>
                </a:lnTo>
                <a:lnTo>
                  <a:pt x="141107" y="196046"/>
                </a:lnTo>
                <a:lnTo>
                  <a:pt x="134482" y="196253"/>
                </a:lnTo>
                <a:lnTo>
                  <a:pt x="122529" y="196369"/>
                </a:lnTo>
                <a:lnTo>
                  <a:pt x="44648" y="1964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432"/>
          <p:cNvSpPr/>
          <p:nvPr/>
        </p:nvSpPr>
        <p:spPr>
          <a:xfrm>
            <a:off x="2223492" y="5322461"/>
            <a:ext cx="8930" cy="410399"/>
          </a:xfrm>
          <a:custGeom>
            <a:avLst/>
            <a:gdLst/>
            <a:ahLst/>
            <a:cxnLst/>
            <a:rect l="0" t="0" r="0" b="0"/>
            <a:pathLst>
              <a:path w="8930" h="410399">
                <a:moveTo>
                  <a:pt x="0" y="8562"/>
                </a:moveTo>
                <a:lnTo>
                  <a:pt x="0" y="0"/>
                </a:lnTo>
                <a:lnTo>
                  <a:pt x="0" y="318157"/>
                </a:lnTo>
                <a:lnTo>
                  <a:pt x="992" y="323107"/>
                </a:lnTo>
                <a:lnTo>
                  <a:pt x="2646" y="327399"/>
                </a:lnTo>
                <a:lnTo>
                  <a:pt x="4740" y="331253"/>
                </a:lnTo>
                <a:lnTo>
                  <a:pt x="6137" y="335806"/>
                </a:lnTo>
                <a:lnTo>
                  <a:pt x="7067" y="340827"/>
                </a:lnTo>
                <a:lnTo>
                  <a:pt x="7688" y="346158"/>
                </a:lnTo>
                <a:lnTo>
                  <a:pt x="8102" y="350704"/>
                </a:lnTo>
                <a:lnTo>
                  <a:pt x="8378" y="354727"/>
                </a:lnTo>
                <a:lnTo>
                  <a:pt x="8562" y="358401"/>
                </a:lnTo>
                <a:lnTo>
                  <a:pt x="8820" y="368313"/>
                </a:lnTo>
                <a:lnTo>
                  <a:pt x="8929" y="41039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433"/>
          <p:cNvSpPr/>
          <p:nvPr/>
        </p:nvSpPr>
        <p:spPr>
          <a:xfrm>
            <a:off x="2152054" y="5277448"/>
            <a:ext cx="258959" cy="169662"/>
          </a:xfrm>
          <a:custGeom>
            <a:avLst/>
            <a:gdLst/>
            <a:ahLst/>
            <a:cxnLst/>
            <a:rect l="0" t="0" r="0" b="0"/>
            <a:pathLst>
              <a:path w="258959" h="169662">
                <a:moveTo>
                  <a:pt x="62508" y="35716"/>
                </a:moveTo>
                <a:lnTo>
                  <a:pt x="67248" y="30976"/>
                </a:lnTo>
                <a:lnTo>
                  <a:pt x="68645" y="28587"/>
                </a:lnTo>
                <a:lnTo>
                  <a:pt x="70196" y="23287"/>
                </a:lnTo>
                <a:lnTo>
                  <a:pt x="71070" y="19465"/>
                </a:lnTo>
                <a:lnTo>
                  <a:pt x="71274" y="15926"/>
                </a:lnTo>
                <a:lnTo>
                  <a:pt x="71329" y="13592"/>
                </a:lnTo>
                <a:lnTo>
                  <a:pt x="72357" y="12037"/>
                </a:lnTo>
                <a:lnTo>
                  <a:pt x="74035" y="11000"/>
                </a:lnTo>
                <a:lnTo>
                  <a:pt x="79117" y="9336"/>
                </a:lnTo>
                <a:lnTo>
                  <a:pt x="84737" y="4307"/>
                </a:lnTo>
                <a:lnTo>
                  <a:pt x="87946" y="1274"/>
                </a:lnTo>
                <a:lnTo>
                  <a:pt x="91342" y="565"/>
                </a:lnTo>
                <a:lnTo>
                  <a:pt x="98833" y="165"/>
                </a:lnTo>
                <a:lnTo>
                  <a:pt x="107336" y="47"/>
                </a:lnTo>
                <a:lnTo>
                  <a:pt x="120314" y="0"/>
                </a:lnTo>
                <a:lnTo>
                  <a:pt x="122874" y="991"/>
                </a:lnTo>
                <a:lnTo>
                  <a:pt x="128363" y="4738"/>
                </a:lnTo>
                <a:lnTo>
                  <a:pt x="134110" y="7065"/>
                </a:lnTo>
                <a:lnTo>
                  <a:pt x="139972" y="8099"/>
                </a:lnTo>
                <a:lnTo>
                  <a:pt x="145884" y="8559"/>
                </a:lnTo>
                <a:lnTo>
                  <a:pt x="151819" y="8763"/>
                </a:lnTo>
                <a:lnTo>
                  <a:pt x="154791" y="8818"/>
                </a:lnTo>
                <a:lnTo>
                  <a:pt x="157764" y="9846"/>
                </a:lnTo>
                <a:lnTo>
                  <a:pt x="163714" y="13634"/>
                </a:lnTo>
                <a:lnTo>
                  <a:pt x="169665" y="15980"/>
                </a:lnTo>
                <a:lnTo>
                  <a:pt x="172642" y="16605"/>
                </a:lnTo>
                <a:lnTo>
                  <a:pt x="178594" y="19946"/>
                </a:lnTo>
                <a:lnTo>
                  <a:pt x="181571" y="22226"/>
                </a:lnTo>
                <a:lnTo>
                  <a:pt x="187524" y="24760"/>
                </a:lnTo>
                <a:lnTo>
                  <a:pt x="193477" y="25885"/>
                </a:lnTo>
                <a:lnTo>
                  <a:pt x="199430" y="26386"/>
                </a:lnTo>
                <a:lnTo>
                  <a:pt x="202406" y="27511"/>
                </a:lnTo>
                <a:lnTo>
                  <a:pt x="208360" y="31408"/>
                </a:lnTo>
                <a:lnTo>
                  <a:pt x="214313" y="36447"/>
                </a:lnTo>
                <a:lnTo>
                  <a:pt x="217289" y="39180"/>
                </a:lnTo>
                <a:lnTo>
                  <a:pt x="220266" y="41001"/>
                </a:lnTo>
                <a:lnTo>
                  <a:pt x="226219" y="43026"/>
                </a:lnTo>
                <a:lnTo>
                  <a:pt x="228203" y="44558"/>
                </a:lnTo>
                <a:lnTo>
                  <a:pt x="229526" y="46571"/>
                </a:lnTo>
                <a:lnTo>
                  <a:pt x="230408" y="48906"/>
                </a:lnTo>
                <a:lnTo>
                  <a:pt x="234034" y="54145"/>
                </a:lnTo>
                <a:lnTo>
                  <a:pt x="236390" y="56932"/>
                </a:lnTo>
                <a:lnTo>
                  <a:pt x="238953" y="59782"/>
                </a:lnTo>
                <a:lnTo>
                  <a:pt x="244446" y="65594"/>
                </a:lnTo>
                <a:lnTo>
                  <a:pt x="246308" y="68533"/>
                </a:lnTo>
                <a:lnTo>
                  <a:pt x="247549" y="71484"/>
                </a:lnTo>
                <a:lnTo>
                  <a:pt x="249541" y="78610"/>
                </a:lnTo>
                <a:lnTo>
                  <a:pt x="252459" y="82230"/>
                </a:lnTo>
                <a:lnTo>
                  <a:pt x="254627" y="84585"/>
                </a:lnTo>
                <a:lnTo>
                  <a:pt x="256071" y="87146"/>
                </a:lnTo>
                <a:lnTo>
                  <a:pt x="257035" y="89846"/>
                </a:lnTo>
                <a:lnTo>
                  <a:pt x="257677" y="92638"/>
                </a:lnTo>
                <a:lnTo>
                  <a:pt x="258105" y="95492"/>
                </a:lnTo>
                <a:lnTo>
                  <a:pt x="258390" y="98387"/>
                </a:lnTo>
                <a:lnTo>
                  <a:pt x="258848" y="105421"/>
                </a:lnTo>
                <a:lnTo>
                  <a:pt x="258911" y="109030"/>
                </a:lnTo>
                <a:lnTo>
                  <a:pt x="258958" y="123358"/>
                </a:lnTo>
                <a:lnTo>
                  <a:pt x="256314" y="126923"/>
                </a:lnTo>
                <a:lnTo>
                  <a:pt x="251272" y="132555"/>
                </a:lnTo>
                <a:lnTo>
                  <a:pt x="245659" y="138272"/>
                </a:lnTo>
                <a:lnTo>
                  <a:pt x="243147" y="139805"/>
                </a:lnTo>
                <a:lnTo>
                  <a:pt x="237711" y="141509"/>
                </a:lnTo>
                <a:lnTo>
                  <a:pt x="235865" y="142955"/>
                </a:lnTo>
                <a:lnTo>
                  <a:pt x="234634" y="144912"/>
                </a:lnTo>
                <a:lnTo>
                  <a:pt x="233813" y="147209"/>
                </a:lnTo>
                <a:lnTo>
                  <a:pt x="232274" y="148740"/>
                </a:lnTo>
                <a:lnTo>
                  <a:pt x="230256" y="149760"/>
                </a:lnTo>
                <a:lnTo>
                  <a:pt x="225367" y="150894"/>
                </a:lnTo>
                <a:lnTo>
                  <a:pt x="219887" y="151398"/>
                </a:lnTo>
                <a:lnTo>
                  <a:pt x="216045" y="151533"/>
                </a:lnTo>
                <a:lnTo>
                  <a:pt x="198265" y="151748"/>
                </a:lnTo>
                <a:lnTo>
                  <a:pt x="194685" y="151766"/>
                </a:lnTo>
                <a:lnTo>
                  <a:pt x="191306" y="152770"/>
                </a:lnTo>
                <a:lnTo>
                  <a:pt x="184905" y="156532"/>
                </a:lnTo>
                <a:lnTo>
                  <a:pt x="178753" y="158865"/>
                </a:lnTo>
                <a:lnTo>
                  <a:pt x="171719" y="159902"/>
                </a:lnTo>
                <a:lnTo>
                  <a:pt x="167066" y="160178"/>
                </a:lnTo>
                <a:lnTo>
                  <a:pt x="157595" y="160485"/>
                </a:lnTo>
                <a:lnTo>
                  <a:pt x="145693" y="160658"/>
                </a:lnTo>
                <a:lnTo>
                  <a:pt x="31870" y="160731"/>
                </a:lnTo>
                <a:lnTo>
                  <a:pt x="29184" y="161723"/>
                </a:lnTo>
                <a:lnTo>
                  <a:pt x="21656" y="166868"/>
                </a:lnTo>
                <a:lnTo>
                  <a:pt x="19547" y="168420"/>
                </a:lnTo>
                <a:lnTo>
                  <a:pt x="15964" y="169109"/>
                </a:lnTo>
                <a:lnTo>
                  <a:pt x="8864" y="169588"/>
                </a:lnTo>
                <a:lnTo>
                  <a:pt x="0" y="1696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434"/>
          <p:cNvSpPr/>
          <p:nvPr/>
        </p:nvSpPr>
        <p:spPr>
          <a:xfrm>
            <a:off x="1696640" y="5491757"/>
            <a:ext cx="901529" cy="62509"/>
          </a:xfrm>
          <a:custGeom>
            <a:avLst/>
            <a:gdLst/>
            <a:ahLst/>
            <a:cxnLst/>
            <a:rect l="0" t="0" r="0" b="0"/>
            <a:pathLst>
              <a:path w="901529" h="62509">
                <a:moveTo>
                  <a:pt x="62508" y="17860"/>
                </a:moveTo>
                <a:lnTo>
                  <a:pt x="62508" y="1609"/>
                </a:lnTo>
                <a:lnTo>
                  <a:pt x="63500" y="1073"/>
                </a:lnTo>
                <a:lnTo>
                  <a:pt x="71070" y="42"/>
                </a:lnTo>
                <a:lnTo>
                  <a:pt x="154782" y="0"/>
                </a:lnTo>
                <a:lnTo>
                  <a:pt x="157759" y="992"/>
                </a:lnTo>
                <a:lnTo>
                  <a:pt x="160735" y="2646"/>
                </a:lnTo>
                <a:lnTo>
                  <a:pt x="163711" y="4740"/>
                </a:lnTo>
                <a:lnTo>
                  <a:pt x="167680" y="6137"/>
                </a:lnTo>
                <a:lnTo>
                  <a:pt x="177381" y="7689"/>
                </a:lnTo>
                <a:lnTo>
                  <a:pt x="203802" y="8821"/>
                </a:lnTo>
                <a:lnTo>
                  <a:pt x="215939" y="8898"/>
                </a:lnTo>
                <a:lnTo>
                  <a:pt x="219366" y="9901"/>
                </a:lnTo>
                <a:lnTo>
                  <a:pt x="222642" y="11561"/>
                </a:lnTo>
                <a:lnTo>
                  <a:pt x="225819" y="13661"/>
                </a:lnTo>
                <a:lnTo>
                  <a:pt x="229921" y="15061"/>
                </a:lnTo>
                <a:lnTo>
                  <a:pt x="239770" y="16616"/>
                </a:lnTo>
                <a:lnTo>
                  <a:pt x="262263" y="17614"/>
                </a:lnTo>
                <a:lnTo>
                  <a:pt x="273988" y="17751"/>
                </a:lnTo>
                <a:lnTo>
                  <a:pt x="278901" y="18779"/>
                </a:lnTo>
                <a:lnTo>
                  <a:pt x="283168" y="20457"/>
                </a:lnTo>
                <a:lnTo>
                  <a:pt x="287006" y="22568"/>
                </a:lnTo>
                <a:lnTo>
                  <a:pt x="291548" y="23975"/>
                </a:lnTo>
                <a:lnTo>
                  <a:pt x="301887" y="25539"/>
                </a:lnTo>
                <a:lnTo>
                  <a:pt x="324693" y="26542"/>
                </a:lnTo>
                <a:lnTo>
                  <a:pt x="354244" y="26757"/>
                </a:lnTo>
                <a:lnTo>
                  <a:pt x="360186" y="27760"/>
                </a:lnTo>
                <a:lnTo>
                  <a:pt x="366132" y="29421"/>
                </a:lnTo>
                <a:lnTo>
                  <a:pt x="372080" y="31520"/>
                </a:lnTo>
                <a:lnTo>
                  <a:pt x="378030" y="32920"/>
                </a:lnTo>
                <a:lnTo>
                  <a:pt x="389933" y="34475"/>
                </a:lnTo>
                <a:lnTo>
                  <a:pt x="413743" y="35473"/>
                </a:lnTo>
                <a:lnTo>
                  <a:pt x="443508" y="35687"/>
                </a:lnTo>
                <a:lnTo>
                  <a:pt x="449461" y="36690"/>
                </a:lnTo>
                <a:lnTo>
                  <a:pt x="455414" y="38350"/>
                </a:lnTo>
                <a:lnTo>
                  <a:pt x="461367" y="40450"/>
                </a:lnTo>
                <a:lnTo>
                  <a:pt x="466328" y="41850"/>
                </a:lnTo>
                <a:lnTo>
                  <a:pt x="474486" y="43405"/>
                </a:lnTo>
                <a:lnTo>
                  <a:pt x="500614" y="44485"/>
                </a:lnTo>
                <a:lnTo>
                  <a:pt x="679979" y="44649"/>
                </a:lnTo>
                <a:lnTo>
                  <a:pt x="684499" y="45641"/>
                </a:lnTo>
                <a:lnTo>
                  <a:pt x="689497" y="47294"/>
                </a:lnTo>
                <a:lnTo>
                  <a:pt x="694813" y="49389"/>
                </a:lnTo>
                <a:lnTo>
                  <a:pt x="700341" y="50786"/>
                </a:lnTo>
                <a:lnTo>
                  <a:pt x="711776" y="52337"/>
                </a:lnTo>
                <a:lnTo>
                  <a:pt x="739462" y="53470"/>
                </a:lnTo>
                <a:lnTo>
                  <a:pt x="842357" y="53578"/>
                </a:lnTo>
                <a:lnTo>
                  <a:pt x="845337" y="54570"/>
                </a:lnTo>
                <a:lnTo>
                  <a:pt x="848316" y="56224"/>
                </a:lnTo>
                <a:lnTo>
                  <a:pt x="851294" y="58318"/>
                </a:lnTo>
                <a:lnTo>
                  <a:pt x="854272" y="59715"/>
                </a:lnTo>
                <a:lnTo>
                  <a:pt x="860226" y="61267"/>
                </a:lnTo>
                <a:lnTo>
                  <a:pt x="888257" y="62498"/>
                </a:lnTo>
                <a:lnTo>
                  <a:pt x="901528" y="62508"/>
                </a:lnTo>
                <a:lnTo>
                  <a:pt x="888334" y="62508"/>
                </a:lnTo>
                <a:lnTo>
                  <a:pt x="886903" y="61516"/>
                </a:lnTo>
                <a:lnTo>
                  <a:pt x="885948" y="59863"/>
                </a:lnTo>
                <a:lnTo>
                  <a:pt x="885312" y="57768"/>
                </a:lnTo>
                <a:lnTo>
                  <a:pt x="883896" y="56371"/>
                </a:lnTo>
                <a:lnTo>
                  <a:pt x="881959" y="55440"/>
                </a:lnTo>
                <a:lnTo>
                  <a:pt x="876463" y="53946"/>
                </a:lnTo>
                <a:lnTo>
                  <a:pt x="851217" y="53585"/>
                </a:lnTo>
                <a:lnTo>
                  <a:pt x="845308" y="53581"/>
                </a:lnTo>
                <a:lnTo>
                  <a:pt x="841351" y="52588"/>
                </a:lnTo>
                <a:lnTo>
                  <a:pt x="836729" y="50934"/>
                </a:lnTo>
                <a:lnTo>
                  <a:pt x="831663" y="48839"/>
                </a:lnTo>
                <a:lnTo>
                  <a:pt x="827294" y="47442"/>
                </a:lnTo>
                <a:lnTo>
                  <a:pt x="819793" y="45890"/>
                </a:lnTo>
                <a:lnTo>
                  <a:pt x="809992" y="45017"/>
                </a:lnTo>
                <a:lnTo>
                  <a:pt x="805901" y="43902"/>
                </a:lnTo>
                <a:lnTo>
                  <a:pt x="801189" y="42166"/>
                </a:lnTo>
                <a:lnTo>
                  <a:pt x="796064" y="40017"/>
                </a:lnTo>
                <a:lnTo>
                  <a:pt x="790662" y="38584"/>
                </a:lnTo>
                <a:lnTo>
                  <a:pt x="779369" y="36993"/>
                </a:lnTo>
                <a:lnTo>
                  <a:pt x="751786" y="35831"/>
                </a:lnTo>
                <a:lnTo>
                  <a:pt x="734831" y="35752"/>
                </a:lnTo>
                <a:lnTo>
                  <a:pt x="729996" y="34749"/>
                </a:lnTo>
                <a:lnTo>
                  <a:pt x="725782" y="33088"/>
                </a:lnTo>
                <a:lnTo>
                  <a:pt x="721980" y="30988"/>
                </a:lnTo>
                <a:lnTo>
                  <a:pt x="717460" y="29588"/>
                </a:lnTo>
                <a:lnTo>
                  <a:pt x="707147" y="28033"/>
                </a:lnTo>
                <a:lnTo>
                  <a:pt x="684358" y="27035"/>
                </a:lnTo>
                <a:lnTo>
                  <a:pt x="636975" y="26799"/>
                </a:lnTo>
                <a:lnTo>
                  <a:pt x="631025" y="25803"/>
                </a:lnTo>
                <a:lnTo>
                  <a:pt x="625074" y="24148"/>
                </a:lnTo>
                <a:lnTo>
                  <a:pt x="619122" y="22052"/>
                </a:lnTo>
                <a:lnTo>
                  <a:pt x="613170" y="20654"/>
                </a:lnTo>
                <a:lnTo>
                  <a:pt x="601265" y="19102"/>
                </a:lnTo>
                <a:lnTo>
                  <a:pt x="577453" y="18105"/>
                </a:lnTo>
                <a:lnTo>
                  <a:pt x="486421" y="17861"/>
                </a:lnTo>
                <a:lnTo>
                  <a:pt x="480054" y="16868"/>
                </a:lnTo>
                <a:lnTo>
                  <a:pt x="473825" y="15215"/>
                </a:lnTo>
                <a:lnTo>
                  <a:pt x="467688" y="13120"/>
                </a:lnTo>
                <a:lnTo>
                  <a:pt x="461612" y="11723"/>
                </a:lnTo>
                <a:lnTo>
                  <a:pt x="449570" y="10171"/>
                </a:lnTo>
                <a:lnTo>
                  <a:pt x="425670" y="9175"/>
                </a:lnTo>
                <a:lnTo>
                  <a:pt x="50724" y="8930"/>
                </a:lnTo>
                <a:lnTo>
                  <a:pt x="47707" y="9922"/>
                </a:lnTo>
                <a:lnTo>
                  <a:pt x="44703" y="11576"/>
                </a:lnTo>
                <a:lnTo>
                  <a:pt x="41708" y="13670"/>
                </a:lnTo>
                <a:lnTo>
                  <a:pt x="38720" y="15067"/>
                </a:lnTo>
                <a:lnTo>
                  <a:pt x="32753" y="16619"/>
                </a:lnTo>
                <a:lnTo>
                  <a:pt x="6516" y="17855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435"/>
          <p:cNvSpPr/>
          <p:nvPr/>
        </p:nvSpPr>
        <p:spPr>
          <a:xfrm>
            <a:off x="1812759" y="5822156"/>
            <a:ext cx="160702" cy="312539"/>
          </a:xfrm>
          <a:custGeom>
            <a:avLst/>
            <a:gdLst/>
            <a:ahLst/>
            <a:cxnLst/>
            <a:rect l="0" t="0" r="0" b="0"/>
            <a:pathLst>
              <a:path w="160702" h="312539">
                <a:moveTo>
                  <a:pt x="133912" y="44648"/>
                </a:moveTo>
                <a:lnTo>
                  <a:pt x="125350" y="27524"/>
                </a:lnTo>
                <a:lnTo>
                  <a:pt x="125015" y="19165"/>
                </a:lnTo>
                <a:lnTo>
                  <a:pt x="124012" y="18730"/>
                </a:lnTo>
                <a:lnTo>
                  <a:pt x="120252" y="18246"/>
                </a:lnTo>
                <a:lnTo>
                  <a:pt x="118852" y="17125"/>
                </a:lnTo>
                <a:lnTo>
                  <a:pt x="117919" y="15385"/>
                </a:lnTo>
                <a:lnTo>
                  <a:pt x="117297" y="13233"/>
                </a:lnTo>
                <a:lnTo>
                  <a:pt x="115890" y="11799"/>
                </a:lnTo>
                <a:lnTo>
                  <a:pt x="113960" y="10842"/>
                </a:lnTo>
                <a:lnTo>
                  <a:pt x="111681" y="10205"/>
                </a:lnTo>
                <a:lnTo>
                  <a:pt x="109170" y="8787"/>
                </a:lnTo>
                <a:lnTo>
                  <a:pt x="106503" y="6850"/>
                </a:lnTo>
                <a:lnTo>
                  <a:pt x="99835" y="1353"/>
                </a:lnTo>
                <a:lnTo>
                  <a:pt x="96277" y="601"/>
                </a:lnTo>
                <a:lnTo>
                  <a:pt x="91389" y="267"/>
                </a:lnTo>
                <a:lnTo>
                  <a:pt x="85909" y="119"/>
                </a:lnTo>
                <a:lnTo>
                  <a:pt x="41607" y="0"/>
                </a:lnTo>
                <a:lnTo>
                  <a:pt x="39633" y="992"/>
                </a:lnTo>
                <a:lnTo>
                  <a:pt x="38317" y="2645"/>
                </a:lnTo>
                <a:lnTo>
                  <a:pt x="37440" y="4740"/>
                </a:lnTo>
                <a:lnTo>
                  <a:pt x="35863" y="6137"/>
                </a:lnTo>
                <a:lnTo>
                  <a:pt x="33820" y="7068"/>
                </a:lnTo>
                <a:lnTo>
                  <a:pt x="31465" y="7688"/>
                </a:lnTo>
                <a:lnTo>
                  <a:pt x="28903" y="9094"/>
                </a:lnTo>
                <a:lnTo>
                  <a:pt x="26203" y="11024"/>
                </a:lnTo>
                <a:lnTo>
                  <a:pt x="19481" y="16509"/>
                </a:lnTo>
                <a:lnTo>
                  <a:pt x="15916" y="19905"/>
                </a:lnTo>
                <a:lnTo>
                  <a:pt x="10283" y="25429"/>
                </a:lnTo>
                <a:lnTo>
                  <a:pt x="9821" y="26874"/>
                </a:lnTo>
                <a:lnTo>
                  <a:pt x="9308" y="31127"/>
                </a:lnTo>
                <a:lnTo>
                  <a:pt x="8179" y="33649"/>
                </a:lnTo>
                <a:lnTo>
                  <a:pt x="4278" y="39098"/>
                </a:lnTo>
                <a:lnTo>
                  <a:pt x="2841" y="41941"/>
                </a:lnTo>
                <a:lnTo>
                  <a:pt x="1245" y="47745"/>
                </a:lnTo>
                <a:lnTo>
                  <a:pt x="346" y="56590"/>
                </a:lnTo>
                <a:lnTo>
                  <a:pt x="79" y="65495"/>
                </a:lnTo>
                <a:lnTo>
                  <a:pt x="0" y="74417"/>
                </a:lnTo>
                <a:lnTo>
                  <a:pt x="2628" y="83014"/>
                </a:lnTo>
                <a:lnTo>
                  <a:pt x="7103" y="92458"/>
                </a:lnTo>
                <a:lnTo>
                  <a:pt x="9685" y="96365"/>
                </a:lnTo>
                <a:lnTo>
                  <a:pt x="12399" y="99962"/>
                </a:lnTo>
                <a:lnTo>
                  <a:pt x="15414" y="106604"/>
                </a:lnTo>
                <a:lnTo>
                  <a:pt x="16218" y="109765"/>
                </a:lnTo>
                <a:lnTo>
                  <a:pt x="19758" y="115922"/>
                </a:lnTo>
                <a:lnTo>
                  <a:pt x="22091" y="118954"/>
                </a:lnTo>
                <a:lnTo>
                  <a:pt x="24683" y="124967"/>
                </a:lnTo>
                <a:lnTo>
                  <a:pt x="25374" y="127959"/>
                </a:lnTo>
                <a:lnTo>
                  <a:pt x="28788" y="133930"/>
                </a:lnTo>
                <a:lnTo>
                  <a:pt x="31087" y="136912"/>
                </a:lnTo>
                <a:lnTo>
                  <a:pt x="33612" y="138899"/>
                </a:lnTo>
                <a:lnTo>
                  <a:pt x="36288" y="140225"/>
                </a:lnTo>
                <a:lnTo>
                  <a:pt x="39064" y="141108"/>
                </a:lnTo>
                <a:lnTo>
                  <a:pt x="41907" y="142689"/>
                </a:lnTo>
                <a:lnTo>
                  <a:pt x="44794" y="144735"/>
                </a:lnTo>
                <a:lnTo>
                  <a:pt x="47711" y="147092"/>
                </a:lnTo>
                <a:lnTo>
                  <a:pt x="50648" y="148663"/>
                </a:lnTo>
                <a:lnTo>
                  <a:pt x="53598" y="149710"/>
                </a:lnTo>
                <a:lnTo>
                  <a:pt x="60721" y="151391"/>
                </a:lnTo>
                <a:lnTo>
                  <a:pt x="64342" y="151620"/>
                </a:lnTo>
                <a:lnTo>
                  <a:pt x="69258" y="151723"/>
                </a:lnTo>
                <a:lnTo>
                  <a:pt x="83420" y="151794"/>
                </a:lnTo>
                <a:lnTo>
                  <a:pt x="85368" y="150805"/>
                </a:lnTo>
                <a:lnTo>
                  <a:pt x="86667" y="149154"/>
                </a:lnTo>
                <a:lnTo>
                  <a:pt x="87532" y="147061"/>
                </a:lnTo>
                <a:lnTo>
                  <a:pt x="89102" y="145665"/>
                </a:lnTo>
                <a:lnTo>
                  <a:pt x="91140" y="144735"/>
                </a:lnTo>
                <a:lnTo>
                  <a:pt x="93492" y="144115"/>
                </a:lnTo>
                <a:lnTo>
                  <a:pt x="96051" y="142710"/>
                </a:lnTo>
                <a:lnTo>
                  <a:pt x="98750" y="140780"/>
                </a:lnTo>
                <a:lnTo>
                  <a:pt x="101541" y="138501"/>
                </a:lnTo>
                <a:lnTo>
                  <a:pt x="103402" y="135991"/>
                </a:lnTo>
                <a:lnTo>
                  <a:pt x="106633" y="126657"/>
                </a:lnTo>
                <a:lnTo>
                  <a:pt x="109551" y="123099"/>
                </a:lnTo>
                <a:lnTo>
                  <a:pt x="111719" y="120761"/>
                </a:lnTo>
                <a:lnTo>
                  <a:pt x="113163" y="118210"/>
                </a:lnTo>
                <a:lnTo>
                  <a:pt x="116189" y="109880"/>
                </a:lnTo>
                <a:lnTo>
                  <a:pt x="120413" y="104067"/>
                </a:lnTo>
                <a:lnTo>
                  <a:pt x="122952" y="98176"/>
                </a:lnTo>
                <a:lnTo>
                  <a:pt x="124381" y="89282"/>
                </a:lnTo>
                <a:lnTo>
                  <a:pt x="124582" y="86310"/>
                </a:lnTo>
                <a:lnTo>
                  <a:pt x="125707" y="83337"/>
                </a:lnTo>
                <a:lnTo>
                  <a:pt x="129604" y="77387"/>
                </a:lnTo>
                <a:lnTo>
                  <a:pt x="134054" y="71620"/>
                </a:lnTo>
                <a:lnTo>
                  <a:pt x="138275" y="67219"/>
                </a:lnTo>
                <a:lnTo>
                  <a:pt x="139797" y="64657"/>
                </a:lnTo>
                <a:lnTo>
                  <a:pt x="141489" y="59163"/>
                </a:lnTo>
                <a:lnTo>
                  <a:pt x="142441" y="50492"/>
                </a:lnTo>
                <a:lnTo>
                  <a:pt x="142723" y="46380"/>
                </a:lnTo>
                <a:lnTo>
                  <a:pt x="145435" y="42772"/>
                </a:lnTo>
                <a:lnTo>
                  <a:pt x="150520" y="37111"/>
                </a:lnTo>
                <a:lnTo>
                  <a:pt x="151216" y="33692"/>
                </a:lnTo>
                <a:lnTo>
                  <a:pt x="151769" y="26824"/>
                </a:lnTo>
                <a:lnTo>
                  <a:pt x="151772" y="40092"/>
                </a:lnTo>
                <a:lnTo>
                  <a:pt x="152764" y="41611"/>
                </a:lnTo>
                <a:lnTo>
                  <a:pt x="154418" y="42623"/>
                </a:lnTo>
                <a:lnTo>
                  <a:pt x="156512" y="43298"/>
                </a:lnTo>
                <a:lnTo>
                  <a:pt x="157909" y="44740"/>
                </a:lnTo>
                <a:lnTo>
                  <a:pt x="158840" y="46694"/>
                </a:lnTo>
                <a:lnTo>
                  <a:pt x="159874" y="51511"/>
                </a:lnTo>
                <a:lnTo>
                  <a:pt x="160456" y="59800"/>
                </a:lnTo>
                <a:lnTo>
                  <a:pt x="160629" y="68541"/>
                </a:lnTo>
                <a:lnTo>
                  <a:pt x="160701" y="117822"/>
                </a:lnTo>
                <a:lnTo>
                  <a:pt x="158055" y="127110"/>
                </a:lnTo>
                <a:lnTo>
                  <a:pt x="154565" y="136860"/>
                </a:lnTo>
                <a:lnTo>
                  <a:pt x="153013" y="144501"/>
                </a:lnTo>
                <a:lnTo>
                  <a:pt x="152323" y="153850"/>
                </a:lnTo>
                <a:lnTo>
                  <a:pt x="152017" y="164620"/>
                </a:lnTo>
                <a:lnTo>
                  <a:pt x="151781" y="203683"/>
                </a:lnTo>
                <a:lnTo>
                  <a:pt x="150786" y="209210"/>
                </a:lnTo>
                <a:lnTo>
                  <a:pt x="149130" y="214880"/>
                </a:lnTo>
                <a:lnTo>
                  <a:pt x="147034" y="220644"/>
                </a:lnTo>
                <a:lnTo>
                  <a:pt x="144705" y="229694"/>
                </a:lnTo>
                <a:lnTo>
                  <a:pt x="143670" y="237023"/>
                </a:lnTo>
                <a:lnTo>
                  <a:pt x="143210" y="243589"/>
                </a:lnTo>
                <a:lnTo>
                  <a:pt x="140360" y="252459"/>
                </a:lnTo>
                <a:lnTo>
                  <a:pt x="136778" y="262024"/>
                </a:lnTo>
                <a:lnTo>
                  <a:pt x="135186" y="269583"/>
                </a:lnTo>
                <a:lnTo>
                  <a:pt x="131833" y="276250"/>
                </a:lnTo>
                <a:lnTo>
                  <a:pt x="129549" y="279416"/>
                </a:lnTo>
                <a:lnTo>
                  <a:pt x="127012" y="285581"/>
                </a:lnTo>
                <a:lnTo>
                  <a:pt x="126336" y="288614"/>
                </a:lnTo>
                <a:lnTo>
                  <a:pt x="124893" y="290635"/>
                </a:lnTo>
                <a:lnTo>
                  <a:pt x="122938" y="291983"/>
                </a:lnTo>
                <a:lnTo>
                  <a:pt x="120643" y="292882"/>
                </a:lnTo>
                <a:lnTo>
                  <a:pt x="119113" y="294473"/>
                </a:lnTo>
                <a:lnTo>
                  <a:pt x="118093" y="296526"/>
                </a:lnTo>
                <a:lnTo>
                  <a:pt x="117413" y="298887"/>
                </a:lnTo>
                <a:lnTo>
                  <a:pt x="114012" y="304156"/>
                </a:lnTo>
                <a:lnTo>
                  <a:pt x="111716" y="306950"/>
                </a:lnTo>
                <a:lnTo>
                  <a:pt x="109193" y="308813"/>
                </a:lnTo>
                <a:lnTo>
                  <a:pt x="106519" y="310055"/>
                </a:lnTo>
                <a:lnTo>
                  <a:pt x="99838" y="312048"/>
                </a:lnTo>
                <a:lnTo>
                  <a:pt x="96279" y="312321"/>
                </a:lnTo>
                <a:lnTo>
                  <a:pt x="90650" y="312496"/>
                </a:lnTo>
                <a:lnTo>
                  <a:pt x="75998" y="312538"/>
                </a:lnTo>
                <a:lnTo>
                  <a:pt x="73475" y="311546"/>
                </a:lnTo>
                <a:lnTo>
                  <a:pt x="70800" y="309892"/>
                </a:lnTo>
                <a:lnTo>
                  <a:pt x="64119" y="304850"/>
                </a:lnTo>
                <a:lnTo>
                  <a:pt x="60560" y="301515"/>
                </a:lnTo>
                <a:lnTo>
                  <a:pt x="54931" y="296029"/>
                </a:lnTo>
                <a:lnTo>
                  <a:pt x="54469" y="294587"/>
                </a:lnTo>
                <a:lnTo>
                  <a:pt x="53956" y="290339"/>
                </a:lnTo>
                <a:lnTo>
                  <a:pt x="52827" y="287817"/>
                </a:lnTo>
                <a:lnTo>
                  <a:pt x="48926" y="282369"/>
                </a:lnTo>
                <a:lnTo>
                  <a:pt x="47490" y="279527"/>
                </a:lnTo>
                <a:lnTo>
                  <a:pt x="45893" y="273724"/>
                </a:lnTo>
                <a:lnTo>
                  <a:pt x="45183" y="267837"/>
                </a:lnTo>
                <a:lnTo>
                  <a:pt x="44616" y="258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436"/>
          <p:cNvSpPr/>
          <p:nvPr/>
        </p:nvSpPr>
        <p:spPr>
          <a:xfrm>
            <a:off x="2062758" y="5822192"/>
            <a:ext cx="133946" cy="187452"/>
          </a:xfrm>
          <a:custGeom>
            <a:avLst/>
            <a:gdLst/>
            <a:ahLst/>
            <a:cxnLst/>
            <a:rect l="0" t="0" r="0" b="0"/>
            <a:pathLst>
              <a:path w="133946" h="187452">
                <a:moveTo>
                  <a:pt x="8929" y="116050"/>
                </a:moveTo>
                <a:lnTo>
                  <a:pt x="8929" y="107489"/>
                </a:lnTo>
                <a:lnTo>
                  <a:pt x="11575" y="107284"/>
                </a:lnTo>
                <a:lnTo>
                  <a:pt x="16618" y="107153"/>
                </a:lnTo>
                <a:lnTo>
                  <a:pt x="17031" y="106150"/>
                </a:lnTo>
                <a:lnTo>
                  <a:pt x="17614" y="100990"/>
                </a:lnTo>
                <a:lnTo>
                  <a:pt x="17750" y="99435"/>
                </a:lnTo>
                <a:lnTo>
                  <a:pt x="18778" y="99020"/>
                </a:lnTo>
                <a:lnTo>
                  <a:pt x="22567" y="98559"/>
                </a:lnTo>
                <a:lnTo>
                  <a:pt x="25538" y="98300"/>
                </a:lnTo>
                <a:lnTo>
                  <a:pt x="28879" y="95594"/>
                </a:lnTo>
                <a:lnTo>
                  <a:pt x="31158" y="93483"/>
                </a:lnTo>
                <a:lnTo>
                  <a:pt x="33671" y="92076"/>
                </a:lnTo>
                <a:lnTo>
                  <a:pt x="36337" y="91138"/>
                </a:lnTo>
                <a:lnTo>
                  <a:pt x="39108" y="90512"/>
                </a:lnTo>
                <a:lnTo>
                  <a:pt x="41947" y="90095"/>
                </a:lnTo>
                <a:lnTo>
                  <a:pt x="44831" y="89817"/>
                </a:lnTo>
                <a:lnTo>
                  <a:pt x="47747" y="89632"/>
                </a:lnTo>
                <a:lnTo>
                  <a:pt x="49690" y="88516"/>
                </a:lnTo>
                <a:lnTo>
                  <a:pt x="50986" y="86780"/>
                </a:lnTo>
                <a:lnTo>
                  <a:pt x="51850" y="84631"/>
                </a:lnTo>
                <a:lnTo>
                  <a:pt x="53418" y="83198"/>
                </a:lnTo>
                <a:lnTo>
                  <a:pt x="55456" y="82242"/>
                </a:lnTo>
                <a:lnTo>
                  <a:pt x="57806" y="81605"/>
                </a:lnTo>
                <a:lnTo>
                  <a:pt x="59373" y="80189"/>
                </a:lnTo>
                <a:lnTo>
                  <a:pt x="60418" y="78252"/>
                </a:lnTo>
                <a:lnTo>
                  <a:pt x="61114" y="75968"/>
                </a:lnTo>
                <a:lnTo>
                  <a:pt x="62571" y="74446"/>
                </a:lnTo>
                <a:lnTo>
                  <a:pt x="64534" y="73431"/>
                </a:lnTo>
                <a:lnTo>
                  <a:pt x="66835" y="72755"/>
                </a:lnTo>
                <a:lnTo>
                  <a:pt x="69361" y="71311"/>
                </a:lnTo>
                <a:lnTo>
                  <a:pt x="72037" y="69358"/>
                </a:lnTo>
                <a:lnTo>
                  <a:pt x="78721" y="63832"/>
                </a:lnTo>
                <a:lnTo>
                  <a:pt x="79270" y="62387"/>
                </a:lnTo>
                <a:lnTo>
                  <a:pt x="79879" y="58134"/>
                </a:lnTo>
                <a:lnTo>
                  <a:pt x="81034" y="55612"/>
                </a:lnTo>
                <a:lnTo>
                  <a:pt x="84963" y="50163"/>
                </a:lnTo>
                <a:lnTo>
                  <a:pt x="88012" y="46257"/>
                </a:lnTo>
                <a:lnTo>
                  <a:pt x="88726" y="42698"/>
                </a:lnTo>
                <a:lnTo>
                  <a:pt x="89043" y="37809"/>
                </a:lnTo>
                <a:lnTo>
                  <a:pt x="89184" y="32328"/>
                </a:lnTo>
                <a:lnTo>
                  <a:pt x="88229" y="29478"/>
                </a:lnTo>
                <a:lnTo>
                  <a:pt x="84522" y="23665"/>
                </a:lnTo>
                <a:lnTo>
                  <a:pt x="81598" y="19555"/>
                </a:lnTo>
                <a:lnTo>
                  <a:pt x="80914" y="15947"/>
                </a:lnTo>
                <a:lnTo>
                  <a:pt x="80475" y="10287"/>
                </a:lnTo>
                <a:lnTo>
                  <a:pt x="77769" y="6868"/>
                </a:lnTo>
                <a:lnTo>
                  <a:pt x="75658" y="4567"/>
                </a:lnTo>
                <a:lnTo>
                  <a:pt x="73259" y="3032"/>
                </a:lnTo>
                <a:lnTo>
                  <a:pt x="70667" y="2010"/>
                </a:lnTo>
                <a:lnTo>
                  <a:pt x="64119" y="368"/>
                </a:lnTo>
                <a:lnTo>
                  <a:pt x="60578" y="144"/>
                </a:lnTo>
                <a:lnTo>
                  <a:pt x="55697" y="44"/>
                </a:lnTo>
                <a:lnTo>
                  <a:pt x="50220" y="0"/>
                </a:lnTo>
                <a:lnTo>
                  <a:pt x="47370" y="980"/>
                </a:lnTo>
                <a:lnTo>
                  <a:pt x="44479" y="2626"/>
                </a:lnTo>
                <a:lnTo>
                  <a:pt x="41558" y="4715"/>
                </a:lnTo>
                <a:lnTo>
                  <a:pt x="38619" y="6108"/>
                </a:lnTo>
                <a:lnTo>
                  <a:pt x="35668" y="7037"/>
                </a:lnTo>
                <a:lnTo>
                  <a:pt x="32708" y="7656"/>
                </a:lnTo>
                <a:lnTo>
                  <a:pt x="29743" y="9061"/>
                </a:lnTo>
                <a:lnTo>
                  <a:pt x="26774" y="10990"/>
                </a:lnTo>
                <a:lnTo>
                  <a:pt x="19620" y="16474"/>
                </a:lnTo>
                <a:lnTo>
                  <a:pt x="15996" y="19870"/>
                </a:lnTo>
                <a:lnTo>
                  <a:pt x="13640" y="22164"/>
                </a:lnTo>
                <a:lnTo>
                  <a:pt x="12070" y="25678"/>
                </a:lnTo>
                <a:lnTo>
                  <a:pt x="11023" y="30006"/>
                </a:lnTo>
                <a:lnTo>
                  <a:pt x="10325" y="34875"/>
                </a:lnTo>
                <a:lnTo>
                  <a:pt x="8868" y="38120"/>
                </a:lnTo>
                <a:lnTo>
                  <a:pt x="6904" y="40285"/>
                </a:lnTo>
                <a:lnTo>
                  <a:pt x="4602" y="41727"/>
                </a:lnTo>
                <a:lnTo>
                  <a:pt x="3068" y="44673"/>
                </a:lnTo>
                <a:lnTo>
                  <a:pt x="2045" y="48622"/>
                </a:lnTo>
                <a:lnTo>
                  <a:pt x="1363" y="53239"/>
                </a:lnTo>
                <a:lnTo>
                  <a:pt x="909" y="57309"/>
                </a:lnTo>
                <a:lnTo>
                  <a:pt x="606" y="61014"/>
                </a:lnTo>
                <a:lnTo>
                  <a:pt x="404" y="64477"/>
                </a:lnTo>
                <a:lnTo>
                  <a:pt x="179" y="70969"/>
                </a:lnTo>
                <a:lnTo>
                  <a:pt x="53" y="82849"/>
                </a:lnTo>
                <a:lnTo>
                  <a:pt x="0" y="126604"/>
                </a:lnTo>
                <a:lnTo>
                  <a:pt x="992" y="130032"/>
                </a:lnTo>
                <a:lnTo>
                  <a:pt x="2646" y="133308"/>
                </a:lnTo>
                <a:lnTo>
                  <a:pt x="4740" y="136485"/>
                </a:lnTo>
                <a:lnTo>
                  <a:pt x="7129" y="139595"/>
                </a:lnTo>
                <a:lnTo>
                  <a:pt x="9713" y="142661"/>
                </a:lnTo>
                <a:lnTo>
                  <a:pt x="12429" y="145697"/>
                </a:lnTo>
                <a:lnTo>
                  <a:pt x="14239" y="148713"/>
                </a:lnTo>
                <a:lnTo>
                  <a:pt x="15445" y="151716"/>
                </a:lnTo>
                <a:lnTo>
                  <a:pt x="16250" y="154711"/>
                </a:lnTo>
                <a:lnTo>
                  <a:pt x="17778" y="157699"/>
                </a:lnTo>
                <a:lnTo>
                  <a:pt x="19790" y="160683"/>
                </a:lnTo>
                <a:lnTo>
                  <a:pt x="22122" y="163665"/>
                </a:lnTo>
                <a:lnTo>
                  <a:pt x="24670" y="166645"/>
                </a:lnTo>
                <a:lnTo>
                  <a:pt x="27360" y="169624"/>
                </a:lnTo>
                <a:lnTo>
                  <a:pt x="30147" y="172602"/>
                </a:lnTo>
                <a:lnTo>
                  <a:pt x="32996" y="174588"/>
                </a:lnTo>
                <a:lnTo>
                  <a:pt x="35888" y="175911"/>
                </a:lnTo>
                <a:lnTo>
                  <a:pt x="38808" y="176793"/>
                </a:lnTo>
                <a:lnTo>
                  <a:pt x="41747" y="178374"/>
                </a:lnTo>
                <a:lnTo>
                  <a:pt x="44698" y="180419"/>
                </a:lnTo>
                <a:lnTo>
                  <a:pt x="47658" y="182775"/>
                </a:lnTo>
                <a:lnTo>
                  <a:pt x="50623" y="184346"/>
                </a:lnTo>
                <a:lnTo>
                  <a:pt x="53592" y="185393"/>
                </a:lnTo>
                <a:lnTo>
                  <a:pt x="56564" y="186091"/>
                </a:lnTo>
                <a:lnTo>
                  <a:pt x="59537" y="186557"/>
                </a:lnTo>
                <a:lnTo>
                  <a:pt x="62512" y="186867"/>
                </a:lnTo>
                <a:lnTo>
                  <a:pt x="65487" y="187074"/>
                </a:lnTo>
                <a:lnTo>
                  <a:pt x="68462" y="187212"/>
                </a:lnTo>
                <a:lnTo>
                  <a:pt x="74414" y="187365"/>
                </a:lnTo>
                <a:lnTo>
                  <a:pt x="83343" y="187451"/>
                </a:lnTo>
                <a:lnTo>
                  <a:pt x="86320" y="186471"/>
                </a:lnTo>
                <a:lnTo>
                  <a:pt x="89296" y="184826"/>
                </a:lnTo>
                <a:lnTo>
                  <a:pt x="96462" y="179796"/>
                </a:lnTo>
                <a:lnTo>
                  <a:pt x="100088" y="176462"/>
                </a:lnTo>
                <a:lnTo>
                  <a:pt x="102444" y="174184"/>
                </a:lnTo>
                <a:lnTo>
                  <a:pt x="105007" y="172666"/>
                </a:lnTo>
                <a:lnTo>
                  <a:pt x="107707" y="171654"/>
                </a:lnTo>
                <a:lnTo>
                  <a:pt x="110500" y="170979"/>
                </a:lnTo>
                <a:lnTo>
                  <a:pt x="113354" y="169536"/>
                </a:lnTo>
                <a:lnTo>
                  <a:pt x="116249" y="167582"/>
                </a:lnTo>
                <a:lnTo>
                  <a:pt x="119171" y="165288"/>
                </a:lnTo>
                <a:lnTo>
                  <a:pt x="121119" y="162766"/>
                </a:lnTo>
                <a:lnTo>
                  <a:pt x="122417" y="160093"/>
                </a:lnTo>
                <a:lnTo>
                  <a:pt x="123861" y="154476"/>
                </a:lnTo>
                <a:lnTo>
                  <a:pt x="124502" y="148673"/>
                </a:lnTo>
                <a:lnTo>
                  <a:pt x="125665" y="144744"/>
                </a:lnTo>
                <a:lnTo>
                  <a:pt x="127433" y="140140"/>
                </a:lnTo>
                <a:lnTo>
                  <a:pt x="133945" y="1249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437"/>
          <p:cNvSpPr/>
          <p:nvPr/>
        </p:nvSpPr>
        <p:spPr>
          <a:xfrm>
            <a:off x="2250281" y="5795367"/>
            <a:ext cx="133935" cy="196443"/>
          </a:xfrm>
          <a:custGeom>
            <a:avLst/>
            <a:gdLst/>
            <a:ahLst/>
            <a:cxnLst/>
            <a:rect l="0" t="0" r="0" b="0"/>
            <a:pathLst>
              <a:path w="133935" h="196443">
                <a:moveTo>
                  <a:pt x="26789" y="0"/>
                </a:moveTo>
                <a:lnTo>
                  <a:pt x="26789" y="13302"/>
                </a:lnTo>
                <a:lnTo>
                  <a:pt x="25797" y="15813"/>
                </a:lnTo>
                <a:lnTo>
                  <a:pt x="22048" y="21249"/>
                </a:lnTo>
                <a:lnTo>
                  <a:pt x="19721" y="26973"/>
                </a:lnTo>
                <a:lnTo>
                  <a:pt x="18687" y="32824"/>
                </a:lnTo>
                <a:lnTo>
                  <a:pt x="18227" y="38731"/>
                </a:lnTo>
                <a:lnTo>
                  <a:pt x="18023" y="44664"/>
                </a:lnTo>
                <a:lnTo>
                  <a:pt x="17891" y="56557"/>
                </a:lnTo>
                <a:lnTo>
                  <a:pt x="17859" y="105834"/>
                </a:lnTo>
                <a:lnTo>
                  <a:pt x="16867" y="110243"/>
                </a:lnTo>
                <a:lnTo>
                  <a:pt x="15213" y="114175"/>
                </a:lnTo>
                <a:lnTo>
                  <a:pt x="13119" y="117789"/>
                </a:lnTo>
                <a:lnTo>
                  <a:pt x="11722" y="122182"/>
                </a:lnTo>
                <a:lnTo>
                  <a:pt x="10792" y="127095"/>
                </a:lnTo>
                <a:lnTo>
                  <a:pt x="10171" y="132355"/>
                </a:lnTo>
                <a:lnTo>
                  <a:pt x="9757" y="136854"/>
                </a:lnTo>
                <a:lnTo>
                  <a:pt x="9481" y="140845"/>
                </a:lnTo>
                <a:lnTo>
                  <a:pt x="9297" y="144498"/>
                </a:lnTo>
                <a:lnTo>
                  <a:pt x="9093" y="151203"/>
                </a:lnTo>
                <a:lnTo>
                  <a:pt x="8962" y="163592"/>
                </a:lnTo>
                <a:lnTo>
                  <a:pt x="7959" y="166608"/>
                </a:lnTo>
                <a:lnTo>
                  <a:pt x="4199" y="172605"/>
                </a:lnTo>
                <a:lnTo>
                  <a:pt x="1866" y="178578"/>
                </a:lnTo>
                <a:lnTo>
                  <a:pt x="369" y="185756"/>
                </a:lnTo>
                <a:lnTo>
                  <a:pt x="109" y="191740"/>
                </a:lnTo>
                <a:lnTo>
                  <a:pt x="0" y="196442"/>
                </a:lnTo>
                <a:lnTo>
                  <a:pt x="0" y="188764"/>
                </a:lnTo>
                <a:lnTo>
                  <a:pt x="2646" y="185428"/>
                </a:lnTo>
                <a:lnTo>
                  <a:pt x="4740" y="183150"/>
                </a:lnTo>
                <a:lnTo>
                  <a:pt x="6137" y="180639"/>
                </a:lnTo>
                <a:lnTo>
                  <a:pt x="7688" y="175203"/>
                </a:lnTo>
                <a:lnTo>
                  <a:pt x="8378" y="169480"/>
                </a:lnTo>
                <a:lnTo>
                  <a:pt x="8562" y="166564"/>
                </a:lnTo>
                <a:lnTo>
                  <a:pt x="9676" y="163629"/>
                </a:lnTo>
                <a:lnTo>
                  <a:pt x="13561" y="157721"/>
                </a:lnTo>
                <a:lnTo>
                  <a:pt x="16586" y="153558"/>
                </a:lnTo>
                <a:lnTo>
                  <a:pt x="19939" y="149938"/>
                </a:lnTo>
                <a:lnTo>
                  <a:pt x="22222" y="147583"/>
                </a:lnTo>
                <a:lnTo>
                  <a:pt x="23744" y="144030"/>
                </a:lnTo>
                <a:lnTo>
                  <a:pt x="24759" y="139676"/>
                </a:lnTo>
                <a:lnTo>
                  <a:pt x="26388" y="127911"/>
                </a:lnTo>
                <a:lnTo>
                  <a:pt x="27514" y="124961"/>
                </a:lnTo>
                <a:lnTo>
                  <a:pt x="29256" y="121011"/>
                </a:lnTo>
                <a:lnTo>
                  <a:pt x="31410" y="116393"/>
                </a:lnTo>
                <a:lnTo>
                  <a:pt x="32847" y="112322"/>
                </a:lnTo>
                <a:lnTo>
                  <a:pt x="33804" y="108615"/>
                </a:lnTo>
                <a:lnTo>
                  <a:pt x="34442" y="105153"/>
                </a:lnTo>
                <a:lnTo>
                  <a:pt x="35860" y="101851"/>
                </a:lnTo>
                <a:lnTo>
                  <a:pt x="37797" y="98658"/>
                </a:lnTo>
                <a:lnTo>
                  <a:pt x="40081" y="95538"/>
                </a:lnTo>
                <a:lnTo>
                  <a:pt x="42618" y="89425"/>
                </a:lnTo>
                <a:lnTo>
                  <a:pt x="43295" y="86405"/>
                </a:lnTo>
                <a:lnTo>
                  <a:pt x="46693" y="80404"/>
                </a:lnTo>
                <a:lnTo>
                  <a:pt x="48988" y="77416"/>
                </a:lnTo>
                <a:lnTo>
                  <a:pt x="51538" y="71448"/>
                </a:lnTo>
                <a:lnTo>
                  <a:pt x="52218" y="68468"/>
                </a:lnTo>
                <a:lnTo>
                  <a:pt x="52671" y="64497"/>
                </a:lnTo>
                <a:lnTo>
                  <a:pt x="52973" y="59865"/>
                </a:lnTo>
                <a:lnTo>
                  <a:pt x="53175" y="54793"/>
                </a:lnTo>
                <a:lnTo>
                  <a:pt x="54301" y="51411"/>
                </a:lnTo>
                <a:lnTo>
                  <a:pt x="56045" y="49157"/>
                </a:lnTo>
                <a:lnTo>
                  <a:pt x="58199" y="47654"/>
                </a:lnTo>
                <a:lnTo>
                  <a:pt x="59635" y="45660"/>
                </a:lnTo>
                <a:lnTo>
                  <a:pt x="61231" y="40798"/>
                </a:lnTo>
                <a:lnTo>
                  <a:pt x="64586" y="35330"/>
                </a:lnTo>
                <a:lnTo>
                  <a:pt x="71036" y="27289"/>
                </a:lnTo>
                <a:lnTo>
                  <a:pt x="76059" y="22196"/>
                </a:lnTo>
                <a:lnTo>
                  <a:pt x="78487" y="20750"/>
                </a:lnTo>
                <a:lnTo>
                  <a:pt x="81098" y="19787"/>
                </a:lnTo>
                <a:lnTo>
                  <a:pt x="88817" y="17972"/>
                </a:lnTo>
                <a:lnTo>
                  <a:pt x="91729" y="20555"/>
                </a:lnTo>
                <a:lnTo>
                  <a:pt x="96943" y="25557"/>
                </a:lnTo>
                <a:lnTo>
                  <a:pt x="102587" y="31164"/>
                </a:lnTo>
                <a:lnTo>
                  <a:pt x="105102" y="32683"/>
                </a:lnTo>
                <a:lnTo>
                  <a:pt x="107771" y="33694"/>
                </a:lnTo>
                <a:lnTo>
                  <a:pt x="110542" y="34369"/>
                </a:lnTo>
                <a:lnTo>
                  <a:pt x="112390" y="35811"/>
                </a:lnTo>
                <a:lnTo>
                  <a:pt x="113622" y="37764"/>
                </a:lnTo>
                <a:lnTo>
                  <a:pt x="114991" y="42581"/>
                </a:lnTo>
                <a:lnTo>
                  <a:pt x="115599" y="48029"/>
                </a:lnTo>
                <a:lnTo>
                  <a:pt x="116754" y="50871"/>
                </a:lnTo>
                <a:lnTo>
                  <a:pt x="120682" y="56674"/>
                </a:lnTo>
                <a:lnTo>
                  <a:pt x="123089" y="62561"/>
                </a:lnTo>
                <a:lnTo>
                  <a:pt x="123731" y="65520"/>
                </a:lnTo>
                <a:lnTo>
                  <a:pt x="127090" y="71453"/>
                </a:lnTo>
                <a:lnTo>
                  <a:pt x="129375" y="74425"/>
                </a:lnTo>
                <a:lnTo>
                  <a:pt x="131914" y="80372"/>
                </a:lnTo>
                <a:lnTo>
                  <a:pt x="133042" y="86322"/>
                </a:lnTo>
                <a:lnTo>
                  <a:pt x="133544" y="92274"/>
                </a:lnTo>
                <a:lnTo>
                  <a:pt x="133767" y="98227"/>
                </a:lnTo>
                <a:lnTo>
                  <a:pt x="133910" y="110133"/>
                </a:lnTo>
                <a:lnTo>
                  <a:pt x="133934" y="119062"/>
                </a:lnTo>
                <a:lnTo>
                  <a:pt x="132946" y="122039"/>
                </a:lnTo>
                <a:lnTo>
                  <a:pt x="129201" y="127992"/>
                </a:lnTo>
                <a:lnTo>
                  <a:pt x="126256" y="132181"/>
                </a:lnTo>
                <a:lnTo>
                  <a:pt x="125567" y="135807"/>
                </a:lnTo>
                <a:lnTo>
                  <a:pt x="125260" y="140726"/>
                </a:lnTo>
                <a:lnTo>
                  <a:pt x="125124" y="146219"/>
                </a:lnTo>
                <a:lnTo>
                  <a:pt x="124096" y="148081"/>
                </a:lnTo>
                <a:lnTo>
                  <a:pt x="122418" y="149322"/>
                </a:lnTo>
                <a:lnTo>
                  <a:pt x="117337" y="151314"/>
                </a:lnTo>
                <a:lnTo>
                  <a:pt x="116920" y="152470"/>
                </a:lnTo>
                <a:lnTo>
                  <a:pt x="116333" y="157844"/>
                </a:lnTo>
                <a:lnTo>
                  <a:pt x="116086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438"/>
          <p:cNvSpPr/>
          <p:nvPr/>
        </p:nvSpPr>
        <p:spPr>
          <a:xfrm>
            <a:off x="2428908" y="5822192"/>
            <a:ext cx="107124" cy="178548"/>
          </a:xfrm>
          <a:custGeom>
            <a:avLst/>
            <a:gdLst/>
            <a:ahLst/>
            <a:cxnLst/>
            <a:rect l="0" t="0" r="0" b="0"/>
            <a:pathLst>
              <a:path w="107124" h="178548">
                <a:moveTo>
                  <a:pt x="98193" y="17824"/>
                </a:moveTo>
                <a:lnTo>
                  <a:pt x="98193" y="4521"/>
                </a:lnTo>
                <a:lnTo>
                  <a:pt x="97201" y="3002"/>
                </a:lnTo>
                <a:lnTo>
                  <a:pt x="95547" y="1990"/>
                </a:lnTo>
                <a:lnTo>
                  <a:pt x="90505" y="365"/>
                </a:lnTo>
                <a:lnTo>
                  <a:pt x="87169" y="142"/>
                </a:lnTo>
                <a:lnTo>
                  <a:pt x="81684" y="0"/>
                </a:lnTo>
                <a:lnTo>
                  <a:pt x="80241" y="980"/>
                </a:lnTo>
                <a:lnTo>
                  <a:pt x="78288" y="2626"/>
                </a:lnTo>
                <a:lnTo>
                  <a:pt x="75993" y="4715"/>
                </a:lnTo>
                <a:lnTo>
                  <a:pt x="73471" y="6108"/>
                </a:lnTo>
                <a:lnTo>
                  <a:pt x="70798" y="7037"/>
                </a:lnTo>
                <a:lnTo>
                  <a:pt x="68023" y="7656"/>
                </a:lnTo>
                <a:lnTo>
                  <a:pt x="66174" y="9061"/>
                </a:lnTo>
                <a:lnTo>
                  <a:pt x="64941" y="10990"/>
                </a:lnTo>
                <a:lnTo>
                  <a:pt x="64118" y="13268"/>
                </a:lnTo>
                <a:lnTo>
                  <a:pt x="62578" y="14786"/>
                </a:lnTo>
                <a:lnTo>
                  <a:pt x="60559" y="15798"/>
                </a:lnTo>
                <a:lnTo>
                  <a:pt x="58221" y="16474"/>
                </a:lnTo>
                <a:lnTo>
                  <a:pt x="55670" y="17916"/>
                </a:lnTo>
                <a:lnTo>
                  <a:pt x="52977" y="19870"/>
                </a:lnTo>
                <a:lnTo>
                  <a:pt x="50190" y="22164"/>
                </a:lnTo>
                <a:lnTo>
                  <a:pt x="47339" y="24686"/>
                </a:lnTo>
                <a:lnTo>
                  <a:pt x="41526" y="30134"/>
                </a:lnTo>
                <a:lnTo>
                  <a:pt x="39579" y="32976"/>
                </a:lnTo>
                <a:lnTo>
                  <a:pt x="38281" y="35863"/>
                </a:lnTo>
                <a:lnTo>
                  <a:pt x="37416" y="38779"/>
                </a:lnTo>
                <a:lnTo>
                  <a:pt x="35847" y="41716"/>
                </a:lnTo>
                <a:lnTo>
                  <a:pt x="33809" y="44666"/>
                </a:lnTo>
                <a:lnTo>
                  <a:pt x="31458" y="47625"/>
                </a:lnTo>
                <a:lnTo>
                  <a:pt x="28898" y="50589"/>
                </a:lnTo>
                <a:lnTo>
                  <a:pt x="26200" y="53558"/>
                </a:lnTo>
                <a:lnTo>
                  <a:pt x="20555" y="59503"/>
                </a:lnTo>
                <a:lnTo>
                  <a:pt x="14739" y="65452"/>
                </a:lnTo>
                <a:lnTo>
                  <a:pt x="12792" y="68428"/>
                </a:lnTo>
                <a:lnTo>
                  <a:pt x="11493" y="71404"/>
                </a:lnTo>
                <a:lnTo>
                  <a:pt x="10627" y="74379"/>
                </a:lnTo>
                <a:lnTo>
                  <a:pt x="10050" y="78348"/>
                </a:lnTo>
                <a:lnTo>
                  <a:pt x="9666" y="82978"/>
                </a:lnTo>
                <a:lnTo>
                  <a:pt x="9409" y="88048"/>
                </a:lnTo>
                <a:lnTo>
                  <a:pt x="8246" y="92422"/>
                </a:lnTo>
                <a:lnTo>
                  <a:pt x="6479" y="96329"/>
                </a:lnTo>
                <a:lnTo>
                  <a:pt x="4308" y="99926"/>
                </a:lnTo>
                <a:lnTo>
                  <a:pt x="2861" y="103316"/>
                </a:lnTo>
                <a:lnTo>
                  <a:pt x="1896" y="106569"/>
                </a:lnTo>
                <a:lnTo>
                  <a:pt x="1253" y="109729"/>
                </a:lnTo>
                <a:lnTo>
                  <a:pt x="824" y="112829"/>
                </a:lnTo>
                <a:lnTo>
                  <a:pt x="538" y="115887"/>
                </a:lnTo>
                <a:lnTo>
                  <a:pt x="348" y="118918"/>
                </a:lnTo>
                <a:lnTo>
                  <a:pt x="136" y="124931"/>
                </a:lnTo>
                <a:lnTo>
                  <a:pt x="0" y="136877"/>
                </a:lnTo>
                <a:lnTo>
                  <a:pt x="981" y="139856"/>
                </a:lnTo>
                <a:lnTo>
                  <a:pt x="2627" y="142835"/>
                </a:lnTo>
                <a:lnTo>
                  <a:pt x="4717" y="145813"/>
                </a:lnTo>
                <a:lnTo>
                  <a:pt x="6110" y="148790"/>
                </a:lnTo>
                <a:lnTo>
                  <a:pt x="7039" y="151767"/>
                </a:lnTo>
                <a:lnTo>
                  <a:pt x="7658" y="154745"/>
                </a:lnTo>
                <a:lnTo>
                  <a:pt x="8071" y="157721"/>
                </a:lnTo>
                <a:lnTo>
                  <a:pt x="8346" y="160698"/>
                </a:lnTo>
                <a:lnTo>
                  <a:pt x="8529" y="163675"/>
                </a:lnTo>
                <a:lnTo>
                  <a:pt x="9644" y="165659"/>
                </a:lnTo>
                <a:lnTo>
                  <a:pt x="11379" y="166982"/>
                </a:lnTo>
                <a:lnTo>
                  <a:pt x="13528" y="167864"/>
                </a:lnTo>
                <a:lnTo>
                  <a:pt x="15953" y="169444"/>
                </a:lnTo>
                <a:lnTo>
                  <a:pt x="18562" y="171490"/>
                </a:lnTo>
                <a:lnTo>
                  <a:pt x="25137" y="177161"/>
                </a:lnTo>
                <a:lnTo>
                  <a:pt x="26669" y="177627"/>
                </a:lnTo>
                <a:lnTo>
                  <a:pt x="28682" y="177937"/>
                </a:lnTo>
                <a:lnTo>
                  <a:pt x="31017" y="178144"/>
                </a:lnTo>
                <a:lnTo>
                  <a:pt x="33565" y="178282"/>
                </a:lnTo>
                <a:lnTo>
                  <a:pt x="42964" y="178521"/>
                </a:lnTo>
                <a:lnTo>
                  <a:pt x="48866" y="178547"/>
                </a:lnTo>
                <a:lnTo>
                  <a:pt x="51418" y="177559"/>
                </a:lnTo>
                <a:lnTo>
                  <a:pt x="54111" y="175908"/>
                </a:lnTo>
                <a:lnTo>
                  <a:pt x="60822" y="170869"/>
                </a:lnTo>
                <a:lnTo>
                  <a:pt x="62365" y="169463"/>
                </a:lnTo>
                <a:lnTo>
                  <a:pt x="66725" y="165255"/>
                </a:lnTo>
                <a:lnTo>
                  <a:pt x="69277" y="163737"/>
                </a:lnTo>
                <a:lnTo>
                  <a:pt x="71970" y="162724"/>
                </a:lnTo>
                <a:lnTo>
                  <a:pt x="74758" y="162048"/>
                </a:lnTo>
                <a:lnTo>
                  <a:pt x="76616" y="160607"/>
                </a:lnTo>
                <a:lnTo>
                  <a:pt x="77856" y="158653"/>
                </a:lnTo>
                <a:lnTo>
                  <a:pt x="79233" y="153836"/>
                </a:lnTo>
                <a:lnTo>
                  <a:pt x="79844" y="148388"/>
                </a:lnTo>
                <a:lnTo>
                  <a:pt x="81000" y="146539"/>
                </a:lnTo>
                <a:lnTo>
                  <a:pt x="82762" y="145305"/>
                </a:lnTo>
                <a:lnTo>
                  <a:pt x="84929" y="144484"/>
                </a:lnTo>
                <a:lnTo>
                  <a:pt x="86374" y="142943"/>
                </a:lnTo>
                <a:lnTo>
                  <a:pt x="87337" y="140924"/>
                </a:lnTo>
                <a:lnTo>
                  <a:pt x="87979" y="138586"/>
                </a:lnTo>
                <a:lnTo>
                  <a:pt x="89399" y="136035"/>
                </a:lnTo>
                <a:lnTo>
                  <a:pt x="91338" y="133342"/>
                </a:lnTo>
                <a:lnTo>
                  <a:pt x="93623" y="130555"/>
                </a:lnTo>
                <a:lnTo>
                  <a:pt x="95147" y="127704"/>
                </a:lnTo>
                <a:lnTo>
                  <a:pt x="96162" y="124812"/>
                </a:lnTo>
                <a:lnTo>
                  <a:pt x="96839" y="121891"/>
                </a:lnTo>
                <a:lnTo>
                  <a:pt x="97290" y="118952"/>
                </a:lnTo>
                <a:lnTo>
                  <a:pt x="97592" y="116000"/>
                </a:lnTo>
                <a:lnTo>
                  <a:pt x="97792" y="113041"/>
                </a:lnTo>
                <a:lnTo>
                  <a:pt x="98918" y="110075"/>
                </a:lnTo>
                <a:lnTo>
                  <a:pt x="100661" y="107105"/>
                </a:lnTo>
                <a:lnTo>
                  <a:pt x="102814" y="104134"/>
                </a:lnTo>
                <a:lnTo>
                  <a:pt x="104251" y="101161"/>
                </a:lnTo>
                <a:lnTo>
                  <a:pt x="105208" y="98186"/>
                </a:lnTo>
                <a:lnTo>
                  <a:pt x="106744" y="91024"/>
                </a:lnTo>
                <a:lnTo>
                  <a:pt x="106955" y="87399"/>
                </a:lnTo>
                <a:lnTo>
                  <a:pt x="107048" y="82480"/>
                </a:lnTo>
                <a:lnTo>
                  <a:pt x="107123" y="535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439"/>
          <p:cNvSpPr/>
          <p:nvPr/>
        </p:nvSpPr>
        <p:spPr>
          <a:xfrm>
            <a:off x="2616398" y="5652589"/>
            <a:ext cx="44644" cy="312443"/>
          </a:xfrm>
          <a:custGeom>
            <a:avLst/>
            <a:gdLst/>
            <a:ahLst/>
            <a:cxnLst/>
            <a:rect l="0" t="0" r="0" b="0"/>
            <a:pathLst>
              <a:path w="44644" h="312443">
                <a:moveTo>
                  <a:pt x="26789" y="26692"/>
                </a:moveTo>
                <a:lnTo>
                  <a:pt x="44584" y="0"/>
                </a:lnTo>
                <a:lnTo>
                  <a:pt x="44640" y="9628"/>
                </a:lnTo>
                <a:lnTo>
                  <a:pt x="44643" y="12340"/>
                </a:lnTo>
                <a:lnTo>
                  <a:pt x="43652" y="14147"/>
                </a:lnTo>
                <a:lnTo>
                  <a:pt x="42000" y="15353"/>
                </a:lnTo>
                <a:lnTo>
                  <a:pt x="39906" y="16155"/>
                </a:lnTo>
                <a:lnTo>
                  <a:pt x="38510" y="17683"/>
                </a:lnTo>
                <a:lnTo>
                  <a:pt x="37579" y="19694"/>
                </a:lnTo>
                <a:lnTo>
                  <a:pt x="36546" y="24574"/>
                </a:lnTo>
                <a:lnTo>
                  <a:pt x="35964" y="32900"/>
                </a:lnTo>
                <a:lnTo>
                  <a:pt x="35791" y="42642"/>
                </a:lnTo>
                <a:lnTo>
                  <a:pt x="35751" y="52301"/>
                </a:lnTo>
                <a:lnTo>
                  <a:pt x="34748" y="56663"/>
                </a:lnTo>
                <a:lnTo>
                  <a:pt x="33087" y="60564"/>
                </a:lnTo>
                <a:lnTo>
                  <a:pt x="30988" y="64156"/>
                </a:lnTo>
                <a:lnTo>
                  <a:pt x="29588" y="68535"/>
                </a:lnTo>
                <a:lnTo>
                  <a:pt x="28655" y="73439"/>
                </a:lnTo>
                <a:lnTo>
                  <a:pt x="27618" y="83187"/>
                </a:lnTo>
                <a:lnTo>
                  <a:pt x="27158" y="90826"/>
                </a:lnTo>
                <a:lnTo>
                  <a:pt x="26953" y="100175"/>
                </a:lnTo>
                <a:lnTo>
                  <a:pt x="26898" y="105446"/>
                </a:lnTo>
                <a:lnTo>
                  <a:pt x="25870" y="109953"/>
                </a:lnTo>
                <a:lnTo>
                  <a:pt x="24191" y="113949"/>
                </a:lnTo>
                <a:lnTo>
                  <a:pt x="22081" y="117606"/>
                </a:lnTo>
                <a:lnTo>
                  <a:pt x="20674" y="122027"/>
                </a:lnTo>
                <a:lnTo>
                  <a:pt x="19736" y="126960"/>
                </a:lnTo>
                <a:lnTo>
                  <a:pt x="19110" y="132233"/>
                </a:lnTo>
                <a:lnTo>
                  <a:pt x="18693" y="137732"/>
                </a:lnTo>
                <a:lnTo>
                  <a:pt x="18415" y="143383"/>
                </a:lnTo>
                <a:lnTo>
                  <a:pt x="18024" y="158171"/>
                </a:lnTo>
                <a:lnTo>
                  <a:pt x="17969" y="161969"/>
                </a:lnTo>
                <a:lnTo>
                  <a:pt x="16940" y="166486"/>
                </a:lnTo>
                <a:lnTo>
                  <a:pt x="15262" y="171482"/>
                </a:lnTo>
                <a:lnTo>
                  <a:pt x="13151" y="176797"/>
                </a:lnTo>
                <a:lnTo>
                  <a:pt x="11744" y="182324"/>
                </a:lnTo>
                <a:lnTo>
                  <a:pt x="10806" y="187994"/>
                </a:lnTo>
                <a:lnTo>
                  <a:pt x="10180" y="193758"/>
                </a:lnTo>
                <a:lnTo>
                  <a:pt x="9485" y="202808"/>
                </a:lnTo>
                <a:lnTo>
                  <a:pt x="9177" y="211130"/>
                </a:lnTo>
                <a:lnTo>
                  <a:pt x="8951" y="237103"/>
                </a:lnTo>
                <a:lnTo>
                  <a:pt x="8939" y="243570"/>
                </a:lnTo>
                <a:lnTo>
                  <a:pt x="7944" y="247676"/>
                </a:lnTo>
                <a:lnTo>
                  <a:pt x="6288" y="252397"/>
                </a:lnTo>
                <a:lnTo>
                  <a:pt x="4192" y="257529"/>
                </a:lnTo>
                <a:lnTo>
                  <a:pt x="2795" y="261943"/>
                </a:lnTo>
                <a:lnTo>
                  <a:pt x="1863" y="265877"/>
                </a:lnTo>
                <a:lnTo>
                  <a:pt x="828" y="272895"/>
                </a:lnTo>
                <a:lnTo>
                  <a:pt x="245" y="282424"/>
                </a:lnTo>
                <a:lnTo>
                  <a:pt x="73" y="291531"/>
                </a:lnTo>
                <a:lnTo>
                  <a:pt x="0" y="3124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440"/>
          <p:cNvSpPr/>
          <p:nvPr/>
        </p:nvSpPr>
        <p:spPr>
          <a:xfrm>
            <a:off x="2571750" y="5706438"/>
            <a:ext cx="276821" cy="498418"/>
          </a:xfrm>
          <a:custGeom>
            <a:avLst/>
            <a:gdLst/>
            <a:ahLst/>
            <a:cxnLst/>
            <a:rect l="0" t="0" r="0" b="0"/>
            <a:pathLst>
              <a:path w="276821" h="498418">
                <a:moveTo>
                  <a:pt x="0" y="44280"/>
                </a:moveTo>
                <a:lnTo>
                  <a:pt x="0" y="28903"/>
                </a:lnTo>
                <a:lnTo>
                  <a:pt x="2645" y="24878"/>
                </a:lnTo>
                <a:lnTo>
                  <a:pt x="8561" y="17923"/>
                </a:lnTo>
                <a:lnTo>
                  <a:pt x="15986" y="17576"/>
                </a:lnTo>
                <a:lnTo>
                  <a:pt x="129230" y="17491"/>
                </a:lnTo>
                <a:lnTo>
                  <a:pt x="131794" y="16499"/>
                </a:lnTo>
                <a:lnTo>
                  <a:pt x="140142" y="11354"/>
                </a:lnTo>
                <a:lnTo>
                  <a:pt x="147908" y="9389"/>
                </a:lnTo>
                <a:lnTo>
                  <a:pt x="151652" y="8593"/>
                </a:lnTo>
                <a:lnTo>
                  <a:pt x="156500" y="8571"/>
                </a:lnTo>
                <a:lnTo>
                  <a:pt x="157911" y="7575"/>
                </a:lnTo>
                <a:lnTo>
                  <a:pt x="158852" y="5920"/>
                </a:lnTo>
                <a:lnTo>
                  <a:pt x="160624" y="0"/>
                </a:lnTo>
                <a:lnTo>
                  <a:pt x="160724" y="7352"/>
                </a:lnTo>
                <a:lnTo>
                  <a:pt x="159735" y="7755"/>
                </a:lnTo>
                <a:lnTo>
                  <a:pt x="153045" y="8455"/>
                </a:lnTo>
                <a:lnTo>
                  <a:pt x="152631" y="9482"/>
                </a:lnTo>
                <a:lnTo>
                  <a:pt x="152172" y="13270"/>
                </a:lnTo>
                <a:lnTo>
                  <a:pt x="151057" y="15670"/>
                </a:lnTo>
                <a:lnTo>
                  <a:pt x="144148" y="24809"/>
                </a:lnTo>
                <a:lnTo>
                  <a:pt x="138511" y="30684"/>
                </a:lnTo>
                <a:lnTo>
                  <a:pt x="136989" y="33231"/>
                </a:lnTo>
                <a:lnTo>
                  <a:pt x="133855" y="41558"/>
                </a:lnTo>
                <a:lnTo>
                  <a:pt x="128075" y="50309"/>
                </a:lnTo>
                <a:lnTo>
                  <a:pt x="126375" y="56220"/>
                </a:lnTo>
                <a:lnTo>
                  <a:pt x="125418" y="65126"/>
                </a:lnTo>
                <a:lnTo>
                  <a:pt x="124292" y="68099"/>
                </a:lnTo>
                <a:lnTo>
                  <a:pt x="120394" y="74049"/>
                </a:lnTo>
                <a:lnTo>
                  <a:pt x="118000" y="82646"/>
                </a:lnTo>
                <a:lnTo>
                  <a:pt x="116653" y="95997"/>
                </a:lnTo>
                <a:lnTo>
                  <a:pt x="116197" y="109397"/>
                </a:lnTo>
                <a:lnTo>
                  <a:pt x="116095" y="135280"/>
                </a:lnTo>
                <a:lnTo>
                  <a:pt x="117084" y="138681"/>
                </a:lnTo>
                <a:lnTo>
                  <a:pt x="122224" y="148208"/>
                </a:lnTo>
                <a:lnTo>
                  <a:pt x="123775" y="154301"/>
                </a:lnTo>
                <a:lnTo>
                  <a:pt x="125180" y="156323"/>
                </a:lnTo>
                <a:lnTo>
                  <a:pt x="127110" y="157670"/>
                </a:lnTo>
                <a:lnTo>
                  <a:pt x="129388" y="158569"/>
                </a:lnTo>
                <a:lnTo>
                  <a:pt x="130907" y="160160"/>
                </a:lnTo>
                <a:lnTo>
                  <a:pt x="131919" y="162213"/>
                </a:lnTo>
                <a:lnTo>
                  <a:pt x="132595" y="164574"/>
                </a:lnTo>
                <a:lnTo>
                  <a:pt x="134037" y="166148"/>
                </a:lnTo>
                <a:lnTo>
                  <a:pt x="135990" y="167197"/>
                </a:lnTo>
                <a:lnTo>
                  <a:pt x="138285" y="167897"/>
                </a:lnTo>
                <a:lnTo>
                  <a:pt x="143481" y="171320"/>
                </a:lnTo>
                <a:lnTo>
                  <a:pt x="150160" y="176861"/>
                </a:lnTo>
                <a:lnTo>
                  <a:pt x="153720" y="177619"/>
                </a:lnTo>
                <a:lnTo>
                  <a:pt x="161302" y="178046"/>
                </a:lnTo>
                <a:lnTo>
                  <a:pt x="169832" y="178172"/>
                </a:lnTo>
                <a:lnTo>
                  <a:pt x="182821" y="178222"/>
                </a:lnTo>
                <a:lnTo>
                  <a:pt x="185380" y="177231"/>
                </a:lnTo>
                <a:lnTo>
                  <a:pt x="190870" y="173484"/>
                </a:lnTo>
                <a:lnTo>
                  <a:pt x="196617" y="168511"/>
                </a:lnTo>
                <a:lnTo>
                  <a:pt x="199539" y="165796"/>
                </a:lnTo>
                <a:lnTo>
                  <a:pt x="202479" y="163986"/>
                </a:lnTo>
                <a:lnTo>
                  <a:pt x="208391" y="161975"/>
                </a:lnTo>
                <a:lnTo>
                  <a:pt x="214326" y="158436"/>
                </a:lnTo>
                <a:lnTo>
                  <a:pt x="217298" y="156102"/>
                </a:lnTo>
                <a:lnTo>
                  <a:pt x="223246" y="153510"/>
                </a:lnTo>
                <a:lnTo>
                  <a:pt x="226221" y="152819"/>
                </a:lnTo>
                <a:lnTo>
                  <a:pt x="228205" y="151366"/>
                </a:lnTo>
                <a:lnTo>
                  <a:pt x="229527" y="149405"/>
                </a:lnTo>
                <a:lnTo>
                  <a:pt x="230409" y="147106"/>
                </a:lnTo>
                <a:lnTo>
                  <a:pt x="236390" y="139129"/>
                </a:lnTo>
                <a:lnTo>
                  <a:pt x="244445" y="130482"/>
                </a:lnTo>
                <a:lnTo>
                  <a:pt x="246307" y="127545"/>
                </a:lnTo>
                <a:lnTo>
                  <a:pt x="249920" y="118671"/>
                </a:lnTo>
                <a:lnTo>
                  <a:pt x="257574" y="108549"/>
                </a:lnTo>
                <a:lnTo>
                  <a:pt x="258344" y="104925"/>
                </a:lnTo>
                <a:lnTo>
                  <a:pt x="258550" y="102569"/>
                </a:lnTo>
                <a:lnTo>
                  <a:pt x="259679" y="100007"/>
                </a:lnTo>
                <a:lnTo>
                  <a:pt x="266613" y="90583"/>
                </a:lnTo>
                <a:lnTo>
                  <a:pt x="274790" y="82079"/>
                </a:lnTo>
                <a:lnTo>
                  <a:pt x="276817" y="80002"/>
                </a:lnTo>
                <a:lnTo>
                  <a:pt x="276820" y="228939"/>
                </a:lnTo>
                <a:lnTo>
                  <a:pt x="274174" y="240783"/>
                </a:lnTo>
                <a:lnTo>
                  <a:pt x="270683" y="253654"/>
                </a:lnTo>
                <a:lnTo>
                  <a:pt x="269752" y="261253"/>
                </a:lnTo>
                <a:lnTo>
                  <a:pt x="268718" y="276642"/>
                </a:lnTo>
                <a:lnTo>
                  <a:pt x="268258" y="290097"/>
                </a:lnTo>
                <a:lnTo>
                  <a:pt x="265408" y="302691"/>
                </a:lnTo>
                <a:lnTo>
                  <a:pt x="261826" y="315895"/>
                </a:lnTo>
                <a:lnTo>
                  <a:pt x="260871" y="323584"/>
                </a:lnTo>
                <a:lnTo>
                  <a:pt x="258817" y="339071"/>
                </a:lnTo>
                <a:lnTo>
                  <a:pt x="254597" y="352569"/>
                </a:lnTo>
                <a:lnTo>
                  <a:pt x="252060" y="365183"/>
                </a:lnTo>
                <a:lnTo>
                  <a:pt x="249940" y="377404"/>
                </a:lnTo>
                <a:lnTo>
                  <a:pt x="245691" y="389450"/>
                </a:lnTo>
                <a:lnTo>
                  <a:pt x="243141" y="401418"/>
                </a:lnTo>
                <a:lnTo>
                  <a:pt x="241015" y="413352"/>
                </a:lnTo>
                <a:lnTo>
                  <a:pt x="236764" y="425270"/>
                </a:lnTo>
                <a:lnTo>
                  <a:pt x="232086" y="442954"/>
                </a:lnTo>
                <a:lnTo>
                  <a:pt x="226304" y="457857"/>
                </a:lnTo>
                <a:lnTo>
                  <a:pt x="224602" y="465556"/>
                </a:lnTo>
                <a:lnTo>
                  <a:pt x="221201" y="472284"/>
                </a:lnTo>
                <a:lnTo>
                  <a:pt x="218904" y="475468"/>
                </a:lnTo>
                <a:lnTo>
                  <a:pt x="216382" y="477590"/>
                </a:lnTo>
                <a:lnTo>
                  <a:pt x="213707" y="479005"/>
                </a:lnTo>
                <a:lnTo>
                  <a:pt x="210932" y="479949"/>
                </a:lnTo>
                <a:lnTo>
                  <a:pt x="209082" y="481569"/>
                </a:lnTo>
                <a:lnTo>
                  <a:pt x="207849" y="483642"/>
                </a:lnTo>
                <a:lnTo>
                  <a:pt x="207027" y="486016"/>
                </a:lnTo>
                <a:lnTo>
                  <a:pt x="205487" y="487599"/>
                </a:lnTo>
                <a:lnTo>
                  <a:pt x="203467" y="488654"/>
                </a:lnTo>
                <a:lnTo>
                  <a:pt x="198578" y="489827"/>
                </a:lnTo>
                <a:lnTo>
                  <a:pt x="193098" y="490348"/>
                </a:lnTo>
                <a:lnTo>
                  <a:pt x="191239" y="491479"/>
                </a:lnTo>
                <a:lnTo>
                  <a:pt x="190001" y="493226"/>
                </a:lnTo>
                <a:lnTo>
                  <a:pt x="189175" y="495382"/>
                </a:lnTo>
                <a:lnTo>
                  <a:pt x="187632" y="496819"/>
                </a:lnTo>
                <a:lnTo>
                  <a:pt x="185611" y="497778"/>
                </a:lnTo>
                <a:lnTo>
                  <a:pt x="183272" y="498417"/>
                </a:lnTo>
                <a:lnTo>
                  <a:pt x="180720" y="497851"/>
                </a:lnTo>
                <a:lnTo>
                  <a:pt x="172142" y="492459"/>
                </a:lnTo>
                <a:lnTo>
                  <a:pt x="169773" y="490525"/>
                </a:lnTo>
                <a:lnTo>
                  <a:pt x="165413" y="486359"/>
                </a:lnTo>
                <a:lnTo>
                  <a:pt x="163853" y="483859"/>
                </a:lnTo>
                <a:lnTo>
                  <a:pt x="162120" y="478435"/>
                </a:lnTo>
                <a:lnTo>
                  <a:pt x="160666" y="476592"/>
                </a:lnTo>
                <a:lnTo>
                  <a:pt x="158704" y="475363"/>
                </a:lnTo>
                <a:lnTo>
                  <a:pt x="156404" y="474544"/>
                </a:lnTo>
                <a:lnTo>
                  <a:pt x="151203" y="470988"/>
                </a:lnTo>
                <a:lnTo>
                  <a:pt x="148426" y="468650"/>
                </a:lnTo>
                <a:lnTo>
                  <a:pt x="146576" y="466100"/>
                </a:lnTo>
                <a:lnTo>
                  <a:pt x="142979" y="457770"/>
                </a:lnTo>
                <a:lnTo>
                  <a:pt x="137062" y="449018"/>
                </a:lnTo>
                <a:lnTo>
                  <a:pt x="133877" y="440141"/>
                </a:lnTo>
                <a:lnTo>
                  <a:pt x="128082" y="431227"/>
                </a:lnTo>
                <a:lnTo>
                  <a:pt x="126378" y="425277"/>
                </a:lnTo>
                <a:lnTo>
                  <a:pt x="125095" y="410581"/>
                </a:lnTo>
                <a:lnTo>
                  <a:pt x="125015" y="4014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441"/>
          <p:cNvSpPr/>
          <p:nvPr/>
        </p:nvSpPr>
        <p:spPr>
          <a:xfrm>
            <a:off x="2911078" y="5813227"/>
            <a:ext cx="160731" cy="312430"/>
          </a:xfrm>
          <a:custGeom>
            <a:avLst/>
            <a:gdLst/>
            <a:ahLst/>
            <a:cxnLst/>
            <a:rect l="0" t="0" r="0" b="0"/>
            <a:pathLst>
              <a:path w="160731" h="312430">
                <a:moveTo>
                  <a:pt x="44648" y="8930"/>
                </a:moveTo>
                <a:lnTo>
                  <a:pt x="44648" y="3785"/>
                </a:lnTo>
                <a:lnTo>
                  <a:pt x="44648" y="8056"/>
                </a:lnTo>
                <a:lnTo>
                  <a:pt x="43656" y="8347"/>
                </a:lnTo>
                <a:lnTo>
                  <a:pt x="39907" y="8671"/>
                </a:lnTo>
                <a:lnTo>
                  <a:pt x="38511" y="9749"/>
                </a:lnTo>
                <a:lnTo>
                  <a:pt x="37580" y="11460"/>
                </a:lnTo>
                <a:lnTo>
                  <a:pt x="36546" y="16007"/>
                </a:lnTo>
                <a:lnTo>
                  <a:pt x="35964" y="24145"/>
                </a:lnTo>
                <a:lnTo>
                  <a:pt x="35791" y="32841"/>
                </a:lnTo>
                <a:lnTo>
                  <a:pt x="35721" y="61299"/>
                </a:lnTo>
                <a:lnTo>
                  <a:pt x="34728" y="65670"/>
                </a:lnTo>
                <a:lnTo>
                  <a:pt x="29582" y="76564"/>
                </a:lnTo>
                <a:lnTo>
                  <a:pt x="28030" y="82976"/>
                </a:lnTo>
                <a:lnTo>
                  <a:pt x="27341" y="91779"/>
                </a:lnTo>
                <a:lnTo>
                  <a:pt x="27034" y="102306"/>
                </a:lnTo>
                <a:lnTo>
                  <a:pt x="26795" y="146707"/>
                </a:lnTo>
                <a:lnTo>
                  <a:pt x="26791" y="158138"/>
                </a:lnTo>
                <a:lnTo>
                  <a:pt x="25798" y="163964"/>
                </a:lnTo>
                <a:lnTo>
                  <a:pt x="24144" y="169833"/>
                </a:lnTo>
                <a:lnTo>
                  <a:pt x="22049" y="175729"/>
                </a:lnTo>
                <a:lnTo>
                  <a:pt x="19721" y="184927"/>
                </a:lnTo>
                <a:lnTo>
                  <a:pt x="18686" y="193314"/>
                </a:lnTo>
                <a:lnTo>
                  <a:pt x="18411" y="198330"/>
                </a:lnTo>
                <a:lnTo>
                  <a:pt x="18104" y="209193"/>
                </a:lnTo>
                <a:lnTo>
                  <a:pt x="17892" y="233495"/>
                </a:lnTo>
                <a:lnTo>
                  <a:pt x="16888" y="237022"/>
                </a:lnTo>
                <a:lnTo>
                  <a:pt x="13128" y="243588"/>
                </a:lnTo>
                <a:lnTo>
                  <a:pt x="10795" y="252459"/>
                </a:lnTo>
                <a:lnTo>
                  <a:pt x="9759" y="262024"/>
                </a:lnTo>
                <a:lnTo>
                  <a:pt x="9298" y="269583"/>
                </a:lnTo>
                <a:lnTo>
                  <a:pt x="9093" y="276249"/>
                </a:lnTo>
                <a:lnTo>
                  <a:pt x="8939" y="292882"/>
                </a:lnTo>
                <a:lnTo>
                  <a:pt x="8929" y="312429"/>
                </a:lnTo>
                <a:lnTo>
                  <a:pt x="8929" y="220153"/>
                </a:lnTo>
                <a:lnTo>
                  <a:pt x="7937" y="217214"/>
                </a:lnTo>
                <a:lnTo>
                  <a:pt x="4189" y="211302"/>
                </a:lnTo>
                <a:lnTo>
                  <a:pt x="1862" y="205367"/>
                </a:lnTo>
                <a:lnTo>
                  <a:pt x="551" y="196448"/>
                </a:lnTo>
                <a:lnTo>
                  <a:pt x="163" y="187521"/>
                </a:lnTo>
                <a:lnTo>
                  <a:pt x="48" y="175947"/>
                </a:lnTo>
                <a:lnTo>
                  <a:pt x="0" y="114360"/>
                </a:lnTo>
                <a:lnTo>
                  <a:pt x="992" y="110966"/>
                </a:lnTo>
                <a:lnTo>
                  <a:pt x="4740" y="104550"/>
                </a:lnTo>
                <a:lnTo>
                  <a:pt x="7067" y="95745"/>
                </a:lnTo>
                <a:lnTo>
                  <a:pt x="8102" y="86210"/>
                </a:lnTo>
                <a:lnTo>
                  <a:pt x="8562" y="78664"/>
                </a:lnTo>
                <a:lnTo>
                  <a:pt x="9676" y="75263"/>
                </a:lnTo>
                <a:lnTo>
                  <a:pt x="13561" y="68838"/>
                </a:lnTo>
                <a:lnTo>
                  <a:pt x="15949" y="62675"/>
                </a:lnTo>
                <a:lnTo>
                  <a:pt x="16585" y="59643"/>
                </a:lnTo>
                <a:lnTo>
                  <a:pt x="19939" y="53628"/>
                </a:lnTo>
                <a:lnTo>
                  <a:pt x="22222" y="50635"/>
                </a:lnTo>
                <a:lnTo>
                  <a:pt x="23744" y="46655"/>
                </a:lnTo>
                <a:lnTo>
                  <a:pt x="25436" y="36941"/>
                </a:lnTo>
                <a:lnTo>
                  <a:pt x="26879" y="33557"/>
                </a:lnTo>
                <a:lnTo>
                  <a:pt x="28833" y="31301"/>
                </a:lnTo>
                <a:lnTo>
                  <a:pt x="31128" y="29797"/>
                </a:lnTo>
                <a:lnTo>
                  <a:pt x="32658" y="27802"/>
                </a:lnTo>
                <a:lnTo>
                  <a:pt x="33678" y="25480"/>
                </a:lnTo>
                <a:lnTo>
                  <a:pt x="34358" y="22939"/>
                </a:lnTo>
                <a:lnTo>
                  <a:pt x="37760" y="17471"/>
                </a:lnTo>
                <a:lnTo>
                  <a:pt x="42579" y="11734"/>
                </a:lnTo>
                <a:lnTo>
                  <a:pt x="45253" y="8814"/>
                </a:lnTo>
                <a:lnTo>
                  <a:pt x="48028" y="5876"/>
                </a:lnTo>
                <a:lnTo>
                  <a:pt x="50870" y="3917"/>
                </a:lnTo>
                <a:lnTo>
                  <a:pt x="53757" y="2611"/>
                </a:lnTo>
                <a:lnTo>
                  <a:pt x="56674" y="1741"/>
                </a:lnTo>
                <a:lnTo>
                  <a:pt x="59611" y="1161"/>
                </a:lnTo>
                <a:lnTo>
                  <a:pt x="62561" y="773"/>
                </a:lnTo>
                <a:lnTo>
                  <a:pt x="65519" y="515"/>
                </a:lnTo>
                <a:lnTo>
                  <a:pt x="68484" y="344"/>
                </a:lnTo>
                <a:lnTo>
                  <a:pt x="78606" y="45"/>
                </a:lnTo>
                <a:lnTo>
                  <a:pt x="116037" y="0"/>
                </a:lnTo>
                <a:lnTo>
                  <a:pt x="119030" y="992"/>
                </a:lnTo>
                <a:lnTo>
                  <a:pt x="121025" y="2646"/>
                </a:lnTo>
                <a:lnTo>
                  <a:pt x="124234" y="7128"/>
                </a:lnTo>
                <a:lnTo>
                  <a:pt x="128967" y="12429"/>
                </a:lnTo>
                <a:lnTo>
                  <a:pt x="131619" y="14239"/>
                </a:lnTo>
                <a:lnTo>
                  <a:pt x="134379" y="15446"/>
                </a:lnTo>
                <a:lnTo>
                  <a:pt x="137210" y="16250"/>
                </a:lnTo>
                <a:lnTo>
                  <a:pt x="139098" y="17778"/>
                </a:lnTo>
                <a:lnTo>
                  <a:pt x="140357" y="19790"/>
                </a:lnTo>
                <a:lnTo>
                  <a:pt x="141196" y="22123"/>
                </a:lnTo>
                <a:lnTo>
                  <a:pt x="142748" y="23678"/>
                </a:lnTo>
                <a:lnTo>
                  <a:pt x="144775" y="24715"/>
                </a:lnTo>
                <a:lnTo>
                  <a:pt x="147118" y="25406"/>
                </a:lnTo>
                <a:lnTo>
                  <a:pt x="149672" y="26859"/>
                </a:lnTo>
                <a:lnTo>
                  <a:pt x="152367" y="28820"/>
                </a:lnTo>
                <a:lnTo>
                  <a:pt x="155156" y="31120"/>
                </a:lnTo>
                <a:lnTo>
                  <a:pt x="157016" y="33645"/>
                </a:lnTo>
                <a:lnTo>
                  <a:pt x="159081" y="39096"/>
                </a:lnTo>
                <a:lnTo>
                  <a:pt x="160244" y="47743"/>
                </a:lnTo>
                <a:lnTo>
                  <a:pt x="160670" y="55455"/>
                </a:lnTo>
                <a:lnTo>
                  <a:pt x="160730" y="74524"/>
                </a:lnTo>
                <a:lnTo>
                  <a:pt x="159739" y="76472"/>
                </a:lnTo>
                <a:lnTo>
                  <a:pt x="158086" y="77770"/>
                </a:lnTo>
                <a:lnTo>
                  <a:pt x="155992" y="78635"/>
                </a:lnTo>
                <a:lnTo>
                  <a:pt x="154596" y="80205"/>
                </a:lnTo>
                <a:lnTo>
                  <a:pt x="153665" y="82243"/>
                </a:lnTo>
                <a:lnTo>
                  <a:pt x="153045" y="84594"/>
                </a:lnTo>
                <a:lnTo>
                  <a:pt x="151639" y="86162"/>
                </a:lnTo>
                <a:lnTo>
                  <a:pt x="149710" y="87207"/>
                </a:lnTo>
                <a:lnTo>
                  <a:pt x="147432" y="87903"/>
                </a:lnTo>
                <a:lnTo>
                  <a:pt x="145912" y="89360"/>
                </a:lnTo>
                <a:lnTo>
                  <a:pt x="144900" y="91323"/>
                </a:lnTo>
                <a:lnTo>
                  <a:pt x="144225" y="93624"/>
                </a:lnTo>
                <a:lnTo>
                  <a:pt x="142782" y="95158"/>
                </a:lnTo>
                <a:lnTo>
                  <a:pt x="140829" y="96181"/>
                </a:lnTo>
                <a:lnTo>
                  <a:pt x="138534" y="96863"/>
                </a:lnTo>
                <a:lnTo>
                  <a:pt x="137004" y="98309"/>
                </a:lnTo>
                <a:lnTo>
                  <a:pt x="135984" y="100266"/>
                </a:lnTo>
                <a:lnTo>
                  <a:pt x="135305" y="102563"/>
                </a:lnTo>
                <a:lnTo>
                  <a:pt x="133859" y="104093"/>
                </a:lnTo>
                <a:lnTo>
                  <a:pt x="131903" y="105114"/>
                </a:lnTo>
                <a:lnTo>
                  <a:pt x="127085" y="106248"/>
                </a:lnTo>
                <a:lnTo>
                  <a:pt x="124410" y="106551"/>
                </a:lnTo>
                <a:lnTo>
                  <a:pt x="121636" y="106753"/>
                </a:lnTo>
                <a:lnTo>
                  <a:pt x="118793" y="107879"/>
                </a:lnTo>
                <a:lnTo>
                  <a:pt x="115906" y="109622"/>
                </a:lnTo>
                <a:lnTo>
                  <a:pt x="112990" y="111777"/>
                </a:lnTo>
                <a:lnTo>
                  <a:pt x="110053" y="113213"/>
                </a:lnTo>
                <a:lnTo>
                  <a:pt x="107103" y="114170"/>
                </a:lnTo>
                <a:lnTo>
                  <a:pt x="99980" y="115708"/>
                </a:lnTo>
                <a:lnTo>
                  <a:pt x="96360" y="115918"/>
                </a:lnTo>
                <a:lnTo>
                  <a:pt x="91444" y="116011"/>
                </a:lnTo>
                <a:lnTo>
                  <a:pt x="62507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442"/>
          <p:cNvSpPr/>
          <p:nvPr/>
        </p:nvSpPr>
        <p:spPr>
          <a:xfrm>
            <a:off x="3116460" y="5804307"/>
            <a:ext cx="178595" cy="223233"/>
          </a:xfrm>
          <a:custGeom>
            <a:avLst/>
            <a:gdLst/>
            <a:ahLst/>
            <a:cxnLst/>
            <a:rect l="0" t="0" r="0" b="0"/>
            <a:pathLst>
              <a:path w="178595" h="223233">
                <a:moveTo>
                  <a:pt x="0" y="89287"/>
                </a:moveTo>
                <a:lnTo>
                  <a:pt x="31120" y="89287"/>
                </a:lnTo>
                <a:lnTo>
                  <a:pt x="33645" y="88295"/>
                </a:lnTo>
                <a:lnTo>
                  <a:pt x="39097" y="84547"/>
                </a:lnTo>
                <a:lnTo>
                  <a:pt x="41940" y="83150"/>
                </a:lnTo>
                <a:lnTo>
                  <a:pt x="44827" y="82219"/>
                </a:lnTo>
                <a:lnTo>
                  <a:pt x="47744" y="81598"/>
                </a:lnTo>
                <a:lnTo>
                  <a:pt x="50681" y="81184"/>
                </a:lnTo>
                <a:lnTo>
                  <a:pt x="53631" y="80909"/>
                </a:lnTo>
                <a:lnTo>
                  <a:pt x="56590" y="80725"/>
                </a:lnTo>
                <a:lnTo>
                  <a:pt x="62524" y="80521"/>
                </a:lnTo>
                <a:lnTo>
                  <a:pt x="74418" y="80390"/>
                </a:lnTo>
                <a:lnTo>
                  <a:pt x="76401" y="79386"/>
                </a:lnTo>
                <a:lnTo>
                  <a:pt x="77723" y="77726"/>
                </a:lnTo>
                <a:lnTo>
                  <a:pt x="78605" y="75627"/>
                </a:lnTo>
                <a:lnTo>
                  <a:pt x="80185" y="74227"/>
                </a:lnTo>
                <a:lnTo>
                  <a:pt x="82230" y="73294"/>
                </a:lnTo>
                <a:lnTo>
                  <a:pt x="84586" y="72672"/>
                </a:lnTo>
                <a:lnTo>
                  <a:pt x="89849" y="69335"/>
                </a:lnTo>
                <a:lnTo>
                  <a:pt x="96572" y="63848"/>
                </a:lnTo>
                <a:lnTo>
                  <a:pt x="100137" y="60452"/>
                </a:lnTo>
                <a:lnTo>
                  <a:pt x="102477" y="58157"/>
                </a:lnTo>
                <a:lnTo>
                  <a:pt x="104037" y="55636"/>
                </a:lnTo>
                <a:lnTo>
                  <a:pt x="105770" y="50187"/>
                </a:lnTo>
                <a:lnTo>
                  <a:pt x="106540" y="44459"/>
                </a:lnTo>
                <a:lnTo>
                  <a:pt x="106746" y="41542"/>
                </a:lnTo>
                <a:lnTo>
                  <a:pt x="107875" y="39597"/>
                </a:lnTo>
                <a:lnTo>
                  <a:pt x="109620" y="38301"/>
                </a:lnTo>
                <a:lnTo>
                  <a:pt x="111775" y="37437"/>
                </a:lnTo>
                <a:lnTo>
                  <a:pt x="113213" y="35869"/>
                </a:lnTo>
                <a:lnTo>
                  <a:pt x="114170" y="33831"/>
                </a:lnTo>
                <a:lnTo>
                  <a:pt x="115235" y="28921"/>
                </a:lnTo>
                <a:lnTo>
                  <a:pt x="115708" y="23432"/>
                </a:lnTo>
                <a:lnTo>
                  <a:pt x="116012" y="17960"/>
                </a:lnTo>
                <a:lnTo>
                  <a:pt x="116086" y="4301"/>
                </a:lnTo>
                <a:lnTo>
                  <a:pt x="115093" y="2864"/>
                </a:lnTo>
                <a:lnTo>
                  <a:pt x="113440" y="1906"/>
                </a:lnTo>
                <a:lnTo>
                  <a:pt x="108398" y="369"/>
                </a:lnTo>
                <a:lnTo>
                  <a:pt x="105063" y="158"/>
                </a:lnTo>
                <a:lnTo>
                  <a:pt x="99577" y="23"/>
                </a:lnTo>
                <a:lnTo>
                  <a:pt x="93887" y="0"/>
                </a:lnTo>
                <a:lnTo>
                  <a:pt x="92357" y="989"/>
                </a:lnTo>
                <a:lnTo>
                  <a:pt x="91337" y="2640"/>
                </a:lnTo>
                <a:lnTo>
                  <a:pt x="90657" y="4733"/>
                </a:lnTo>
                <a:lnTo>
                  <a:pt x="89212" y="6129"/>
                </a:lnTo>
                <a:lnTo>
                  <a:pt x="87256" y="7059"/>
                </a:lnTo>
                <a:lnTo>
                  <a:pt x="82437" y="8093"/>
                </a:lnTo>
                <a:lnTo>
                  <a:pt x="76988" y="8552"/>
                </a:lnTo>
                <a:lnTo>
                  <a:pt x="74146" y="9667"/>
                </a:lnTo>
                <a:lnTo>
                  <a:pt x="71258" y="11402"/>
                </a:lnTo>
                <a:lnTo>
                  <a:pt x="64237" y="16576"/>
                </a:lnTo>
                <a:lnTo>
                  <a:pt x="60630" y="19929"/>
                </a:lnTo>
                <a:lnTo>
                  <a:pt x="50231" y="30167"/>
                </a:lnTo>
                <a:lnTo>
                  <a:pt x="47378" y="32014"/>
                </a:lnTo>
                <a:lnTo>
                  <a:pt x="44484" y="33246"/>
                </a:lnTo>
                <a:lnTo>
                  <a:pt x="41562" y="34067"/>
                </a:lnTo>
                <a:lnTo>
                  <a:pt x="39615" y="35606"/>
                </a:lnTo>
                <a:lnTo>
                  <a:pt x="38316" y="37625"/>
                </a:lnTo>
                <a:lnTo>
                  <a:pt x="37450" y="39963"/>
                </a:lnTo>
                <a:lnTo>
                  <a:pt x="33843" y="45206"/>
                </a:lnTo>
                <a:lnTo>
                  <a:pt x="31492" y="47994"/>
                </a:lnTo>
                <a:lnTo>
                  <a:pt x="29924" y="50844"/>
                </a:lnTo>
                <a:lnTo>
                  <a:pt x="26726" y="60588"/>
                </a:lnTo>
                <a:lnTo>
                  <a:pt x="24763" y="65194"/>
                </a:lnTo>
                <a:lnTo>
                  <a:pt x="22462" y="70248"/>
                </a:lnTo>
                <a:lnTo>
                  <a:pt x="20928" y="74610"/>
                </a:lnTo>
                <a:lnTo>
                  <a:pt x="19905" y="78510"/>
                </a:lnTo>
                <a:lnTo>
                  <a:pt x="19223" y="82103"/>
                </a:lnTo>
                <a:lnTo>
                  <a:pt x="18466" y="88740"/>
                </a:lnTo>
                <a:lnTo>
                  <a:pt x="18129" y="94997"/>
                </a:lnTo>
                <a:lnTo>
                  <a:pt x="17980" y="101085"/>
                </a:lnTo>
                <a:lnTo>
                  <a:pt x="17863" y="136541"/>
                </a:lnTo>
                <a:lnTo>
                  <a:pt x="18854" y="139641"/>
                </a:lnTo>
                <a:lnTo>
                  <a:pt x="22601" y="145732"/>
                </a:lnTo>
                <a:lnTo>
                  <a:pt x="23997" y="149737"/>
                </a:lnTo>
                <a:lnTo>
                  <a:pt x="24928" y="154392"/>
                </a:lnTo>
                <a:lnTo>
                  <a:pt x="25548" y="159480"/>
                </a:lnTo>
                <a:lnTo>
                  <a:pt x="26954" y="163863"/>
                </a:lnTo>
                <a:lnTo>
                  <a:pt x="28884" y="167778"/>
                </a:lnTo>
                <a:lnTo>
                  <a:pt x="31162" y="171380"/>
                </a:lnTo>
                <a:lnTo>
                  <a:pt x="36340" y="178028"/>
                </a:lnTo>
                <a:lnTo>
                  <a:pt x="39110" y="181190"/>
                </a:lnTo>
                <a:lnTo>
                  <a:pt x="40956" y="184290"/>
                </a:lnTo>
                <a:lnTo>
                  <a:pt x="43008" y="190380"/>
                </a:lnTo>
                <a:lnTo>
                  <a:pt x="46565" y="196394"/>
                </a:lnTo>
                <a:lnTo>
                  <a:pt x="48903" y="199387"/>
                </a:lnTo>
                <a:lnTo>
                  <a:pt x="51454" y="201382"/>
                </a:lnTo>
                <a:lnTo>
                  <a:pt x="54146" y="202713"/>
                </a:lnTo>
                <a:lnTo>
                  <a:pt x="56934" y="203599"/>
                </a:lnTo>
                <a:lnTo>
                  <a:pt x="59784" y="205183"/>
                </a:lnTo>
                <a:lnTo>
                  <a:pt x="62677" y="207230"/>
                </a:lnTo>
                <a:lnTo>
                  <a:pt x="65597" y="209587"/>
                </a:lnTo>
                <a:lnTo>
                  <a:pt x="68536" y="212152"/>
                </a:lnTo>
                <a:lnTo>
                  <a:pt x="71488" y="214853"/>
                </a:lnTo>
                <a:lnTo>
                  <a:pt x="74448" y="217646"/>
                </a:lnTo>
                <a:lnTo>
                  <a:pt x="77413" y="219508"/>
                </a:lnTo>
                <a:lnTo>
                  <a:pt x="80382" y="220749"/>
                </a:lnTo>
                <a:lnTo>
                  <a:pt x="87536" y="222742"/>
                </a:lnTo>
                <a:lnTo>
                  <a:pt x="90108" y="222905"/>
                </a:lnTo>
                <a:lnTo>
                  <a:pt x="104520" y="223189"/>
                </a:lnTo>
                <a:lnTo>
                  <a:pt x="145860" y="223232"/>
                </a:lnTo>
                <a:lnTo>
                  <a:pt x="147841" y="222241"/>
                </a:lnTo>
                <a:lnTo>
                  <a:pt x="149163" y="220587"/>
                </a:lnTo>
                <a:lnTo>
                  <a:pt x="150043" y="218492"/>
                </a:lnTo>
                <a:lnTo>
                  <a:pt x="151623" y="217096"/>
                </a:lnTo>
                <a:lnTo>
                  <a:pt x="153668" y="216165"/>
                </a:lnTo>
                <a:lnTo>
                  <a:pt x="156023" y="215544"/>
                </a:lnTo>
                <a:lnTo>
                  <a:pt x="161287" y="212208"/>
                </a:lnTo>
                <a:lnTo>
                  <a:pt x="168010" y="206723"/>
                </a:lnTo>
                <a:lnTo>
                  <a:pt x="171575" y="203327"/>
                </a:lnTo>
                <a:lnTo>
                  <a:pt x="178594" y="1964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443"/>
          <p:cNvSpPr/>
          <p:nvPr/>
        </p:nvSpPr>
        <p:spPr>
          <a:xfrm>
            <a:off x="3429000" y="5464968"/>
            <a:ext cx="294680" cy="26790"/>
          </a:xfrm>
          <a:custGeom>
            <a:avLst/>
            <a:gdLst/>
            <a:ahLst/>
            <a:cxnLst/>
            <a:rect l="0" t="0" r="0" b="0"/>
            <a:pathLst>
              <a:path w="294680" h="26790">
                <a:moveTo>
                  <a:pt x="0" y="0"/>
                </a:moveTo>
                <a:lnTo>
                  <a:pt x="126350" y="0"/>
                </a:lnTo>
                <a:lnTo>
                  <a:pt x="130866" y="992"/>
                </a:lnTo>
                <a:lnTo>
                  <a:pt x="135861" y="2646"/>
                </a:lnTo>
                <a:lnTo>
                  <a:pt x="141175" y="4740"/>
                </a:lnTo>
                <a:lnTo>
                  <a:pt x="146703" y="6137"/>
                </a:lnTo>
                <a:lnTo>
                  <a:pt x="152372" y="7068"/>
                </a:lnTo>
                <a:lnTo>
                  <a:pt x="158136" y="7689"/>
                </a:lnTo>
                <a:lnTo>
                  <a:pt x="167186" y="8378"/>
                </a:lnTo>
                <a:lnTo>
                  <a:pt x="175508" y="8685"/>
                </a:lnTo>
                <a:lnTo>
                  <a:pt x="202783" y="8898"/>
                </a:lnTo>
                <a:lnTo>
                  <a:pt x="207618" y="9901"/>
                </a:lnTo>
                <a:lnTo>
                  <a:pt x="211834" y="11561"/>
                </a:lnTo>
                <a:lnTo>
                  <a:pt x="215636" y="13661"/>
                </a:lnTo>
                <a:lnTo>
                  <a:pt x="220156" y="15061"/>
                </a:lnTo>
                <a:lnTo>
                  <a:pt x="225153" y="15993"/>
                </a:lnTo>
                <a:lnTo>
                  <a:pt x="230469" y="16616"/>
                </a:lnTo>
                <a:lnTo>
                  <a:pt x="239022" y="17307"/>
                </a:lnTo>
                <a:lnTo>
                  <a:pt x="242691" y="17491"/>
                </a:lnTo>
                <a:lnTo>
                  <a:pt x="246130" y="18606"/>
                </a:lnTo>
                <a:lnTo>
                  <a:pt x="249415" y="20342"/>
                </a:lnTo>
                <a:lnTo>
                  <a:pt x="252596" y="22491"/>
                </a:lnTo>
                <a:lnTo>
                  <a:pt x="255710" y="23924"/>
                </a:lnTo>
                <a:lnTo>
                  <a:pt x="258778" y="24879"/>
                </a:lnTo>
                <a:lnTo>
                  <a:pt x="261815" y="25516"/>
                </a:lnTo>
                <a:lnTo>
                  <a:pt x="267836" y="26223"/>
                </a:lnTo>
                <a:lnTo>
                  <a:pt x="276804" y="26621"/>
                </a:lnTo>
                <a:lnTo>
                  <a:pt x="285563" y="26767"/>
                </a:lnTo>
                <a:lnTo>
                  <a:pt x="294679" y="26789"/>
                </a:lnTo>
                <a:lnTo>
                  <a:pt x="285750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444"/>
          <p:cNvSpPr/>
          <p:nvPr/>
        </p:nvSpPr>
        <p:spPr>
          <a:xfrm>
            <a:off x="3411140" y="5545335"/>
            <a:ext cx="321470" cy="35720"/>
          </a:xfrm>
          <a:custGeom>
            <a:avLst/>
            <a:gdLst/>
            <a:ahLst/>
            <a:cxnLst/>
            <a:rect l="0" t="0" r="0" b="0"/>
            <a:pathLst>
              <a:path w="321470" h="35720">
                <a:moveTo>
                  <a:pt x="0" y="0"/>
                </a:moveTo>
                <a:lnTo>
                  <a:pt x="9481" y="4740"/>
                </a:lnTo>
                <a:lnTo>
                  <a:pt x="13266" y="6137"/>
                </a:lnTo>
                <a:lnTo>
                  <a:pt x="16781" y="7068"/>
                </a:lnTo>
                <a:lnTo>
                  <a:pt x="23334" y="8103"/>
                </a:lnTo>
                <a:lnTo>
                  <a:pt x="32600" y="8685"/>
                </a:lnTo>
                <a:lnTo>
                  <a:pt x="41630" y="8858"/>
                </a:lnTo>
                <a:lnTo>
                  <a:pt x="108783" y="8930"/>
                </a:lnTo>
                <a:lnTo>
                  <a:pt x="113201" y="9922"/>
                </a:lnTo>
                <a:lnTo>
                  <a:pt x="118132" y="11576"/>
                </a:lnTo>
                <a:lnTo>
                  <a:pt x="123403" y="13670"/>
                </a:lnTo>
                <a:lnTo>
                  <a:pt x="128902" y="15067"/>
                </a:lnTo>
                <a:lnTo>
                  <a:pt x="134552" y="15998"/>
                </a:lnTo>
                <a:lnTo>
                  <a:pt x="140302" y="16619"/>
                </a:lnTo>
                <a:lnTo>
                  <a:pt x="149339" y="17308"/>
                </a:lnTo>
                <a:lnTo>
                  <a:pt x="157654" y="17614"/>
                </a:lnTo>
                <a:lnTo>
                  <a:pt x="184925" y="17828"/>
                </a:lnTo>
                <a:lnTo>
                  <a:pt x="197778" y="17850"/>
                </a:lnTo>
                <a:lnTo>
                  <a:pt x="202297" y="18846"/>
                </a:lnTo>
                <a:lnTo>
                  <a:pt x="207294" y="20501"/>
                </a:lnTo>
                <a:lnTo>
                  <a:pt x="212610" y="22597"/>
                </a:lnTo>
                <a:lnTo>
                  <a:pt x="217147" y="23995"/>
                </a:lnTo>
                <a:lnTo>
                  <a:pt x="221163" y="24926"/>
                </a:lnTo>
                <a:lnTo>
                  <a:pt x="229264" y="25962"/>
                </a:lnTo>
                <a:lnTo>
                  <a:pt x="234202" y="26237"/>
                </a:lnTo>
                <a:lnTo>
                  <a:pt x="243988" y="26544"/>
                </a:lnTo>
                <a:lnTo>
                  <a:pt x="258355" y="26741"/>
                </a:lnTo>
                <a:lnTo>
                  <a:pt x="275488" y="26780"/>
                </a:lnTo>
                <a:lnTo>
                  <a:pt x="279901" y="27775"/>
                </a:lnTo>
                <a:lnTo>
                  <a:pt x="283835" y="29431"/>
                </a:lnTo>
                <a:lnTo>
                  <a:pt x="292538" y="34477"/>
                </a:lnTo>
                <a:lnTo>
                  <a:pt x="296374" y="35167"/>
                </a:lnTo>
                <a:lnTo>
                  <a:pt x="304111" y="35556"/>
                </a:lnTo>
                <a:lnTo>
                  <a:pt x="312421" y="35697"/>
                </a:lnTo>
                <a:lnTo>
                  <a:pt x="321469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445"/>
          <p:cNvSpPr/>
          <p:nvPr/>
        </p:nvSpPr>
        <p:spPr>
          <a:xfrm>
            <a:off x="4036218" y="5447109"/>
            <a:ext cx="276822" cy="205383"/>
          </a:xfrm>
          <a:custGeom>
            <a:avLst/>
            <a:gdLst/>
            <a:ahLst/>
            <a:cxnLst/>
            <a:rect l="0" t="0" r="0" b="0"/>
            <a:pathLst>
              <a:path w="276822" h="205383">
                <a:moveTo>
                  <a:pt x="8930" y="0"/>
                </a:moveTo>
                <a:lnTo>
                  <a:pt x="8930" y="12429"/>
                </a:lnTo>
                <a:lnTo>
                  <a:pt x="7938" y="14239"/>
                </a:lnTo>
                <a:lnTo>
                  <a:pt x="6284" y="15446"/>
                </a:lnTo>
                <a:lnTo>
                  <a:pt x="4189" y="16250"/>
                </a:lnTo>
                <a:lnTo>
                  <a:pt x="2793" y="17779"/>
                </a:lnTo>
                <a:lnTo>
                  <a:pt x="1862" y="19790"/>
                </a:lnTo>
                <a:lnTo>
                  <a:pt x="828" y="24670"/>
                </a:lnTo>
                <a:lnTo>
                  <a:pt x="368" y="30147"/>
                </a:lnTo>
                <a:lnTo>
                  <a:pt x="164" y="35888"/>
                </a:lnTo>
                <a:lnTo>
                  <a:pt x="33" y="47659"/>
                </a:lnTo>
                <a:lnTo>
                  <a:pt x="0" y="145742"/>
                </a:lnTo>
                <a:lnTo>
                  <a:pt x="992" y="148754"/>
                </a:lnTo>
                <a:lnTo>
                  <a:pt x="4741" y="154748"/>
                </a:lnTo>
                <a:lnTo>
                  <a:pt x="7068" y="160720"/>
                </a:lnTo>
                <a:lnTo>
                  <a:pt x="8562" y="167897"/>
                </a:lnTo>
                <a:lnTo>
                  <a:pt x="13561" y="173881"/>
                </a:lnTo>
                <a:lnTo>
                  <a:pt x="18003" y="178655"/>
                </a:lnTo>
                <a:lnTo>
                  <a:pt x="25436" y="186159"/>
                </a:lnTo>
                <a:lnTo>
                  <a:pt x="26880" y="186614"/>
                </a:lnTo>
                <a:lnTo>
                  <a:pt x="33651" y="187254"/>
                </a:lnTo>
                <a:lnTo>
                  <a:pt x="41941" y="187443"/>
                </a:lnTo>
                <a:lnTo>
                  <a:pt x="47745" y="187488"/>
                </a:lnTo>
                <a:lnTo>
                  <a:pt x="49689" y="186507"/>
                </a:lnTo>
                <a:lnTo>
                  <a:pt x="50986" y="184861"/>
                </a:lnTo>
                <a:lnTo>
                  <a:pt x="51850" y="182772"/>
                </a:lnTo>
                <a:lnTo>
                  <a:pt x="53418" y="181379"/>
                </a:lnTo>
                <a:lnTo>
                  <a:pt x="55456" y="180450"/>
                </a:lnTo>
                <a:lnTo>
                  <a:pt x="57807" y="179831"/>
                </a:lnTo>
                <a:lnTo>
                  <a:pt x="63064" y="176498"/>
                </a:lnTo>
                <a:lnTo>
                  <a:pt x="68708" y="171709"/>
                </a:lnTo>
                <a:lnTo>
                  <a:pt x="74524" y="166273"/>
                </a:lnTo>
                <a:lnTo>
                  <a:pt x="76472" y="163435"/>
                </a:lnTo>
                <a:lnTo>
                  <a:pt x="78636" y="157634"/>
                </a:lnTo>
                <a:lnTo>
                  <a:pt x="82244" y="151750"/>
                </a:lnTo>
                <a:lnTo>
                  <a:pt x="87154" y="145827"/>
                </a:lnTo>
                <a:lnTo>
                  <a:pt x="92644" y="139887"/>
                </a:lnTo>
                <a:lnTo>
                  <a:pt x="101313" y="130966"/>
                </a:lnTo>
                <a:lnTo>
                  <a:pt x="104253" y="126998"/>
                </a:lnTo>
                <a:lnTo>
                  <a:pt x="107206" y="122368"/>
                </a:lnTo>
                <a:lnTo>
                  <a:pt x="110166" y="117297"/>
                </a:lnTo>
                <a:lnTo>
                  <a:pt x="112139" y="112925"/>
                </a:lnTo>
                <a:lnTo>
                  <a:pt x="113455" y="109017"/>
                </a:lnTo>
                <a:lnTo>
                  <a:pt x="114332" y="105420"/>
                </a:lnTo>
                <a:lnTo>
                  <a:pt x="115909" y="102030"/>
                </a:lnTo>
                <a:lnTo>
                  <a:pt x="120307" y="95617"/>
                </a:lnTo>
                <a:lnTo>
                  <a:pt x="122923" y="89460"/>
                </a:lnTo>
                <a:lnTo>
                  <a:pt x="124086" y="83416"/>
                </a:lnTo>
                <a:lnTo>
                  <a:pt x="124602" y="77423"/>
                </a:lnTo>
                <a:lnTo>
                  <a:pt x="124832" y="71452"/>
                </a:lnTo>
                <a:lnTo>
                  <a:pt x="124962" y="62512"/>
                </a:lnTo>
                <a:lnTo>
                  <a:pt x="125016" y="27168"/>
                </a:lnTo>
                <a:lnTo>
                  <a:pt x="125016" y="74450"/>
                </a:lnTo>
                <a:lnTo>
                  <a:pt x="126008" y="77414"/>
                </a:lnTo>
                <a:lnTo>
                  <a:pt x="129756" y="83354"/>
                </a:lnTo>
                <a:lnTo>
                  <a:pt x="131153" y="87319"/>
                </a:lnTo>
                <a:lnTo>
                  <a:pt x="132084" y="91947"/>
                </a:lnTo>
                <a:lnTo>
                  <a:pt x="132704" y="97017"/>
                </a:lnTo>
                <a:lnTo>
                  <a:pt x="134110" y="101389"/>
                </a:lnTo>
                <a:lnTo>
                  <a:pt x="136040" y="105296"/>
                </a:lnTo>
                <a:lnTo>
                  <a:pt x="138318" y="108892"/>
                </a:lnTo>
                <a:lnTo>
                  <a:pt x="139837" y="112283"/>
                </a:lnTo>
                <a:lnTo>
                  <a:pt x="141525" y="118695"/>
                </a:lnTo>
                <a:lnTo>
                  <a:pt x="142967" y="122786"/>
                </a:lnTo>
                <a:lnTo>
                  <a:pt x="144921" y="127498"/>
                </a:lnTo>
                <a:lnTo>
                  <a:pt x="147216" y="132624"/>
                </a:lnTo>
                <a:lnTo>
                  <a:pt x="148745" y="137033"/>
                </a:lnTo>
                <a:lnTo>
                  <a:pt x="149766" y="140965"/>
                </a:lnTo>
                <a:lnTo>
                  <a:pt x="150445" y="144578"/>
                </a:lnTo>
                <a:lnTo>
                  <a:pt x="151891" y="147979"/>
                </a:lnTo>
                <a:lnTo>
                  <a:pt x="153847" y="151239"/>
                </a:lnTo>
                <a:lnTo>
                  <a:pt x="158665" y="157506"/>
                </a:lnTo>
                <a:lnTo>
                  <a:pt x="164115" y="163599"/>
                </a:lnTo>
                <a:lnTo>
                  <a:pt x="169844" y="169614"/>
                </a:lnTo>
                <a:lnTo>
                  <a:pt x="172760" y="172607"/>
                </a:lnTo>
                <a:lnTo>
                  <a:pt x="174705" y="175595"/>
                </a:lnTo>
                <a:lnTo>
                  <a:pt x="176865" y="181560"/>
                </a:lnTo>
                <a:lnTo>
                  <a:pt x="180472" y="187519"/>
                </a:lnTo>
                <a:lnTo>
                  <a:pt x="185382" y="193474"/>
                </a:lnTo>
                <a:lnTo>
                  <a:pt x="190871" y="199429"/>
                </a:lnTo>
                <a:lnTo>
                  <a:pt x="193724" y="201413"/>
                </a:lnTo>
                <a:lnTo>
                  <a:pt x="199540" y="203618"/>
                </a:lnTo>
                <a:lnTo>
                  <a:pt x="205432" y="204599"/>
                </a:lnTo>
                <a:lnTo>
                  <a:pt x="211358" y="205034"/>
                </a:lnTo>
                <a:lnTo>
                  <a:pt x="217299" y="205228"/>
                </a:lnTo>
                <a:lnTo>
                  <a:pt x="230409" y="205369"/>
                </a:lnTo>
                <a:lnTo>
                  <a:pt x="244446" y="205382"/>
                </a:lnTo>
                <a:lnTo>
                  <a:pt x="246308" y="204390"/>
                </a:lnTo>
                <a:lnTo>
                  <a:pt x="247549" y="202736"/>
                </a:lnTo>
                <a:lnTo>
                  <a:pt x="248377" y="200642"/>
                </a:lnTo>
                <a:lnTo>
                  <a:pt x="251942" y="195669"/>
                </a:lnTo>
                <a:lnTo>
                  <a:pt x="256834" y="190151"/>
                </a:lnTo>
                <a:lnTo>
                  <a:pt x="266239" y="180311"/>
                </a:lnTo>
                <a:lnTo>
                  <a:pt x="269802" y="174066"/>
                </a:lnTo>
                <a:lnTo>
                  <a:pt x="272142" y="169621"/>
                </a:lnTo>
                <a:lnTo>
                  <a:pt x="273701" y="165667"/>
                </a:lnTo>
                <a:lnTo>
                  <a:pt x="274741" y="162038"/>
                </a:lnTo>
                <a:lnTo>
                  <a:pt x="275434" y="158627"/>
                </a:lnTo>
                <a:lnTo>
                  <a:pt x="275897" y="155361"/>
                </a:lnTo>
                <a:lnTo>
                  <a:pt x="276410" y="149086"/>
                </a:lnTo>
                <a:lnTo>
                  <a:pt x="276638" y="142989"/>
                </a:lnTo>
                <a:lnTo>
                  <a:pt x="276784" y="130991"/>
                </a:lnTo>
                <a:lnTo>
                  <a:pt x="276821" y="77423"/>
                </a:lnTo>
                <a:lnTo>
                  <a:pt x="275828" y="74436"/>
                </a:lnTo>
                <a:lnTo>
                  <a:pt x="272080" y="68470"/>
                </a:lnTo>
                <a:lnTo>
                  <a:pt x="269132" y="64274"/>
                </a:lnTo>
                <a:lnTo>
                  <a:pt x="268443" y="60647"/>
                </a:lnTo>
                <a:lnTo>
                  <a:pt x="268259" y="58291"/>
                </a:lnTo>
                <a:lnTo>
                  <a:pt x="267144" y="55727"/>
                </a:lnTo>
                <a:lnTo>
                  <a:pt x="263259" y="50234"/>
                </a:lnTo>
                <a:lnTo>
                  <a:pt x="260235" y="46303"/>
                </a:lnTo>
                <a:lnTo>
                  <a:pt x="259527" y="42738"/>
                </a:lnTo>
                <a:lnTo>
                  <a:pt x="259338" y="40398"/>
                </a:lnTo>
                <a:lnTo>
                  <a:pt x="258221" y="38838"/>
                </a:lnTo>
                <a:lnTo>
                  <a:pt x="256483" y="37798"/>
                </a:lnTo>
                <a:lnTo>
                  <a:pt x="251306" y="36129"/>
                </a:lnTo>
                <a:lnTo>
                  <a:pt x="250881" y="35000"/>
                </a:lnTo>
                <a:lnTo>
                  <a:pt x="250199" y="28705"/>
                </a:lnTo>
                <a:lnTo>
                  <a:pt x="250032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446"/>
          <p:cNvSpPr/>
          <p:nvPr/>
        </p:nvSpPr>
        <p:spPr>
          <a:xfrm>
            <a:off x="4393409" y="5251024"/>
            <a:ext cx="125013" cy="419317"/>
          </a:xfrm>
          <a:custGeom>
            <a:avLst/>
            <a:gdLst/>
            <a:ahLst/>
            <a:cxnLst/>
            <a:rect l="0" t="0" r="0" b="0"/>
            <a:pathLst>
              <a:path w="125013" h="419317">
                <a:moveTo>
                  <a:pt x="8926" y="8561"/>
                </a:moveTo>
                <a:lnTo>
                  <a:pt x="8926" y="0"/>
                </a:lnTo>
                <a:lnTo>
                  <a:pt x="8926" y="4481"/>
                </a:lnTo>
                <a:lnTo>
                  <a:pt x="7934" y="6834"/>
                </a:lnTo>
                <a:lnTo>
                  <a:pt x="4186" y="12093"/>
                </a:lnTo>
                <a:lnTo>
                  <a:pt x="2790" y="14884"/>
                </a:lnTo>
                <a:lnTo>
                  <a:pt x="1238" y="20632"/>
                </a:lnTo>
                <a:lnTo>
                  <a:pt x="242" y="32406"/>
                </a:lnTo>
                <a:lnTo>
                  <a:pt x="45" y="44287"/>
                </a:lnTo>
                <a:lnTo>
                  <a:pt x="0" y="72805"/>
                </a:lnTo>
                <a:lnTo>
                  <a:pt x="2644" y="82093"/>
                </a:lnTo>
                <a:lnTo>
                  <a:pt x="6134" y="92836"/>
                </a:lnTo>
                <a:lnTo>
                  <a:pt x="7686" y="104225"/>
                </a:lnTo>
                <a:lnTo>
                  <a:pt x="8375" y="115902"/>
                </a:lnTo>
                <a:lnTo>
                  <a:pt x="8681" y="128698"/>
                </a:lnTo>
                <a:lnTo>
                  <a:pt x="8917" y="183814"/>
                </a:lnTo>
                <a:lnTo>
                  <a:pt x="9912" y="190881"/>
                </a:lnTo>
                <a:lnTo>
                  <a:pt x="11568" y="198568"/>
                </a:lnTo>
                <a:lnTo>
                  <a:pt x="13664" y="206670"/>
                </a:lnTo>
                <a:lnTo>
                  <a:pt x="15061" y="214056"/>
                </a:lnTo>
                <a:lnTo>
                  <a:pt x="15993" y="220964"/>
                </a:lnTo>
                <a:lnTo>
                  <a:pt x="16614" y="227554"/>
                </a:lnTo>
                <a:lnTo>
                  <a:pt x="17028" y="234923"/>
                </a:lnTo>
                <a:lnTo>
                  <a:pt x="17488" y="251050"/>
                </a:lnTo>
                <a:lnTo>
                  <a:pt x="17824" y="290934"/>
                </a:lnTo>
                <a:lnTo>
                  <a:pt x="17856" y="362769"/>
                </a:lnTo>
                <a:lnTo>
                  <a:pt x="18848" y="367731"/>
                </a:lnTo>
                <a:lnTo>
                  <a:pt x="23993" y="379455"/>
                </a:lnTo>
                <a:lnTo>
                  <a:pt x="25959" y="389213"/>
                </a:lnTo>
                <a:lnTo>
                  <a:pt x="26623" y="401399"/>
                </a:lnTo>
                <a:lnTo>
                  <a:pt x="26771" y="412253"/>
                </a:lnTo>
                <a:lnTo>
                  <a:pt x="26786" y="419316"/>
                </a:lnTo>
                <a:lnTo>
                  <a:pt x="26786" y="406897"/>
                </a:lnTo>
                <a:lnTo>
                  <a:pt x="27778" y="405087"/>
                </a:lnTo>
                <a:lnTo>
                  <a:pt x="29431" y="403881"/>
                </a:lnTo>
                <a:lnTo>
                  <a:pt x="31526" y="403077"/>
                </a:lnTo>
                <a:lnTo>
                  <a:pt x="32923" y="401548"/>
                </a:lnTo>
                <a:lnTo>
                  <a:pt x="33854" y="399537"/>
                </a:lnTo>
                <a:lnTo>
                  <a:pt x="34474" y="397204"/>
                </a:lnTo>
                <a:lnTo>
                  <a:pt x="32518" y="389320"/>
                </a:lnTo>
                <a:lnTo>
                  <a:pt x="30607" y="384440"/>
                </a:lnTo>
                <a:lnTo>
                  <a:pt x="30326" y="380194"/>
                </a:lnTo>
                <a:lnTo>
                  <a:pt x="31130" y="376371"/>
                </a:lnTo>
                <a:lnTo>
                  <a:pt x="33678" y="369477"/>
                </a:lnTo>
                <a:lnTo>
                  <a:pt x="35313" y="356968"/>
                </a:lnTo>
                <a:lnTo>
                  <a:pt x="35597" y="345288"/>
                </a:lnTo>
                <a:lnTo>
                  <a:pt x="35692" y="328304"/>
                </a:lnTo>
                <a:lnTo>
                  <a:pt x="38351" y="319010"/>
                </a:lnTo>
                <a:lnTo>
                  <a:pt x="41848" y="309257"/>
                </a:lnTo>
                <a:lnTo>
                  <a:pt x="43817" y="298189"/>
                </a:lnTo>
                <a:lnTo>
                  <a:pt x="44277" y="291735"/>
                </a:lnTo>
                <a:lnTo>
                  <a:pt x="45392" y="288625"/>
                </a:lnTo>
                <a:lnTo>
                  <a:pt x="49277" y="282524"/>
                </a:lnTo>
                <a:lnTo>
                  <a:pt x="51665" y="276505"/>
                </a:lnTo>
                <a:lnTo>
                  <a:pt x="53198" y="264556"/>
                </a:lnTo>
                <a:lnTo>
                  <a:pt x="54316" y="261576"/>
                </a:lnTo>
                <a:lnTo>
                  <a:pt x="58204" y="255619"/>
                </a:lnTo>
                <a:lnTo>
                  <a:pt x="60593" y="249665"/>
                </a:lnTo>
                <a:lnTo>
                  <a:pt x="62127" y="242498"/>
                </a:lnTo>
                <a:lnTo>
                  <a:pt x="64983" y="238871"/>
                </a:lnTo>
                <a:lnTo>
                  <a:pt x="70160" y="233200"/>
                </a:lnTo>
                <a:lnTo>
                  <a:pt x="71577" y="232735"/>
                </a:lnTo>
                <a:lnTo>
                  <a:pt x="73514" y="232425"/>
                </a:lnTo>
                <a:lnTo>
                  <a:pt x="75797" y="232217"/>
                </a:lnTo>
                <a:lnTo>
                  <a:pt x="78312" y="231087"/>
                </a:lnTo>
                <a:lnTo>
                  <a:pt x="80980" y="229342"/>
                </a:lnTo>
                <a:lnTo>
                  <a:pt x="83751" y="227186"/>
                </a:lnTo>
                <a:lnTo>
                  <a:pt x="85599" y="226741"/>
                </a:lnTo>
                <a:lnTo>
                  <a:pt x="86831" y="227436"/>
                </a:lnTo>
                <a:lnTo>
                  <a:pt x="87652" y="228892"/>
                </a:lnTo>
                <a:lnTo>
                  <a:pt x="89191" y="229863"/>
                </a:lnTo>
                <a:lnTo>
                  <a:pt x="91210" y="230510"/>
                </a:lnTo>
                <a:lnTo>
                  <a:pt x="96838" y="231548"/>
                </a:lnTo>
                <a:lnTo>
                  <a:pt x="100254" y="234336"/>
                </a:lnTo>
                <a:lnTo>
                  <a:pt x="102554" y="236468"/>
                </a:lnTo>
                <a:lnTo>
                  <a:pt x="105079" y="237890"/>
                </a:lnTo>
                <a:lnTo>
                  <a:pt x="107755" y="238838"/>
                </a:lnTo>
                <a:lnTo>
                  <a:pt x="110531" y="239469"/>
                </a:lnTo>
                <a:lnTo>
                  <a:pt x="112381" y="240883"/>
                </a:lnTo>
                <a:lnTo>
                  <a:pt x="113615" y="242818"/>
                </a:lnTo>
                <a:lnTo>
                  <a:pt x="114986" y="247613"/>
                </a:lnTo>
                <a:lnTo>
                  <a:pt x="115596" y="253052"/>
                </a:lnTo>
                <a:lnTo>
                  <a:pt x="116750" y="255891"/>
                </a:lnTo>
                <a:lnTo>
                  <a:pt x="118512" y="258776"/>
                </a:lnTo>
                <a:lnTo>
                  <a:pt x="120679" y="261691"/>
                </a:lnTo>
                <a:lnTo>
                  <a:pt x="123086" y="267577"/>
                </a:lnTo>
                <a:lnTo>
                  <a:pt x="124442" y="276468"/>
                </a:lnTo>
                <a:lnTo>
                  <a:pt x="124900" y="288361"/>
                </a:lnTo>
                <a:lnTo>
                  <a:pt x="125012" y="4103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447"/>
          <p:cNvSpPr/>
          <p:nvPr/>
        </p:nvSpPr>
        <p:spPr>
          <a:xfrm>
            <a:off x="4625578" y="5491757"/>
            <a:ext cx="8930" cy="223244"/>
          </a:xfrm>
          <a:custGeom>
            <a:avLst/>
            <a:gdLst/>
            <a:ahLst/>
            <a:cxnLst/>
            <a:rect l="0" t="0" r="0" b="0"/>
            <a:pathLst>
              <a:path w="8930" h="223244">
                <a:moveTo>
                  <a:pt x="8929" y="0"/>
                </a:moveTo>
                <a:lnTo>
                  <a:pt x="8929" y="47629"/>
                </a:lnTo>
                <a:lnTo>
                  <a:pt x="7938" y="51597"/>
                </a:lnTo>
                <a:lnTo>
                  <a:pt x="6284" y="56226"/>
                </a:lnTo>
                <a:lnTo>
                  <a:pt x="4189" y="61297"/>
                </a:lnTo>
                <a:lnTo>
                  <a:pt x="2792" y="65669"/>
                </a:lnTo>
                <a:lnTo>
                  <a:pt x="1862" y="69577"/>
                </a:lnTo>
                <a:lnTo>
                  <a:pt x="1241" y="73174"/>
                </a:lnTo>
                <a:lnTo>
                  <a:pt x="827" y="77556"/>
                </a:lnTo>
                <a:lnTo>
                  <a:pt x="551" y="82462"/>
                </a:lnTo>
                <a:lnTo>
                  <a:pt x="245" y="92213"/>
                </a:lnTo>
                <a:lnTo>
                  <a:pt x="72" y="104272"/>
                </a:lnTo>
                <a:lnTo>
                  <a:pt x="0" y="209233"/>
                </a:lnTo>
                <a:lnTo>
                  <a:pt x="991" y="210926"/>
                </a:lnTo>
                <a:lnTo>
                  <a:pt x="2645" y="212055"/>
                </a:lnTo>
                <a:lnTo>
                  <a:pt x="4740" y="212807"/>
                </a:lnTo>
                <a:lnTo>
                  <a:pt x="6136" y="214301"/>
                </a:lnTo>
                <a:lnTo>
                  <a:pt x="7067" y="216289"/>
                </a:lnTo>
                <a:lnTo>
                  <a:pt x="8929" y="2232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448"/>
          <p:cNvSpPr/>
          <p:nvPr/>
        </p:nvSpPr>
        <p:spPr>
          <a:xfrm>
            <a:off x="4786312" y="5348882"/>
            <a:ext cx="23005" cy="366119"/>
          </a:xfrm>
          <a:custGeom>
            <a:avLst/>
            <a:gdLst/>
            <a:ahLst/>
            <a:cxnLst/>
            <a:rect l="0" t="0" r="0" b="0"/>
            <a:pathLst>
              <a:path w="23005" h="366119">
                <a:moveTo>
                  <a:pt x="17859" y="0"/>
                </a:moveTo>
                <a:lnTo>
                  <a:pt x="22599" y="4740"/>
                </a:lnTo>
                <a:lnTo>
                  <a:pt x="23004" y="7129"/>
                </a:lnTo>
                <a:lnTo>
                  <a:pt x="22281" y="9714"/>
                </a:lnTo>
                <a:lnTo>
                  <a:pt x="20807" y="12429"/>
                </a:lnTo>
                <a:lnTo>
                  <a:pt x="19825" y="16223"/>
                </a:lnTo>
                <a:lnTo>
                  <a:pt x="19170" y="20738"/>
                </a:lnTo>
                <a:lnTo>
                  <a:pt x="18733" y="25731"/>
                </a:lnTo>
                <a:lnTo>
                  <a:pt x="18247" y="33926"/>
                </a:lnTo>
                <a:lnTo>
                  <a:pt x="17974" y="44117"/>
                </a:lnTo>
                <a:lnTo>
                  <a:pt x="17882" y="61190"/>
                </a:lnTo>
                <a:lnTo>
                  <a:pt x="16882" y="66590"/>
                </a:lnTo>
                <a:lnTo>
                  <a:pt x="15223" y="72175"/>
                </a:lnTo>
                <a:lnTo>
                  <a:pt x="13125" y="77883"/>
                </a:lnTo>
                <a:lnTo>
                  <a:pt x="11727" y="83672"/>
                </a:lnTo>
                <a:lnTo>
                  <a:pt x="10794" y="89516"/>
                </a:lnTo>
                <a:lnTo>
                  <a:pt x="10173" y="95396"/>
                </a:lnTo>
                <a:lnTo>
                  <a:pt x="9759" y="101301"/>
                </a:lnTo>
                <a:lnTo>
                  <a:pt x="9482" y="107221"/>
                </a:lnTo>
                <a:lnTo>
                  <a:pt x="9175" y="119091"/>
                </a:lnTo>
                <a:lnTo>
                  <a:pt x="8962" y="153572"/>
                </a:lnTo>
                <a:lnTo>
                  <a:pt x="7959" y="160921"/>
                </a:lnTo>
                <a:lnTo>
                  <a:pt x="6298" y="167804"/>
                </a:lnTo>
                <a:lnTo>
                  <a:pt x="4199" y="174377"/>
                </a:lnTo>
                <a:lnTo>
                  <a:pt x="3791" y="181736"/>
                </a:lnTo>
                <a:lnTo>
                  <a:pt x="4512" y="189619"/>
                </a:lnTo>
                <a:lnTo>
                  <a:pt x="5984" y="197850"/>
                </a:lnTo>
                <a:lnTo>
                  <a:pt x="5974" y="205322"/>
                </a:lnTo>
                <a:lnTo>
                  <a:pt x="4975" y="212287"/>
                </a:lnTo>
                <a:lnTo>
                  <a:pt x="3316" y="218916"/>
                </a:lnTo>
                <a:lnTo>
                  <a:pt x="2211" y="225319"/>
                </a:lnTo>
                <a:lnTo>
                  <a:pt x="1474" y="231572"/>
                </a:lnTo>
                <a:lnTo>
                  <a:pt x="982" y="237725"/>
                </a:lnTo>
                <a:lnTo>
                  <a:pt x="655" y="245796"/>
                </a:lnTo>
                <a:lnTo>
                  <a:pt x="194" y="274132"/>
                </a:lnTo>
                <a:lnTo>
                  <a:pt x="0" y="349819"/>
                </a:lnTo>
                <a:lnTo>
                  <a:pt x="992" y="353268"/>
                </a:lnTo>
                <a:lnTo>
                  <a:pt x="2646" y="356558"/>
                </a:lnTo>
                <a:lnTo>
                  <a:pt x="8930" y="3661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449"/>
          <p:cNvSpPr/>
          <p:nvPr/>
        </p:nvSpPr>
        <p:spPr>
          <a:xfrm>
            <a:off x="4714875" y="5491757"/>
            <a:ext cx="169665" cy="8931"/>
          </a:xfrm>
          <a:custGeom>
            <a:avLst/>
            <a:gdLst/>
            <a:ahLst/>
            <a:cxnLst/>
            <a:rect l="0" t="0" r="0" b="0"/>
            <a:pathLst>
              <a:path w="169665" h="8931">
                <a:moveTo>
                  <a:pt x="0" y="8930"/>
                </a:moveTo>
                <a:lnTo>
                  <a:pt x="0" y="1241"/>
                </a:lnTo>
                <a:lnTo>
                  <a:pt x="991" y="828"/>
                </a:lnTo>
                <a:lnTo>
                  <a:pt x="2645" y="552"/>
                </a:lnTo>
                <a:lnTo>
                  <a:pt x="4740" y="368"/>
                </a:lnTo>
                <a:lnTo>
                  <a:pt x="9713" y="164"/>
                </a:lnTo>
                <a:lnTo>
                  <a:pt x="18091" y="49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450"/>
          <p:cNvSpPr/>
          <p:nvPr/>
        </p:nvSpPr>
        <p:spPr>
          <a:xfrm>
            <a:off x="4857750" y="5491770"/>
            <a:ext cx="267891" cy="223220"/>
          </a:xfrm>
          <a:custGeom>
            <a:avLst/>
            <a:gdLst/>
            <a:ahLst/>
            <a:cxnLst/>
            <a:rect l="0" t="0" r="0" b="0"/>
            <a:pathLst>
              <a:path w="267891" h="223220">
                <a:moveTo>
                  <a:pt x="0" y="107144"/>
                </a:moveTo>
                <a:lnTo>
                  <a:pt x="17169" y="107144"/>
                </a:lnTo>
                <a:lnTo>
                  <a:pt x="21368" y="108136"/>
                </a:lnTo>
                <a:lnTo>
                  <a:pt x="28679" y="111884"/>
                </a:lnTo>
                <a:lnTo>
                  <a:pt x="35235" y="114211"/>
                </a:lnTo>
                <a:lnTo>
                  <a:pt x="41457" y="115246"/>
                </a:lnTo>
                <a:lnTo>
                  <a:pt x="47530" y="115705"/>
                </a:lnTo>
                <a:lnTo>
                  <a:pt x="53536" y="115910"/>
                </a:lnTo>
                <a:lnTo>
                  <a:pt x="56526" y="115964"/>
                </a:lnTo>
                <a:lnTo>
                  <a:pt x="59512" y="115008"/>
                </a:lnTo>
                <a:lnTo>
                  <a:pt x="65475" y="111301"/>
                </a:lnTo>
                <a:lnTo>
                  <a:pt x="69447" y="109915"/>
                </a:lnTo>
                <a:lnTo>
                  <a:pt x="74079" y="108991"/>
                </a:lnTo>
                <a:lnTo>
                  <a:pt x="79152" y="108375"/>
                </a:lnTo>
                <a:lnTo>
                  <a:pt x="87433" y="107691"/>
                </a:lnTo>
                <a:lnTo>
                  <a:pt x="91031" y="107509"/>
                </a:lnTo>
                <a:lnTo>
                  <a:pt x="94422" y="106395"/>
                </a:lnTo>
                <a:lnTo>
                  <a:pt x="100834" y="102511"/>
                </a:lnTo>
                <a:lnTo>
                  <a:pt x="106992" y="97478"/>
                </a:lnTo>
                <a:lnTo>
                  <a:pt x="114029" y="91934"/>
                </a:lnTo>
                <a:lnTo>
                  <a:pt x="118683" y="89066"/>
                </a:lnTo>
                <a:lnTo>
                  <a:pt x="123770" y="86162"/>
                </a:lnTo>
                <a:lnTo>
                  <a:pt x="132068" y="82936"/>
                </a:lnTo>
                <a:lnTo>
                  <a:pt x="135670" y="82075"/>
                </a:lnTo>
                <a:lnTo>
                  <a:pt x="142319" y="78473"/>
                </a:lnTo>
                <a:lnTo>
                  <a:pt x="148580" y="73565"/>
                </a:lnTo>
                <a:lnTo>
                  <a:pt x="154671" y="68077"/>
                </a:lnTo>
                <a:lnTo>
                  <a:pt x="160685" y="62330"/>
                </a:lnTo>
                <a:lnTo>
                  <a:pt x="163677" y="59409"/>
                </a:lnTo>
                <a:lnTo>
                  <a:pt x="165673" y="56469"/>
                </a:lnTo>
                <a:lnTo>
                  <a:pt x="167890" y="50556"/>
                </a:lnTo>
                <a:lnTo>
                  <a:pt x="171521" y="44621"/>
                </a:lnTo>
                <a:lnTo>
                  <a:pt x="173878" y="41649"/>
                </a:lnTo>
                <a:lnTo>
                  <a:pt x="175450" y="38676"/>
                </a:lnTo>
                <a:lnTo>
                  <a:pt x="177196" y="32726"/>
                </a:lnTo>
                <a:lnTo>
                  <a:pt x="178317" y="26960"/>
                </a:lnTo>
                <a:lnTo>
                  <a:pt x="178511" y="19996"/>
                </a:lnTo>
                <a:lnTo>
                  <a:pt x="178582" y="5832"/>
                </a:lnTo>
                <a:lnTo>
                  <a:pt x="177594" y="3884"/>
                </a:lnTo>
                <a:lnTo>
                  <a:pt x="175943" y="2584"/>
                </a:lnTo>
                <a:lnTo>
                  <a:pt x="170904" y="500"/>
                </a:lnTo>
                <a:lnTo>
                  <a:pt x="165290" y="140"/>
                </a:lnTo>
                <a:lnTo>
                  <a:pt x="141016" y="0"/>
                </a:lnTo>
                <a:lnTo>
                  <a:pt x="137667" y="989"/>
                </a:lnTo>
                <a:lnTo>
                  <a:pt x="131300" y="4732"/>
                </a:lnTo>
                <a:lnTo>
                  <a:pt x="125162" y="7057"/>
                </a:lnTo>
                <a:lnTo>
                  <a:pt x="118135" y="9082"/>
                </a:lnTo>
                <a:lnTo>
                  <a:pt x="113484" y="11012"/>
                </a:lnTo>
                <a:lnTo>
                  <a:pt x="108398" y="13290"/>
                </a:lnTo>
                <a:lnTo>
                  <a:pt x="100101" y="18468"/>
                </a:lnTo>
                <a:lnTo>
                  <a:pt x="96499" y="21237"/>
                </a:lnTo>
                <a:lnTo>
                  <a:pt x="93106" y="25068"/>
                </a:lnTo>
                <a:lnTo>
                  <a:pt x="89852" y="29606"/>
                </a:lnTo>
                <a:lnTo>
                  <a:pt x="86690" y="34616"/>
                </a:lnTo>
                <a:lnTo>
                  <a:pt x="82598" y="38948"/>
                </a:lnTo>
                <a:lnTo>
                  <a:pt x="77886" y="42828"/>
                </a:lnTo>
                <a:lnTo>
                  <a:pt x="72760" y="46407"/>
                </a:lnTo>
                <a:lnTo>
                  <a:pt x="68350" y="50778"/>
                </a:lnTo>
                <a:lnTo>
                  <a:pt x="64418" y="55676"/>
                </a:lnTo>
                <a:lnTo>
                  <a:pt x="60805" y="60925"/>
                </a:lnTo>
                <a:lnTo>
                  <a:pt x="57403" y="65418"/>
                </a:lnTo>
                <a:lnTo>
                  <a:pt x="54144" y="69404"/>
                </a:lnTo>
                <a:lnTo>
                  <a:pt x="50979" y="73055"/>
                </a:lnTo>
                <a:lnTo>
                  <a:pt x="47876" y="77472"/>
                </a:lnTo>
                <a:lnTo>
                  <a:pt x="44816" y="82402"/>
                </a:lnTo>
                <a:lnTo>
                  <a:pt x="41783" y="87672"/>
                </a:lnTo>
                <a:lnTo>
                  <a:pt x="39761" y="92178"/>
                </a:lnTo>
                <a:lnTo>
                  <a:pt x="38414" y="96175"/>
                </a:lnTo>
                <a:lnTo>
                  <a:pt x="37515" y="99831"/>
                </a:lnTo>
                <a:lnTo>
                  <a:pt x="36916" y="104253"/>
                </a:lnTo>
                <a:lnTo>
                  <a:pt x="36517" y="109185"/>
                </a:lnTo>
                <a:lnTo>
                  <a:pt x="36073" y="118965"/>
                </a:lnTo>
                <a:lnTo>
                  <a:pt x="35876" y="126619"/>
                </a:lnTo>
                <a:lnTo>
                  <a:pt x="35732" y="153408"/>
                </a:lnTo>
                <a:lnTo>
                  <a:pt x="36719" y="156838"/>
                </a:lnTo>
                <a:lnTo>
                  <a:pt x="40463" y="163295"/>
                </a:lnTo>
                <a:lnTo>
                  <a:pt x="42850" y="167398"/>
                </a:lnTo>
                <a:lnTo>
                  <a:pt x="45434" y="172118"/>
                </a:lnTo>
                <a:lnTo>
                  <a:pt x="48148" y="177249"/>
                </a:lnTo>
                <a:lnTo>
                  <a:pt x="49958" y="181662"/>
                </a:lnTo>
                <a:lnTo>
                  <a:pt x="51164" y="185596"/>
                </a:lnTo>
                <a:lnTo>
                  <a:pt x="51969" y="189211"/>
                </a:lnTo>
                <a:lnTo>
                  <a:pt x="54490" y="192613"/>
                </a:lnTo>
                <a:lnTo>
                  <a:pt x="62582" y="199039"/>
                </a:lnTo>
                <a:lnTo>
                  <a:pt x="70148" y="205202"/>
                </a:lnTo>
                <a:lnTo>
                  <a:pt x="73554" y="208235"/>
                </a:lnTo>
                <a:lnTo>
                  <a:pt x="77809" y="210256"/>
                </a:lnTo>
                <a:lnTo>
                  <a:pt x="82631" y="211604"/>
                </a:lnTo>
                <a:lnTo>
                  <a:pt x="87829" y="212503"/>
                </a:lnTo>
                <a:lnTo>
                  <a:pt x="92287" y="214094"/>
                </a:lnTo>
                <a:lnTo>
                  <a:pt x="99886" y="218508"/>
                </a:lnTo>
                <a:lnTo>
                  <a:pt x="106571" y="221131"/>
                </a:lnTo>
                <a:lnTo>
                  <a:pt x="113841" y="222297"/>
                </a:lnTo>
                <a:lnTo>
                  <a:pt x="118558" y="222608"/>
                </a:lnTo>
                <a:lnTo>
                  <a:pt x="128098" y="222953"/>
                </a:lnTo>
                <a:lnTo>
                  <a:pt x="140040" y="223148"/>
                </a:lnTo>
                <a:lnTo>
                  <a:pt x="167097" y="223219"/>
                </a:lnTo>
                <a:lnTo>
                  <a:pt x="171922" y="222230"/>
                </a:lnTo>
                <a:lnTo>
                  <a:pt x="179927" y="218486"/>
                </a:lnTo>
                <a:lnTo>
                  <a:pt x="194753" y="210800"/>
                </a:lnTo>
                <a:lnTo>
                  <a:pt x="199288" y="207998"/>
                </a:lnTo>
                <a:lnTo>
                  <a:pt x="206974" y="202239"/>
                </a:lnTo>
                <a:lnTo>
                  <a:pt x="213696" y="196372"/>
                </a:lnTo>
                <a:lnTo>
                  <a:pt x="216878" y="193418"/>
                </a:lnTo>
                <a:lnTo>
                  <a:pt x="220984" y="191449"/>
                </a:lnTo>
                <a:lnTo>
                  <a:pt x="225705" y="190136"/>
                </a:lnTo>
                <a:lnTo>
                  <a:pt x="230837" y="189261"/>
                </a:lnTo>
                <a:lnTo>
                  <a:pt x="235251" y="186693"/>
                </a:lnTo>
                <a:lnTo>
                  <a:pt x="239185" y="182997"/>
                </a:lnTo>
                <a:lnTo>
                  <a:pt x="242801" y="178549"/>
                </a:lnTo>
                <a:lnTo>
                  <a:pt x="245211" y="174591"/>
                </a:lnTo>
                <a:lnTo>
                  <a:pt x="246817" y="170960"/>
                </a:lnTo>
                <a:lnTo>
                  <a:pt x="247888" y="167547"/>
                </a:lnTo>
                <a:lnTo>
                  <a:pt x="251725" y="161109"/>
                </a:lnTo>
                <a:lnTo>
                  <a:pt x="254136" y="158004"/>
                </a:lnTo>
                <a:lnTo>
                  <a:pt x="256817" y="151907"/>
                </a:lnTo>
                <a:lnTo>
                  <a:pt x="258008" y="145890"/>
                </a:lnTo>
                <a:lnTo>
                  <a:pt x="258537" y="139908"/>
                </a:lnTo>
                <a:lnTo>
                  <a:pt x="258772" y="133943"/>
                </a:lnTo>
                <a:lnTo>
                  <a:pt x="258835" y="130963"/>
                </a:lnTo>
                <a:lnTo>
                  <a:pt x="259869" y="126992"/>
                </a:lnTo>
                <a:lnTo>
                  <a:pt x="261550" y="122360"/>
                </a:lnTo>
                <a:lnTo>
                  <a:pt x="267890" y="10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451"/>
          <p:cNvSpPr/>
          <p:nvPr/>
        </p:nvSpPr>
        <p:spPr>
          <a:xfrm>
            <a:off x="4063007" y="5929312"/>
            <a:ext cx="44650" cy="366118"/>
          </a:xfrm>
          <a:custGeom>
            <a:avLst/>
            <a:gdLst/>
            <a:ahLst/>
            <a:cxnLst/>
            <a:rect l="0" t="0" r="0" b="0"/>
            <a:pathLst>
              <a:path w="44650" h="366118">
                <a:moveTo>
                  <a:pt x="0" y="0"/>
                </a:moveTo>
                <a:lnTo>
                  <a:pt x="0" y="192527"/>
                </a:lnTo>
                <a:lnTo>
                  <a:pt x="993" y="198796"/>
                </a:lnTo>
                <a:lnTo>
                  <a:pt x="2646" y="204961"/>
                </a:lnTo>
                <a:lnTo>
                  <a:pt x="4741" y="211055"/>
                </a:lnTo>
                <a:lnTo>
                  <a:pt x="6137" y="217101"/>
                </a:lnTo>
                <a:lnTo>
                  <a:pt x="7068" y="223117"/>
                </a:lnTo>
                <a:lnTo>
                  <a:pt x="7689" y="229112"/>
                </a:lnTo>
                <a:lnTo>
                  <a:pt x="8103" y="235093"/>
                </a:lnTo>
                <a:lnTo>
                  <a:pt x="8378" y="241064"/>
                </a:lnTo>
                <a:lnTo>
                  <a:pt x="8685" y="252991"/>
                </a:lnTo>
                <a:lnTo>
                  <a:pt x="8897" y="282771"/>
                </a:lnTo>
                <a:lnTo>
                  <a:pt x="9901" y="287733"/>
                </a:lnTo>
                <a:lnTo>
                  <a:pt x="11562" y="292033"/>
                </a:lnTo>
                <a:lnTo>
                  <a:pt x="13661" y="295892"/>
                </a:lnTo>
                <a:lnTo>
                  <a:pt x="15061" y="300449"/>
                </a:lnTo>
                <a:lnTo>
                  <a:pt x="15994" y="305471"/>
                </a:lnTo>
                <a:lnTo>
                  <a:pt x="17030" y="315351"/>
                </a:lnTo>
                <a:lnTo>
                  <a:pt x="17491" y="323049"/>
                </a:lnTo>
                <a:lnTo>
                  <a:pt x="18606" y="326491"/>
                </a:lnTo>
                <a:lnTo>
                  <a:pt x="20342" y="329778"/>
                </a:lnTo>
                <a:lnTo>
                  <a:pt x="22491" y="332961"/>
                </a:lnTo>
                <a:lnTo>
                  <a:pt x="23924" y="336076"/>
                </a:lnTo>
                <a:lnTo>
                  <a:pt x="24879" y="339144"/>
                </a:lnTo>
                <a:lnTo>
                  <a:pt x="25516" y="342182"/>
                </a:lnTo>
                <a:lnTo>
                  <a:pt x="26932" y="345200"/>
                </a:lnTo>
                <a:lnTo>
                  <a:pt x="28869" y="348203"/>
                </a:lnTo>
                <a:lnTo>
                  <a:pt x="34366" y="355413"/>
                </a:lnTo>
                <a:lnTo>
                  <a:pt x="35118" y="359044"/>
                </a:lnTo>
                <a:lnTo>
                  <a:pt x="35318" y="361402"/>
                </a:lnTo>
                <a:lnTo>
                  <a:pt x="36444" y="362974"/>
                </a:lnTo>
                <a:lnTo>
                  <a:pt x="38187" y="364022"/>
                </a:lnTo>
                <a:lnTo>
                  <a:pt x="44649" y="36611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452"/>
          <p:cNvSpPr/>
          <p:nvPr/>
        </p:nvSpPr>
        <p:spPr>
          <a:xfrm>
            <a:off x="4066898" y="5929331"/>
            <a:ext cx="138940" cy="205365"/>
          </a:xfrm>
          <a:custGeom>
            <a:avLst/>
            <a:gdLst/>
            <a:ahLst/>
            <a:cxnLst/>
            <a:rect l="0" t="0" r="0" b="0"/>
            <a:pathLst>
              <a:path w="138940" h="205365">
                <a:moveTo>
                  <a:pt x="13969" y="17840"/>
                </a:moveTo>
                <a:lnTo>
                  <a:pt x="21657" y="2463"/>
                </a:lnTo>
                <a:lnTo>
                  <a:pt x="23063" y="1636"/>
                </a:lnTo>
                <a:lnTo>
                  <a:pt x="27272" y="716"/>
                </a:lnTo>
                <a:lnTo>
                  <a:pt x="30479" y="199"/>
                </a:lnTo>
                <a:lnTo>
                  <a:pt x="33874" y="78"/>
                </a:lnTo>
                <a:lnTo>
                  <a:pt x="44139" y="0"/>
                </a:lnTo>
                <a:lnTo>
                  <a:pt x="46981" y="986"/>
                </a:lnTo>
                <a:lnTo>
                  <a:pt x="49868" y="2635"/>
                </a:lnTo>
                <a:lnTo>
                  <a:pt x="52784" y="4727"/>
                </a:lnTo>
                <a:lnTo>
                  <a:pt x="55721" y="7114"/>
                </a:lnTo>
                <a:lnTo>
                  <a:pt x="58671" y="9697"/>
                </a:lnTo>
                <a:lnTo>
                  <a:pt x="61630" y="12411"/>
                </a:lnTo>
                <a:lnTo>
                  <a:pt x="65586" y="14221"/>
                </a:lnTo>
                <a:lnTo>
                  <a:pt x="70209" y="15427"/>
                </a:lnTo>
                <a:lnTo>
                  <a:pt x="75275" y="16232"/>
                </a:lnTo>
                <a:lnTo>
                  <a:pt x="79645" y="17760"/>
                </a:lnTo>
                <a:lnTo>
                  <a:pt x="83550" y="19771"/>
                </a:lnTo>
                <a:lnTo>
                  <a:pt x="87145" y="22104"/>
                </a:lnTo>
                <a:lnTo>
                  <a:pt x="90535" y="24652"/>
                </a:lnTo>
                <a:lnTo>
                  <a:pt x="93786" y="27342"/>
                </a:lnTo>
                <a:lnTo>
                  <a:pt x="96946" y="30128"/>
                </a:lnTo>
                <a:lnTo>
                  <a:pt x="103103" y="35869"/>
                </a:lnTo>
                <a:lnTo>
                  <a:pt x="106134" y="38789"/>
                </a:lnTo>
                <a:lnTo>
                  <a:pt x="109147" y="42720"/>
                </a:lnTo>
                <a:lnTo>
                  <a:pt x="112147" y="47326"/>
                </a:lnTo>
                <a:lnTo>
                  <a:pt x="115140" y="52380"/>
                </a:lnTo>
                <a:lnTo>
                  <a:pt x="118127" y="56741"/>
                </a:lnTo>
                <a:lnTo>
                  <a:pt x="121111" y="60642"/>
                </a:lnTo>
                <a:lnTo>
                  <a:pt x="124092" y="64234"/>
                </a:lnTo>
                <a:lnTo>
                  <a:pt x="127072" y="67621"/>
                </a:lnTo>
                <a:lnTo>
                  <a:pt x="133029" y="74030"/>
                </a:lnTo>
                <a:lnTo>
                  <a:pt x="135014" y="78121"/>
                </a:lnTo>
                <a:lnTo>
                  <a:pt x="136338" y="82832"/>
                </a:lnTo>
                <a:lnTo>
                  <a:pt x="137220" y="87957"/>
                </a:lnTo>
                <a:lnTo>
                  <a:pt x="137808" y="92366"/>
                </a:lnTo>
                <a:lnTo>
                  <a:pt x="138201" y="96298"/>
                </a:lnTo>
                <a:lnTo>
                  <a:pt x="138462" y="99911"/>
                </a:lnTo>
                <a:lnTo>
                  <a:pt x="138636" y="104304"/>
                </a:lnTo>
                <a:lnTo>
                  <a:pt x="138882" y="118976"/>
                </a:lnTo>
                <a:lnTo>
                  <a:pt x="138939" y="126620"/>
                </a:lnTo>
                <a:lnTo>
                  <a:pt x="137962" y="130048"/>
                </a:lnTo>
                <a:lnTo>
                  <a:pt x="136319" y="133325"/>
                </a:lnTo>
                <a:lnTo>
                  <a:pt x="134231" y="136502"/>
                </a:lnTo>
                <a:lnTo>
                  <a:pt x="131847" y="139612"/>
                </a:lnTo>
                <a:lnTo>
                  <a:pt x="129265" y="142678"/>
                </a:lnTo>
                <a:lnTo>
                  <a:pt x="126552" y="145714"/>
                </a:lnTo>
                <a:lnTo>
                  <a:pt x="120891" y="151733"/>
                </a:lnTo>
                <a:lnTo>
                  <a:pt x="109173" y="163681"/>
                </a:lnTo>
                <a:lnTo>
                  <a:pt x="105220" y="166662"/>
                </a:lnTo>
                <a:lnTo>
                  <a:pt x="100599" y="169641"/>
                </a:lnTo>
                <a:lnTo>
                  <a:pt x="95535" y="172619"/>
                </a:lnTo>
                <a:lnTo>
                  <a:pt x="91167" y="175596"/>
                </a:lnTo>
                <a:lnTo>
                  <a:pt x="87263" y="178573"/>
                </a:lnTo>
                <a:lnTo>
                  <a:pt x="83668" y="181551"/>
                </a:lnTo>
                <a:lnTo>
                  <a:pt x="79286" y="184527"/>
                </a:lnTo>
                <a:lnTo>
                  <a:pt x="74381" y="187504"/>
                </a:lnTo>
                <a:lnTo>
                  <a:pt x="69127" y="190481"/>
                </a:lnTo>
                <a:lnTo>
                  <a:pt x="64631" y="192465"/>
                </a:lnTo>
                <a:lnTo>
                  <a:pt x="60643" y="193788"/>
                </a:lnTo>
                <a:lnTo>
                  <a:pt x="56991" y="194670"/>
                </a:lnTo>
                <a:lnTo>
                  <a:pt x="52572" y="195258"/>
                </a:lnTo>
                <a:lnTo>
                  <a:pt x="47642" y="195650"/>
                </a:lnTo>
                <a:lnTo>
                  <a:pt x="42371" y="195911"/>
                </a:lnTo>
                <a:lnTo>
                  <a:pt x="37865" y="197078"/>
                </a:lnTo>
                <a:lnTo>
                  <a:pt x="33868" y="198848"/>
                </a:lnTo>
                <a:lnTo>
                  <a:pt x="30212" y="201020"/>
                </a:lnTo>
                <a:lnTo>
                  <a:pt x="26782" y="202467"/>
                </a:lnTo>
                <a:lnTo>
                  <a:pt x="23503" y="203433"/>
                </a:lnTo>
                <a:lnTo>
                  <a:pt x="20325" y="204077"/>
                </a:lnTo>
                <a:lnTo>
                  <a:pt x="17214" y="204506"/>
                </a:lnTo>
                <a:lnTo>
                  <a:pt x="14148" y="204791"/>
                </a:lnTo>
                <a:lnTo>
                  <a:pt x="5573" y="205330"/>
                </a:lnTo>
                <a:lnTo>
                  <a:pt x="0" y="205357"/>
                </a:lnTo>
                <a:lnTo>
                  <a:pt x="5039" y="2053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453"/>
          <p:cNvSpPr/>
          <p:nvPr/>
        </p:nvSpPr>
        <p:spPr>
          <a:xfrm>
            <a:off x="4250531" y="5822156"/>
            <a:ext cx="142876" cy="312540"/>
          </a:xfrm>
          <a:custGeom>
            <a:avLst/>
            <a:gdLst/>
            <a:ahLst/>
            <a:cxnLst/>
            <a:rect l="0" t="0" r="0" b="0"/>
            <a:pathLst>
              <a:path w="142876" h="312540">
                <a:moveTo>
                  <a:pt x="0" y="0"/>
                </a:moveTo>
                <a:lnTo>
                  <a:pt x="7688" y="7688"/>
                </a:lnTo>
                <a:lnTo>
                  <a:pt x="8378" y="11024"/>
                </a:lnTo>
                <a:lnTo>
                  <a:pt x="8766" y="18480"/>
                </a:lnTo>
                <a:lnTo>
                  <a:pt x="8857" y="25080"/>
                </a:lnTo>
                <a:lnTo>
                  <a:pt x="8928" y="70119"/>
                </a:lnTo>
                <a:lnTo>
                  <a:pt x="9921" y="75520"/>
                </a:lnTo>
                <a:lnTo>
                  <a:pt x="11575" y="81104"/>
                </a:lnTo>
                <a:lnTo>
                  <a:pt x="13669" y="86812"/>
                </a:lnTo>
                <a:lnTo>
                  <a:pt x="15066" y="92601"/>
                </a:lnTo>
                <a:lnTo>
                  <a:pt x="15997" y="98445"/>
                </a:lnTo>
                <a:lnTo>
                  <a:pt x="16618" y="104325"/>
                </a:lnTo>
                <a:lnTo>
                  <a:pt x="17032" y="110230"/>
                </a:lnTo>
                <a:lnTo>
                  <a:pt x="17307" y="116150"/>
                </a:lnTo>
                <a:lnTo>
                  <a:pt x="17614" y="128021"/>
                </a:lnTo>
                <a:lnTo>
                  <a:pt x="17859" y="312536"/>
                </a:lnTo>
                <a:lnTo>
                  <a:pt x="22600" y="307798"/>
                </a:lnTo>
                <a:lnTo>
                  <a:pt x="23996" y="305409"/>
                </a:lnTo>
                <a:lnTo>
                  <a:pt x="26421" y="296288"/>
                </a:lnTo>
                <a:lnTo>
                  <a:pt x="26716" y="286876"/>
                </a:lnTo>
                <a:lnTo>
                  <a:pt x="26779" y="266042"/>
                </a:lnTo>
                <a:lnTo>
                  <a:pt x="27774" y="262689"/>
                </a:lnTo>
                <a:lnTo>
                  <a:pt x="31526" y="256318"/>
                </a:lnTo>
                <a:lnTo>
                  <a:pt x="33855" y="250180"/>
                </a:lnTo>
                <a:lnTo>
                  <a:pt x="35166" y="241145"/>
                </a:lnTo>
                <a:lnTo>
                  <a:pt x="35350" y="238154"/>
                </a:lnTo>
                <a:lnTo>
                  <a:pt x="38201" y="229539"/>
                </a:lnTo>
                <a:lnTo>
                  <a:pt x="41783" y="220087"/>
                </a:lnTo>
                <a:lnTo>
                  <a:pt x="43375" y="212580"/>
                </a:lnTo>
                <a:lnTo>
                  <a:pt x="46728" y="205935"/>
                </a:lnTo>
                <a:lnTo>
                  <a:pt x="49011" y="202775"/>
                </a:lnTo>
                <a:lnTo>
                  <a:pt x="51549" y="196616"/>
                </a:lnTo>
                <a:lnTo>
                  <a:pt x="52225" y="193586"/>
                </a:lnTo>
                <a:lnTo>
                  <a:pt x="55622" y="187572"/>
                </a:lnTo>
                <a:lnTo>
                  <a:pt x="57918" y="184579"/>
                </a:lnTo>
                <a:lnTo>
                  <a:pt x="60440" y="181592"/>
                </a:lnTo>
                <a:lnTo>
                  <a:pt x="63113" y="178608"/>
                </a:lnTo>
                <a:lnTo>
                  <a:pt x="65888" y="175626"/>
                </a:lnTo>
                <a:lnTo>
                  <a:pt x="68730" y="173639"/>
                </a:lnTo>
                <a:lnTo>
                  <a:pt x="71617" y="172314"/>
                </a:lnTo>
                <a:lnTo>
                  <a:pt x="74533" y="171430"/>
                </a:lnTo>
                <a:lnTo>
                  <a:pt x="76478" y="169850"/>
                </a:lnTo>
                <a:lnTo>
                  <a:pt x="77774" y="167803"/>
                </a:lnTo>
                <a:lnTo>
                  <a:pt x="78638" y="165447"/>
                </a:lnTo>
                <a:lnTo>
                  <a:pt x="80207" y="163876"/>
                </a:lnTo>
                <a:lnTo>
                  <a:pt x="82245" y="162829"/>
                </a:lnTo>
                <a:lnTo>
                  <a:pt x="84595" y="162131"/>
                </a:lnTo>
                <a:lnTo>
                  <a:pt x="87155" y="160673"/>
                </a:lnTo>
                <a:lnTo>
                  <a:pt x="89853" y="158709"/>
                </a:lnTo>
                <a:lnTo>
                  <a:pt x="92644" y="156408"/>
                </a:lnTo>
                <a:lnTo>
                  <a:pt x="95497" y="154873"/>
                </a:lnTo>
                <a:lnTo>
                  <a:pt x="98391" y="153850"/>
                </a:lnTo>
                <a:lnTo>
                  <a:pt x="105424" y="152208"/>
                </a:lnTo>
                <a:lnTo>
                  <a:pt x="109032" y="151984"/>
                </a:lnTo>
                <a:lnTo>
                  <a:pt x="111384" y="151924"/>
                </a:lnTo>
                <a:lnTo>
                  <a:pt x="113943" y="152876"/>
                </a:lnTo>
                <a:lnTo>
                  <a:pt x="116642" y="154503"/>
                </a:lnTo>
                <a:lnTo>
                  <a:pt x="123362" y="159504"/>
                </a:lnTo>
                <a:lnTo>
                  <a:pt x="126926" y="162833"/>
                </a:lnTo>
                <a:lnTo>
                  <a:pt x="129266" y="165109"/>
                </a:lnTo>
                <a:lnTo>
                  <a:pt x="130825" y="167620"/>
                </a:lnTo>
                <a:lnTo>
                  <a:pt x="133534" y="176953"/>
                </a:lnTo>
                <a:lnTo>
                  <a:pt x="133864" y="185399"/>
                </a:lnTo>
                <a:lnTo>
                  <a:pt x="133942" y="213133"/>
                </a:lnTo>
                <a:lnTo>
                  <a:pt x="134935" y="217495"/>
                </a:lnTo>
                <a:lnTo>
                  <a:pt x="140081" y="228374"/>
                </a:lnTo>
                <a:lnTo>
                  <a:pt x="141633" y="234783"/>
                </a:lnTo>
                <a:lnTo>
                  <a:pt x="141055" y="237881"/>
                </a:lnTo>
                <a:lnTo>
                  <a:pt x="137767" y="243970"/>
                </a:lnTo>
                <a:lnTo>
                  <a:pt x="135644" y="249983"/>
                </a:lnTo>
                <a:lnTo>
                  <a:pt x="134449" y="258946"/>
                </a:lnTo>
                <a:lnTo>
                  <a:pt x="134169" y="265900"/>
                </a:lnTo>
                <a:lnTo>
                  <a:pt x="133954" y="292547"/>
                </a:lnTo>
                <a:lnTo>
                  <a:pt x="136595" y="296378"/>
                </a:lnTo>
                <a:lnTo>
                  <a:pt x="138688" y="298788"/>
                </a:lnTo>
                <a:lnTo>
                  <a:pt x="140084" y="301387"/>
                </a:lnTo>
                <a:lnTo>
                  <a:pt x="141014" y="304113"/>
                </a:lnTo>
                <a:lnTo>
                  <a:pt x="142875" y="31253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454"/>
          <p:cNvSpPr/>
          <p:nvPr/>
        </p:nvSpPr>
        <p:spPr>
          <a:xfrm>
            <a:off x="4464843" y="5956255"/>
            <a:ext cx="142756" cy="196300"/>
          </a:xfrm>
          <a:custGeom>
            <a:avLst/>
            <a:gdLst/>
            <a:ahLst/>
            <a:cxnLst/>
            <a:rect l="0" t="0" r="0" b="0"/>
            <a:pathLst>
              <a:path w="142756" h="196300">
                <a:moveTo>
                  <a:pt x="0" y="98073"/>
                </a:moveTo>
                <a:lnTo>
                  <a:pt x="0" y="89175"/>
                </a:lnTo>
                <a:lnTo>
                  <a:pt x="29889" y="89143"/>
                </a:lnTo>
                <a:lnTo>
                  <a:pt x="32824" y="88151"/>
                </a:lnTo>
                <a:lnTo>
                  <a:pt x="35774" y="86497"/>
                </a:lnTo>
                <a:lnTo>
                  <a:pt x="38732" y="84403"/>
                </a:lnTo>
                <a:lnTo>
                  <a:pt x="42689" y="83006"/>
                </a:lnTo>
                <a:lnTo>
                  <a:pt x="47311" y="82075"/>
                </a:lnTo>
                <a:lnTo>
                  <a:pt x="52377" y="81454"/>
                </a:lnTo>
                <a:lnTo>
                  <a:pt x="56746" y="80049"/>
                </a:lnTo>
                <a:lnTo>
                  <a:pt x="60651" y="78119"/>
                </a:lnTo>
                <a:lnTo>
                  <a:pt x="64247" y="75841"/>
                </a:lnTo>
                <a:lnTo>
                  <a:pt x="67636" y="74321"/>
                </a:lnTo>
                <a:lnTo>
                  <a:pt x="70887" y="73309"/>
                </a:lnTo>
                <a:lnTo>
                  <a:pt x="74047" y="72633"/>
                </a:lnTo>
                <a:lnTo>
                  <a:pt x="77146" y="71191"/>
                </a:lnTo>
                <a:lnTo>
                  <a:pt x="80204" y="69238"/>
                </a:lnTo>
                <a:lnTo>
                  <a:pt x="83235" y="66943"/>
                </a:lnTo>
                <a:lnTo>
                  <a:pt x="86248" y="65413"/>
                </a:lnTo>
                <a:lnTo>
                  <a:pt x="89249" y="64393"/>
                </a:lnTo>
                <a:lnTo>
                  <a:pt x="92242" y="63714"/>
                </a:lnTo>
                <a:lnTo>
                  <a:pt x="96221" y="63260"/>
                </a:lnTo>
                <a:lnTo>
                  <a:pt x="100858" y="62958"/>
                </a:lnTo>
                <a:lnTo>
                  <a:pt x="110311" y="62622"/>
                </a:lnTo>
                <a:lnTo>
                  <a:pt x="122883" y="62389"/>
                </a:lnTo>
                <a:lnTo>
                  <a:pt x="126714" y="59723"/>
                </a:lnTo>
                <a:lnTo>
                  <a:pt x="132517" y="54668"/>
                </a:lnTo>
                <a:lnTo>
                  <a:pt x="135957" y="51331"/>
                </a:lnTo>
                <a:lnTo>
                  <a:pt x="141509" y="45845"/>
                </a:lnTo>
                <a:lnTo>
                  <a:pt x="141964" y="44402"/>
                </a:lnTo>
                <a:lnTo>
                  <a:pt x="142605" y="38624"/>
                </a:lnTo>
                <a:lnTo>
                  <a:pt x="142755" y="36925"/>
                </a:lnTo>
                <a:lnTo>
                  <a:pt x="140176" y="33523"/>
                </a:lnTo>
                <a:lnTo>
                  <a:pt x="138099" y="31227"/>
                </a:lnTo>
                <a:lnTo>
                  <a:pt x="136714" y="28705"/>
                </a:lnTo>
                <a:lnTo>
                  <a:pt x="135176" y="23255"/>
                </a:lnTo>
                <a:lnTo>
                  <a:pt x="131847" y="17526"/>
                </a:lnTo>
                <a:lnTo>
                  <a:pt x="129570" y="14609"/>
                </a:lnTo>
                <a:lnTo>
                  <a:pt x="127060" y="11672"/>
                </a:lnTo>
                <a:lnTo>
                  <a:pt x="124394" y="8722"/>
                </a:lnTo>
                <a:lnTo>
                  <a:pt x="121625" y="5764"/>
                </a:lnTo>
                <a:lnTo>
                  <a:pt x="118786" y="3791"/>
                </a:lnTo>
                <a:lnTo>
                  <a:pt x="115902" y="2477"/>
                </a:lnTo>
                <a:lnTo>
                  <a:pt x="112987" y="1599"/>
                </a:lnTo>
                <a:lnTo>
                  <a:pt x="110051" y="1015"/>
                </a:lnTo>
                <a:lnTo>
                  <a:pt x="107102" y="625"/>
                </a:lnTo>
                <a:lnTo>
                  <a:pt x="104144" y="365"/>
                </a:lnTo>
                <a:lnTo>
                  <a:pt x="100187" y="193"/>
                </a:lnTo>
                <a:lnTo>
                  <a:pt x="90499" y="0"/>
                </a:lnTo>
                <a:lnTo>
                  <a:pt x="86129" y="941"/>
                </a:lnTo>
                <a:lnTo>
                  <a:pt x="82224" y="2560"/>
                </a:lnTo>
                <a:lnTo>
                  <a:pt x="78629" y="4633"/>
                </a:lnTo>
                <a:lnTo>
                  <a:pt x="75240" y="6014"/>
                </a:lnTo>
                <a:lnTo>
                  <a:pt x="71988" y="6934"/>
                </a:lnTo>
                <a:lnTo>
                  <a:pt x="68828" y="7548"/>
                </a:lnTo>
                <a:lnTo>
                  <a:pt x="64737" y="8950"/>
                </a:lnTo>
                <a:lnTo>
                  <a:pt x="60025" y="10876"/>
                </a:lnTo>
                <a:lnTo>
                  <a:pt x="54900" y="13152"/>
                </a:lnTo>
                <a:lnTo>
                  <a:pt x="50491" y="15662"/>
                </a:lnTo>
                <a:lnTo>
                  <a:pt x="46559" y="18327"/>
                </a:lnTo>
                <a:lnTo>
                  <a:pt x="42946" y="21097"/>
                </a:lnTo>
                <a:lnTo>
                  <a:pt x="39545" y="23935"/>
                </a:lnTo>
                <a:lnTo>
                  <a:pt x="36285" y="26819"/>
                </a:lnTo>
                <a:lnTo>
                  <a:pt x="30017" y="32670"/>
                </a:lnTo>
                <a:lnTo>
                  <a:pt x="17910" y="44510"/>
                </a:lnTo>
                <a:lnTo>
                  <a:pt x="14916" y="47482"/>
                </a:lnTo>
                <a:lnTo>
                  <a:pt x="12921" y="50455"/>
                </a:lnTo>
                <a:lnTo>
                  <a:pt x="10704" y="56404"/>
                </a:lnTo>
                <a:lnTo>
                  <a:pt x="7073" y="62355"/>
                </a:lnTo>
                <a:lnTo>
                  <a:pt x="4715" y="65331"/>
                </a:lnTo>
                <a:lnTo>
                  <a:pt x="3143" y="69300"/>
                </a:lnTo>
                <a:lnTo>
                  <a:pt x="2095" y="73930"/>
                </a:lnTo>
                <a:lnTo>
                  <a:pt x="1397" y="79001"/>
                </a:lnTo>
                <a:lnTo>
                  <a:pt x="932" y="83374"/>
                </a:lnTo>
                <a:lnTo>
                  <a:pt x="621" y="87281"/>
                </a:lnTo>
                <a:lnTo>
                  <a:pt x="414" y="90878"/>
                </a:lnTo>
                <a:lnTo>
                  <a:pt x="184" y="100167"/>
                </a:lnTo>
                <a:lnTo>
                  <a:pt x="123" y="105422"/>
                </a:lnTo>
                <a:lnTo>
                  <a:pt x="1074" y="109918"/>
                </a:lnTo>
                <a:lnTo>
                  <a:pt x="2700" y="113907"/>
                </a:lnTo>
                <a:lnTo>
                  <a:pt x="4777" y="117558"/>
                </a:lnTo>
                <a:lnTo>
                  <a:pt x="6162" y="120985"/>
                </a:lnTo>
                <a:lnTo>
                  <a:pt x="7084" y="124262"/>
                </a:lnTo>
                <a:lnTo>
                  <a:pt x="7699" y="127438"/>
                </a:lnTo>
                <a:lnTo>
                  <a:pt x="9102" y="130548"/>
                </a:lnTo>
                <a:lnTo>
                  <a:pt x="13306" y="136649"/>
                </a:lnTo>
                <a:lnTo>
                  <a:pt x="15816" y="139666"/>
                </a:lnTo>
                <a:lnTo>
                  <a:pt x="18482" y="142668"/>
                </a:lnTo>
                <a:lnTo>
                  <a:pt x="24089" y="148651"/>
                </a:lnTo>
                <a:lnTo>
                  <a:pt x="29889" y="154617"/>
                </a:lnTo>
                <a:lnTo>
                  <a:pt x="33816" y="157597"/>
                </a:lnTo>
                <a:lnTo>
                  <a:pt x="38419" y="160576"/>
                </a:lnTo>
                <a:lnTo>
                  <a:pt x="43472" y="163554"/>
                </a:lnTo>
                <a:lnTo>
                  <a:pt x="47833" y="166532"/>
                </a:lnTo>
                <a:lnTo>
                  <a:pt x="51733" y="169509"/>
                </a:lnTo>
                <a:lnTo>
                  <a:pt x="55324" y="172486"/>
                </a:lnTo>
                <a:lnTo>
                  <a:pt x="59704" y="174470"/>
                </a:lnTo>
                <a:lnTo>
                  <a:pt x="64607" y="175794"/>
                </a:lnTo>
                <a:lnTo>
                  <a:pt x="69860" y="176676"/>
                </a:lnTo>
                <a:lnTo>
                  <a:pt x="74355" y="178256"/>
                </a:lnTo>
                <a:lnTo>
                  <a:pt x="78343" y="180302"/>
                </a:lnTo>
                <a:lnTo>
                  <a:pt x="107157" y="19629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455"/>
          <p:cNvSpPr/>
          <p:nvPr/>
        </p:nvSpPr>
        <p:spPr>
          <a:xfrm>
            <a:off x="4688085" y="5982894"/>
            <a:ext cx="116087" cy="205380"/>
          </a:xfrm>
          <a:custGeom>
            <a:avLst/>
            <a:gdLst/>
            <a:ahLst/>
            <a:cxnLst/>
            <a:rect l="0" t="0" r="0" b="0"/>
            <a:pathLst>
              <a:path w="116087" h="205380">
                <a:moveTo>
                  <a:pt x="8930" y="8926"/>
                </a:moveTo>
                <a:lnTo>
                  <a:pt x="109" y="105"/>
                </a:lnTo>
                <a:lnTo>
                  <a:pt x="22" y="6154"/>
                </a:lnTo>
                <a:lnTo>
                  <a:pt x="0" y="203981"/>
                </a:lnTo>
                <a:lnTo>
                  <a:pt x="992" y="204448"/>
                </a:lnTo>
                <a:lnTo>
                  <a:pt x="2646" y="204758"/>
                </a:lnTo>
                <a:lnTo>
                  <a:pt x="8898" y="205376"/>
                </a:lnTo>
                <a:lnTo>
                  <a:pt x="8930" y="150062"/>
                </a:lnTo>
                <a:lnTo>
                  <a:pt x="9922" y="146673"/>
                </a:lnTo>
                <a:lnTo>
                  <a:pt x="11576" y="143421"/>
                </a:lnTo>
                <a:lnTo>
                  <a:pt x="13670" y="140261"/>
                </a:lnTo>
                <a:lnTo>
                  <a:pt x="15998" y="134105"/>
                </a:lnTo>
                <a:lnTo>
                  <a:pt x="16619" y="131073"/>
                </a:lnTo>
                <a:lnTo>
                  <a:pt x="17032" y="127069"/>
                </a:lnTo>
                <a:lnTo>
                  <a:pt x="17308" y="122414"/>
                </a:lnTo>
                <a:lnTo>
                  <a:pt x="17614" y="112943"/>
                </a:lnTo>
                <a:lnTo>
                  <a:pt x="17787" y="101041"/>
                </a:lnTo>
                <a:lnTo>
                  <a:pt x="17828" y="90876"/>
                </a:lnTo>
                <a:lnTo>
                  <a:pt x="18831" y="86380"/>
                </a:lnTo>
                <a:lnTo>
                  <a:pt x="20491" y="82390"/>
                </a:lnTo>
                <a:lnTo>
                  <a:pt x="22591" y="78737"/>
                </a:lnTo>
                <a:lnTo>
                  <a:pt x="23990" y="75311"/>
                </a:lnTo>
                <a:lnTo>
                  <a:pt x="24923" y="72034"/>
                </a:lnTo>
                <a:lnTo>
                  <a:pt x="25545" y="68857"/>
                </a:lnTo>
                <a:lnTo>
                  <a:pt x="25960" y="64755"/>
                </a:lnTo>
                <a:lnTo>
                  <a:pt x="26237" y="60036"/>
                </a:lnTo>
                <a:lnTo>
                  <a:pt x="26544" y="50493"/>
                </a:lnTo>
                <a:lnTo>
                  <a:pt x="26681" y="42945"/>
                </a:lnTo>
                <a:lnTo>
                  <a:pt x="27709" y="39543"/>
                </a:lnTo>
                <a:lnTo>
                  <a:pt x="29387" y="36282"/>
                </a:lnTo>
                <a:lnTo>
                  <a:pt x="31497" y="33117"/>
                </a:lnTo>
                <a:lnTo>
                  <a:pt x="33843" y="26953"/>
                </a:lnTo>
                <a:lnTo>
                  <a:pt x="34468" y="23921"/>
                </a:lnTo>
                <a:lnTo>
                  <a:pt x="37809" y="17906"/>
                </a:lnTo>
                <a:lnTo>
                  <a:pt x="40089" y="14912"/>
                </a:lnTo>
                <a:lnTo>
                  <a:pt x="42623" y="8941"/>
                </a:lnTo>
                <a:lnTo>
                  <a:pt x="43298" y="5959"/>
                </a:lnTo>
                <a:lnTo>
                  <a:pt x="44740" y="3971"/>
                </a:lnTo>
                <a:lnTo>
                  <a:pt x="46694" y="2647"/>
                </a:lnTo>
                <a:lnTo>
                  <a:pt x="52219" y="520"/>
                </a:lnTo>
                <a:lnTo>
                  <a:pt x="55620" y="229"/>
                </a:lnTo>
                <a:lnTo>
                  <a:pt x="61147" y="42"/>
                </a:lnTo>
                <a:lnTo>
                  <a:pt x="74818" y="0"/>
                </a:lnTo>
                <a:lnTo>
                  <a:pt x="76667" y="991"/>
                </a:lnTo>
                <a:lnTo>
                  <a:pt x="77901" y="2644"/>
                </a:lnTo>
                <a:lnTo>
                  <a:pt x="78723" y="4738"/>
                </a:lnTo>
                <a:lnTo>
                  <a:pt x="80263" y="6134"/>
                </a:lnTo>
                <a:lnTo>
                  <a:pt x="82283" y="7065"/>
                </a:lnTo>
                <a:lnTo>
                  <a:pt x="84621" y="7685"/>
                </a:lnTo>
                <a:lnTo>
                  <a:pt x="87172" y="9091"/>
                </a:lnTo>
                <a:lnTo>
                  <a:pt x="89865" y="11020"/>
                </a:lnTo>
                <a:lnTo>
                  <a:pt x="92652" y="13298"/>
                </a:lnTo>
                <a:lnTo>
                  <a:pt x="94511" y="15810"/>
                </a:lnTo>
                <a:lnTo>
                  <a:pt x="96575" y="21246"/>
                </a:lnTo>
                <a:lnTo>
                  <a:pt x="100139" y="26969"/>
                </a:lnTo>
                <a:lnTo>
                  <a:pt x="102478" y="29885"/>
                </a:lnTo>
                <a:lnTo>
                  <a:pt x="104037" y="32820"/>
                </a:lnTo>
                <a:lnTo>
                  <a:pt x="105771" y="38728"/>
                </a:lnTo>
                <a:lnTo>
                  <a:pt x="109186" y="44660"/>
                </a:lnTo>
                <a:lnTo>
                  <a:pt x="111486" y="47632"/>
                </a:lnTo>
                <a:lnTo>
                  <a:pt x="113020" y="51597"/>
                </a:lnTo>
                <a:lnTo>
                  <a:pt x="114042" y="56225"/>
                </a:lnTo>
                <a:lnTo>
                  <a:pt x="114723" y="61295"/>
                </a:lnTo>
                <a:lnTo>
                  <a:pt x="115178" y="65666"/>
                </a:lnTo>
                <a:lnTo>
                  <a:pt x="115481" y="69574"/>
                </a:lnTo>
                <a:lnTo>
                  <a:pt x="115683" y="73170"/>
                </a:lnTo>
                <a:lnTo>
                  <a:pt x="115907" y="82459"/>
                </a:lnTo>
                <a:lnTo>
                  <a:pt x="116086" y="168414"/>
                </a:lnTo>
                <a:lnTo>
                  <a:pt x="115095" y="171807"/>
                </a:lnTo>
                <a:lnTo>
                  <a:pt x="113441" y="174067"/>
                </a:lnTo>
                <a:lnTo>
                  <a:pt x="111346" y="175575"/>
                </a:lnTo>
                <a:lnTo>
                  <a:pt x="109950" y="177572"/>
                </a:lnTo>
                <a:lnTo>
                  <a:pt x="108398" y="182437"/>
                </a:lnTo>
                <a:lnTo>
                  <a:pt x="107708" y="187906"/>
                </a:lnTo>
                <a:lnTo>
                  <a:pt x="107266" y="194762"/>
                </a:lnTo>
                <a:lnTo>
                  <a:pt x="109851" y="198345"/>
                </a:lnTo>
                <a:lnTo>
                  <a:pt x="116086" y="2053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456"/>
          <p:cNvSpPr/>
          <p:nvPr/>
        </p:nvSpPr>
        <p:spPr>
          <a:xfrm>
            <a:off x="4876886" y="6009679"/>
            <a:ext cx="96947" cy="205371"/>
          </a:xfrm>
          <a:custGeom>
            <a:avLst/>
            <a:gdLst/>
            <a:ahLst/>
            <a:cxnLst/>
            <a:rect l="0" t="0" r="0" b="0"/>
            <a:pathLst>
              <a:path w="96947" h="205371">
                <a:moveTo>
                  <a:pt x="88020" y="8930"/>
                </a:moveTo>
                <a:lnTo>
                  <a:pt x="80331" y="8930"/>
                </a:lnTo>
                <a:lnTo>
                  <a:pt x="79918" y="7938"/>
                </a:lnTo>
                <a:lnTo>
                  <a:pt x="79254" y="1862"/>
                </a:lnTo>
                <a:lnTo>
                  <a:pt x="79100" y="109"/>
                </a:lnTo>
                <a:lnTo>
                  <a:pt x="79090" y="8565"/>
                </a:lnTo>
                <a:lnTo>
                  <a:pt x="76444" y="11413"/>
                </a:lnTo>
                <a:lnTo>
                  <a:pt x="40282" y="47738"/>
                </a:lnTo>
                <a:lnTo>
                  <a:pt x="38335" y="50677"/>
                </a:lnTo>
                <a:lnTo>
                  <a:pt x="36172" y="56588"/>
                </a:lnTo>
                <a:lnTo>
                  <a:pt x="34603" y="59554"/>
                </a:lnTo>
                <a:lnTo>
                  <a:pt x="32565" y="62523"/>
                </a:lnTo>
                <a:lnTo>
                  <a:pt x="30214" y="65495"/>
                </a:lnTo>
                <a:lnTo>
                  <a:pt x="27654" y="68468"/>
                </a:lnTo>
                <a:lnTo>
                  <a:pt x="24956" y="71442"/>
                </a:lnTo>
                <a:lnTo>
                  <a:pt x="22164" y="74417"/>
                </a:lnTo>
                <a:lnTo>
                  <a:pt x="20304" y="78385"/>
                </a:lnTo>
                <a:lnTo>
                  <a:pt x="19063" y="83015"/>
                </a:lnTo>
                <a:lnTo>
                  <a:pt x="18236" y="88086"/>
                </a:lnTo>
                <a:lnTo>
                  <a:pt x="16693" y="92458"/>
                </a:lnTo>
                <a:lnTo>
                  <a:pt x="14671" y="96366"/>
                </a:lnTo>
                <a:lnTo>
                  <a:pt x="12331" y="99963"/>
                </a:lnTo>
                <a:lnTo>
                  <a:pt x="10772" y="103353"/>
                </a:lnTo>
                <a:lnTo>
                  <a:pt x="9039" y="109766"/>
                </a:lnTo>
                <a:lnTo>
                  <a:pt x="8269" y="115923"/>
                </a:lnTo>
                <a:lnTo>
                  <a:pt x="8063" y="118954"/>
                </a:lnTo>
                <a:lnTo>
                  <a:pt x="6934" y="122959"/>
                </a:lnTo>
                <a:lnTo>
                  <a:pt x="5190" y="127613"/>
                </a:lnTo>
                <a:lnTo>
                  <a:pt x="3034" y="132701"/>
                </a:lnTo>
                <a:lnTo>
                  <a:pt x="1597" y="137084"/>
                </a:lnTo>
                <a:lnTo>
                  <a:pt x="639" y="140999"/>
                </a:lnTo>
                <a:lnTo>
                  <a:pt x="0" y="144601"/>
                </a:lnTo>
                <a:lnTo>
                  <a:pt x="567" y="148986"/>
                </a:lnTo>
                <a:lnTo>
                  <a:pt x="1936" y="153895"/>
                </a:lnTo>
                <a:lnTo>
                  <a:pt x="3842" y="159151"/>
                </a:lnTo>
                <a:lnTo>
                  <a:pt x="5112" y="163648"/>
                </a:lnTo>
                <a:lnTo>
                  <a:pt x="5958" y="167638"/>
                </a:lnTo>
                <a:lnTo>
                  <a:pt x="6523" y="171290"/>
                </a:lnTo>
                <a:lnTo>
                  <a:pt x="7892" y="174717"/>
                </a:lnTo>
                <a:lnTo>
                  <a:pt x="9796" y="177994"/>
                </a:lnTo>
                <a:lnTo>
                  <a:pt x="15242" y="185641"/>
                </a:lnTo>
                <a:lnTo>
                  <a:pt x="16681" y="187261"/>
                </a:lnTo>
                <a:lnTo>
                  <a:pt x="20925" y="191707"/>
                </a:lnTo>
                <a:lnTo>
                  <a:pt x="28893" y="199787"/>
                </a:lnTo>
                <a:lnTo>
                  <a:pt x="31735" y="201653"/>
                </a:lnTo>
                <a:lnTo>
                  <a:pt x="34622" y="202896"/>
                </a:lnTo>
                <a:lnTo>
                  <a:pt x="37538" y="203725"/>
                </a:lnTo>
                <a:lnTo>
                  <a:pt x="40475" y="204278"/>
                </a:lnTo>
                <a:lnTo>
                  <a:pt x="43425" y="204646"/>
                </a:lnTo>
                <a:lnTo>
                  <a:pt x="46384" y="204892"/>
                </a:lnTo>
                <a:lnTo>
                  <a:pt x="49348" y="205056"/>
                </a:lnTo>
                <a:lnTo>
                  <a:pt x="55288" y="205237"/>
                </a:lnTo>
                <a:lnTo>
                  <a:pt x="68398" y="205370"/>
                </a:lnTo>
                <a:lnTo>
                  <a:pt x="69977" y="204382"/>
                </a:lnTo>
                <a:lnTo>
                  <a:pt x="72023" y="202731"/>
                </a:lnTo>
                <a:lnTo>
                  <a:pt x="74378" y="200638"/>
                </a:lnTo>
                <a:lnTo>
                  <a:pt x="79642" y="195667"/>
                </a:lnTo>
                <a:lnTo>
                  <a:pt x="82434" y="192952"/>
                </a:lnTo>
                <a:lnTo>
                  <a:pt x="84296" y="190151"/>
                </a:lnTo>
                <a:lnTo>
                  <a:pt x="86365" y="184392"/>
                </a:lnTo>
                <a:lnTo>
                  <a:pt x="87909" y="181467"/>
                </a:lnTo>
                <a:lnTo>
                  <a:pt x="89930" y="178525"/>
                </a:lnTo>
                <a:lnTo>
                  <a:pt x="92270" y="175571"/>
                </a:lnTo>
                <a:lnTo>
                  <a:pt x="93830" y="172610"/>
                </a:lnTo>
                <a:lnTo>
                  <a:pt x="95563" y="166674"/>
                </a:lnTo>
                <a:lnTo>
                  <a:pt x="96333" y="160728"/>
                </a:lnTo>
                <a:lnTo>
                  <a:pt x="96675" y="154779"/>
                </a:lnTo>
                <a:lnTo>
                  <a:pt x="96828" y="148827"/>
                </a:lnTo>
                <a:lnTo>
                  <a:pt x="96946" y="113478"/>
                </a:lnTo>
                <a:lnTo>
                  <a:pt x="95955" y="109386"/>
                </a:lnTo>
                <a:lnTo>
                  <a:pt x="94302" y="104674"/>
                </a:lnTo>
                <a:lnTo>
                  <a:pt x="92208" y="99548"/>
                </a:lnTo>
                <a:lnTo>
                  <a:pt x="90812" y="95139"/>
                </a:lnTo>
                <a:lnTo>
                  <a:pt x="89881" y="91207"/>
                </a:lnTo>
                <a:lnTo>
                  <a:pt x="89261" y="87594"/>
                </a:lnTo>
                <a:lnTo>
                  <a:pt x="88847" y="84193"/>
                </a:lnTo>
                <a:lnTo>
                  <a:pt x="88571" y="80933"/>
                </a:lnTo>
                <a:lnTo>
                  <a:pt x="88387" y="77768"/>
                </a:lnTo>
                <a:lnTo>
                  <a:pt x="87273" y="74666"/>
                </a:lnTo>
                <a:lnTo>
                  <a:pt x="85537" y="71606"/>
                </a:lnTo>
                <a:lnTo>
                  <a:pt x="83388" y="68573"/>
                </a:lnTo>
                <a:lnTo>
                  <a:pt x="81955" y="64567"/>
                </a:lnTo>
                <a:lnTo>
                  <a:pt x="81000" y="59912"/>
                </a:lnTo>
                <a:lnTo>
                  <a:pt x="80364" y="54824"/>
                </a:lnTo>
                <a:lnTo>
                  <a:pt x="78947" y="51432"/>
                </a:lnTo>
                <a:lnTo>
                  <a:pt x="77010" y="49171"/>
                </a:lnTo>
                <a:lnTo>
                  <a:pt x="74727" y="47664"/>
                </a:lnTo>
                <a:lnTo>
                  <a:pt x="73205" y="44674"/>
                </a:lnTo>
                <a:lnTo>
                  <a:pt x="72190" y="40697"/>
                </a:lnTo>
                <a:lnTo>
                  <a:pt x="71513" y="36061"/>
                </a:lnTo>
                <a:lnTo>
                  <a:pt x="70070" y="32970"/>
                </a:lnTo>
                <a:lnTo>
                  <a:pt x="68116" y="30910"/>
                </a:lnTo>
                <a:lnTo>
                  <a:pt x="65821" y="29537"/>
                </a:lnTo>
                <a:lnTo>
                  <a:pt x="64291" y="27629"/>
                </a:lnTo>
                <a:lnTo>
                  <a:pt x="63271" y="25365"/>
                </a:lnTo>
                <a:lnTo>
                  <a:pt x="62138" y="20202"/>
                </a:lnTo>
                <a:lnTo>
                  <a:pt x="61634" y="14602"/>
                </a:lnTo>
                <a:lnTo>
                  <a:pt x="61254" y="8270"/>
                </a:lnTo>
                <a:lnTo>
                  <a:pt x="6123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457"/>
          <p:cNvSpPr/>
          <p:nvPr/>
        </p:nvSpPr>
        <p:spPr>
          <a:xfrm>
            <a:off x="5081024" y="5831085"/>
            <a:ext cx="26758" cy="321470"/>
          </a:xfrm>
          <a:custGeom>
            <a:avLst/>
            <a:gdLst/>
            <a:ahLst/>
            <a:cxnLst/>
            <a:rect l="0" t="0" r="0" b="0"/>
            <a:pathLst>
              <a:path w="26758" h="321470">
                <a:moveTo>
                  <a:pt x="26757" y="0"/>
                </a:moveTo>
                <a:lnTo>
                  <a:pt x="19068" y="7689"/>
                </a:lnTo>
                <a:lnTo>
                  <a:pt x="18379" y="11025"/>
                </a:lnTo>
                <a:lnTo>
                  <a:pt x="17991" y="18481"/>
                </a:lnTo>
                <a:lnTo>
                  <a:pt x="17859" y="29889"/>
                </a:lnTo>
                <a:lnTo>
                  <a:pt x="17828" y="64247"/>
                </a:lnTo>
                <a:lnTo>
                  <a:pt x="16836" y="68628"/>
                </a:lnTo>
                <a:lnTo>
                  <a:pt x="15182" y="73534"/>
                </a:lnTo>
                <a:lnTo>
                  <a:pt x="13087" y="78788"/>
                </a:lnTo>
                <a:lnTo>
                  <a:pt x="11691" y="84276"/>
                </a:lnTo>
                <a:lnTo>
                  <a:pt x="10760" y="89919"/>
                </a:lnTo>
                <a:lnTo>
                  <a:pt x="10139" y="95664"/>
                </a:lnTo>
                <a:lnTo>
                  <a:pt x="9449" y="104695"/>
                </a:lnTo>
                <a:lnTo>
                  <a:pt x="9143" y="113008"/>
                </a:lnTo>
                <a:lnTo>
                  <a:pt x="8930" y="140277"/>
                </a:lnTo>
                <a:lnTo>
                  <a:pt x="8900" y="175651"/>
                </a:lnTo>
                <a:lnTo>
                  <a:pt x="7907" y="180601"/>
                </a:lnTo>
                <a:lnTo>
                  <a:pt x="6253" y="184893"/>
                </a:lnTo>
                <a:lnTo>
                  <a:pt x="4158" y="188746"/>
                </a:lnTo>
                <a:lnTo>
                  <a:pt x="2761" y="193300"/>
                </a:lnTo>
                <a:lnTo>
                  <a:pt x="1830" y="198320"/>
                </a:lnTo>
                <a:lnTo>
                  <a:pt x="1209" y="203651"/>
                </a:lnTo>
                <a:lnTo>
                  <a:pt x="519" y="212220"/>
                </a:lnTo>
                <a:lnTo>
                  <a:pt x="213" y="220328"/>
                </a:lnTo>
                <a:lnTo>
                  <a:pt x="0" y="242715"/>
                </a:lnTo>
                <a:lnTo>
                  <a:pt x="982" y="247138"/>
                </a:lnTo>
                <a:lnTo>
                  <a:pt x="2628" y="252071"/>
                </a:lnTo>
                <a:lnTo>
                  <a:pt x="4717" y="257344"/>
                </a:lnTo>
                <a:lnTo>
                  <a:pt x="6111" y="261852"/>
                </a:lnTo>
                <a:lnTo>
                  <a:pt x="7040" y="265849"/>
                </a:lnTo>
                <a:lnTo>
                  <a:pt x="7659" y="269506"/>
                </a:lnTo>
                <a:lnTo>
                  <a:pt x="8347" y="276216"/>
                </a:lnTo>
                <a:lnTo>
                  <a:pt x="8734" y="285571"/>
                </a:lnTo>
                <a:lnTo>
                  <a:pt x="8865" y="297621"/>
                </a:lnTo>
                <a:lnTo>
                  <a:pt x="8897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458"/>
          <p:cNvSpPr/>
          <p:nvPr/>
        </p:nvSpPr>
        <p:spPr>
          <a:xfrm>
            <a:off x="5018484" y="5947171"/>
            <a:ext cx="330399" cy="526704"/>
          </a:xfrm>
          <a:custGeom>
            <a:avLst/>
            <a:gdLst/>
            <a:ahLst/>
            <a:cxnLst/>
            <a:rect l="0" t="0" r="0" b="0"/>
            <a:pathLst>
              <a:path w="330399" h="526704">
                <a:moveTo>
                  <a:pt x="0" y="17860"/>
                </a:moveTo>
                <a:lnTo>
                  <a:pt x="0" y="10171"/>
                </a:lnTo>
                <a:lnTo>
                  <a:pt x="7689" y="1350"/>
                </a:lnTo>
                <a:lnTo>
                  <a:pt x="9094" y="900"/>
                </a:lnTo>
                <a:lnTo>
                  <a:pt x="16806" y="267"/>
                </a:lnTo>
                <a:lnTo>
                  <a:pt x="34040" y="53"/>
                </a:lnTo>
                <a:lnTo>
                  <a:pt x="196453" y="0"/>
                </a:lnTo>
                <a:lnTo>
                  <a:pt x="188764" y="7689"/>
                </a:lnTo>
                <a:lnTo>
                  <a:pt x="188075" y="11025"/>
                </a:lnTo>
                <a:lnTo>
                  <a:pt x="187891" y="13303"/>
                </a:lnTo>
                <a:lnTo>
                  <a:pt x="186776" y="15814"/>
                </a:lnTo>
                <a:lnTo>
                  <a:pt x="179867" y="25148"/>
                </a:lnTo>
                <a:lnTo>
                  <a:pt x="174231" y="31044"/>
                </a:lnTo>
                <a:lnTo>
                  <a:pt x="172708" y="33594"/>
                </a:lnTo>
                <a:lnTo>
                  <a:pt x="169574" y="41925"/>
                </a:lnTo>
                <a:lnTo>
                  <a:pt x="163795" y="50677"/>
                </a:lnTo>
                <a:lnTo>
                  <a:pt x="160649" y="59554"/>
                </a:lnTo>
                <a:lnTo>
                  <a:pt x="154866" y="68468"/>
                </a:lnTo>
                <a:lnTo>
                  <a:pt x="153165" y="74418"/>
                </a:lnTo>
                <a:lnTo>
                  <a:pt x="151984" y="89298"/>
                </a:lnTo>
                <a:lnTo>
                  <a:pt x="151828" y="104180"/>
                </a:lnTo>
                <a:lnTo>
                  <a:pt x="151815" y="110133"/>
                </a:lnTo>
                <a:lnTo>
                  <a:pt x="152804" y="113110"/>
                </a:lnTo>
                <a:lnTo>
                  <a:pt x="157944" y="122039"/>
                </a:lnTo>
                <a:lnTo>
                  <a:pt x="160899" y="130969"/>
                </a:lnTo>
                <a:lnTo>
                  <a:pt x="168314" y="141112"/>
                </a:lnTo>
                <a:lnTo>
                  <a:pt x="174004" y="147093"/>
                </a:lnTo>
                <a:lnTo>
                  <a:pt x="176526" y="148663"/>
                </a:lnTo>
                <a:lnTo>
                  <a:pt x="181974" y="150409"/>
                </a:lnTo>
                <a:lnTo>
                  <a:pt x="190620" y="151392"/>
                </a:lnTo>
                <a:lnTo>
                  <a:pt x="199465" y="151683"/>
                </a:lnTo>
                <a:lnTo>
                  <a:pt x="226219" y="151802"/>
                </a:lnTo>
                <a:lnTo>
                  <a:pt x="234818" y="149158"/>
                </a:lnTo>
                <a:lnTo>
                  <a:pt x="244262" y="145667"/>
                </a:lnTo>
                <a:lnTo>
                  <a:pt x="251767" y="144116"/>
                </a:lnTo>
                <a:lnTo>
                  <a:pt x="258409" y="140781"/>
                </a:lnTo>
                <a:lnTo>
                  <a:pt x="267727" y="133325"/>
                </a:lnTo>
                <a:lnTo>
                  <a:pt x="276772" y="124832"/>
                </a:lnTo>
                <a:lnTo>
                  <a:pt x="288717" y="113073"/>
                </a:lnTo>
                <a:lnTo>
                  <a:pt x="291697" y="111101"/>
                </a:lnTo>
                <a:lnTo>
                  <a:pt x="297653" y="108910"/>
                </a:lnTo>
                <a:lnTo>
                  <a:pt x="299639" y="106341"/>
                </a:lnTo>
                <a:lnTo>
                  <a:pt x="300962" y="102644"/>
                </a:lnTo>
                <a:lnTo>
                  <a:pt x="301845" y="98195"/>
                </a:lnTo>
                <a:lnTo>
                  <a:pt x="303425" y="95229"/>
                </a:lnTo>
                <a:lnTo>
                  <a:pt x="305470" y="93252"/>
                </a:lnTo>
                <a:lnTo>
                  <a:pt x="307827" y="91934"/>
                </a:lnTo>
                <a:lnTo>
                  <a:pt x="309397" y="90062"/>
                </a:lnTo>
                <a:lnTo>
                  <a:pt x="310444" y="87823"/>
                </a:lnTo>
                <a:lnTo>
                  <a:pt x="311143" y="85338"/>
                </a:lnTo>
                <a:lnTo>
                  <a:pt x="314564" y="79930"/>
                </a:lnTo>
                <a:lnTo>
                  <a:pt x="316865" y="77100"/>
                </a:lnTo>
                <a:lnTo>
                  <a:pt x="318400" y="74220"/>
                </a:lnTo>
                <a:lnTo>
                  <a:pt x="320104" y="68375"/>
                </a:lnTo>
                <a:lnTo>
                  <a:pt x="321289" y="53568"/>
                </a:lnTo>
                <a:lnTo>
                  <a:pt x="321349" y="50595"/>
                </a:lnTo>
                <a:lnTo>
                  <a:pt x="322381" y="48613"/>
                </a:lnTo>
                <a:lnTo>
                  <a:pt x="324061" y="47292"/>
                </a:lnTo>
                <a:lnTo>
                  <a:pt x="329146" y="45171"/>
                </a:lnTo>
                <a:lnTo>
                  <a:pt x="329564" y="44005"/>
                </a:lnTo>
                <a:lnTo>
                  <a:pt x="330397" y="35729"/>
                </a:lnTo>
                <a:lnTo>
                  <a:pt x="330398" y="62583"/>
                </a:lnTo>
                <a:lnTo>
                  <a:pt x="329407" y="66527"/>
                </a:lnTo>
                <a:lnTo>
                  <a:pt x="324261" y="77810"/>
                </a:lnTo>
                <a:lnTo>
                  <a:pt x="322296" y="92288"/>
                </a:lnTo>
                <a:lnTo>
                  <a:pt x="321714" y="105287"/>
                </a:lnTo>
                <a:lnTo>
                  <a:pt x="321470" y="201144"/>
                </a:lnTo>
                <a:lnTo>
                  <a:pt x="318824" y="216398"/>
                </a:lnTo>
                <a:lnTo>
                  <a:pt x="316729" y="224632"/>
                </a:lnTo>
                <a:lnTo>
                  <a:pt x="315332" y="233099"/>
                </a:lnTo>
                <a:lnTo>
                  <a:pt x="314401" y="241719"/>
                </a:lnTo>
                <a:lnTo>
                  <a:pt x="313780" y="250444"/>
                </a:lnTo>
                <a:lnTo>
                  <a:pt x="312374" y="259236"/>
                </a:lnTo>
                <a:lnTo>
                  <a:pt x="310445" y="268074"/>
                </a:lnTo>
                <a:lnTo>
                  <a:pt x="308166" y="276943"/>
                </a:lnTo>
                <a:lnTo>
                  <a:pt x="306647" y="285832"/>
                </a:lnTo>
                <a:lnTo>
                  <a:pt x="305635" y="294735"/>
                </a:lnTo>
                <a:lnTo>
                  <a:pt x="304960" y="303646"/>
                </a:lnTo>
                <a:lnTo>
                  <a:pt x="303517" y="312563"/>
                </a:lnTo>
                <a:lnTo>
                  <a:pt x="301563" y="321485"/>
                </a:lnTo>
                <a:lnTo>
                  <a:pt x="299269" y="330410"/>
                </a:lnTo>
                <a:lnTo>
                  <a:pt x="297739" y="339335"/>
                </a:lnTo>
                <a:lnTo>
                  <a:pt x="296719" y="348263"/>
                </a:lnTo>
                <a:lnTo>
                  <a:pt x="296040" y="357191"/>
                </a:lnTo>
                <a:lnTo>
                  <a:pt x="294594" y="366120"/>
                </a:lnTo>
                <a:lnTo>
                  <a:pt x="292638" y="375049"/>
                </a:lnTo>
                <a:lnTo>
                  <a:pt x="290342" y="383978"/>
                </a:lnTo>
                <a:lnTo>
                  <a:pt x="287820" y="392907"/>
                </a:lnTo>
                <a:lnTo>
                  <a:pt x="282370" y="410766"/>
                </a:lnTo>
                <a:lnTo>
                  <a:pt x="279286" y="425980"/>
                </a:lnTo>
                <a:lnTo>
                  <a:pt x="276924" y="439356"/>
                </a:lnTo>
                <a:lnTo>
                  <a:pt x="272567" y="451915"/>
                </a:lnTo>
                <a:lnTo>
                  <a:pt x="267323" y="464112"/>
                </a:lnTo>
                <a:lnTo>
                  <a:pt x="261685" y="475155"/>
                </a:lnTo>
                <a:lnTo>
                  <a:pt x="255872" y="483370"/>
                </a:lnTo>
                <a:lnTo>
                  <a:pt x="253925" y="487943"/>
                </a:lnTo>
                <a:lnTo>
                  <a:pt x="251762" y="498314"/>
                </a:lnTo>
                <a:lnTo>
                  <a:pt x="250193" y="501874"/>
                </a:lnTo>
                <a:lnTo>
                  <a:pt x="248154" y="504246"/>
                </a:lnTo>
                <a:lnTo>
                  <a:pt x="240546" y="510232"/>
                </a:lnTo>
                <a:lnTo>
                  <a:pt x="232007" y="518290"/>
                </a:lnTo>
                <a:lnTo>
                  <a:pt x="224974" y="525161"/>
                </a:lnTo>
                <a:lnTo>
                  <a:pt x="223404" y="525724"/>
                </a:lnTo>
                <a:lnTo>
                  <a:pt x="215705" y="526703"/>
                </a:lnTo>
                <a:lnTo>
                  <a:pt x="209641" y="524140"/>
                </a:lnTo>
                <a:lnTo>
                  <a:pt x="205244" y="522067"/>
                </a:lnTo>
                <a:lnTo>
                  <a:pt x="202314" y="519693"/>
                </a:lnTo>
                <a:lnTo>
                  <a:pt x="200360" y="517118"/>
                </a:lnTo>
                <a:lnTo>
                  <a:pt x="199057" y="514410"/>
                </a:lnTo>
                <a:lnTo>
                  <a:pt x="197198" y="512604"/>
                </a:lnTo>
                <a:lnTo>
                  <a:pt x="194965" y="511401"/>
                </a:lnTo>
                <a:lnTo>
                  <a:pt x="192484" y="510598"/>
                </a:lnTo>
                <a:lnTo>
                  <a:pt x="189839" y="508079"/>
                </a:lnTo>
                <a:lnTo>
                  <a:pt x="181374" y="496044"/>
                </a:lnTo>
                <a:lnTo>
                  <a:pt x="172582" y="485753"/>
                </a:lnTo>
                <a:lnTo>
                  <a:pt x="166661" y="479482"/>
                </a:lnTo>
                <a:lnTo>
                  <a:pt x="164686" y="476420"/>
                </a:lnTo>
                <a:lnTo>
                  <a:pt x="160913" y="467371"/>
                </a:lnTo>
                <a:lnTo>
                  <a:pt x="151252" y="452779"/>
                </a:lnTo>
                <a:lnTo>
                  <a:pt x="148460" y="447704"/>
                </a:lnTo>
                <a:lnTo>
                  <a:pt x="145357" y="436774"/>
                </a:lnTo>
                <a:lnTo>
                  <a:pt x="142875" y="41969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459"/>
          <p:cNvSpPr/>
          <p:nvPr/>
        </p:nvSpPr>
        <p:spPr>
          <a:xfrm>
            <a:off x="5420320" y="6000750"/>
            <a:ext cx="53579" cy="375047"/>
          </a:xfrm>
          <a:custGeom>
            <a:avLst/>
            <a:gdLst/>
            <a:ahLst/>
            <a:cxnLst/>
            <a:rect l="0" t="0" r="0" b="0"/>
            <a:pathLst>
              <a:path w="53579" h="375047">
                <a:moveTo>
                  <a:pt x="53578" y="0"/>
                </a:moveTo>
                <a:lnTo>
                  <a:pt x="44097" y="14221"/>
                </a:lnTo>
                <a:lnTo>
                  <a:pt x="40312" y="19402"/>
                </a:lnTo>
                <a:lnTo>
                  <a:pt x="36797" y="23849"/>
                </a:lnTo>
                <a:lnTo>
                  <a:pt x="33461" y="27805"/>
                </a:lnTo>
                <a:lnTo>
                  <a:pt x="31237" y="32427"/>
                </a:lnTo>
                <a:lnTo>
                  <a:pt x="29754" y="37493"/>
                </a:lnTo>
                <a:lnTo>
                  <a:pt x="28765" y="42854"/>
                </a:lnTo>
                <a:lnTo>
                  <a:pt x="27115" y="48413"/>
                </a:lnTo>
                <a:lnTo>
                  <a:pt x="25022" y="54103"/>
                </a:lnTo>
                <a:lnTo>
                  <a:pt x="22634" y="59882"/>
                </a:lnTo>
                <a:lnTo>
                  <a:pt x="21043" y="64725"/>
                </a:lnTo>
                <a:lnTo>
                  <a:pt x="19981" y="68947"/>
                </a:lnTo>
                <a:lnTo>
                  <a:pt x="19274" y="72753"/>
                </a:lnTo>
                <a:lnTo>
                  <a:pt x="17810" y="77275"/>
                </a:lnTo>
                <a:lnTo>
                  <a:pt x="15842" y="82274"/>
                </a:lnTo>
                <a:lnTo>
                  <a:pt x="13538" y="87591"/>
                </a:lnTo>
                <a:lnTo>
                  <a:pt x="12002" y="94113"/>
                </a:lnTo>
                <a:lnTo>
                  <a:pt x="10978" y="101437"/>
                </a:lnTo>
                <a:lnTo>
                  <a:pt x="10295" y="109297"/>
                </a:lnTo>
                <a:lnTo>
                  <a:pt x="9840" y="116520"/>
                </a:lnTo>
                <a:lnTo>
                  <a:pt x="9335" y="129838"/>
                </a:lnTo>
                <a:lnTo>
                  <a:pt x="8207" y="136169"/>
                </a:lnTo>
                <a:lnTo>
                  <a:pt x="6464" y="142373"/>
                </a:lnTo>
                <a:lnTo>
                  <a:pt x="4309" y="148493"/>
                </a:lnTo>
                <a:lnTo>
                  <a:pt x="2873" y="155550"/>
                </a:lnTo>
                <a:lnTo>
                  <a:pt x="1915" y="163231"/>
                </a:lnTo>
                <a:lnTo>
                  <a:pt x="1277" y="171328"/>
                </a:lnTo>
                <a:lnTo>
                  <a:pt x="851" y="178711"/>
                </a:lnTo>
                <a:lnTo>
                  <a:pt x="378" y="192205"/>
                </a:lnTo>
                <a:lnTo>
                  <a:pt x="75" y="217038"/>
                </a:lnTo>
                <a:lnTo>
                  <a:pt x="0" y="350820"/>
                </a:lnTo>
                <a:lnTo>
                  <a:pt x="992" y="354927"/>
                </a:lnTo>
                <a:lnTo>
                  <a:pt x="2645" y="359649"/>
                </a:lnTo>
                <a:lnTo>
                  <a:pt x="8930" y="3750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460"/>
          <p:cNvSpPr/>
          <p:nvPr/>
        </p:nvSpPr>
        <p:spPr>
          <a:xfrm>
            <a:off x="5456039" y="6000760"/>
            <a:ext cx="133909" cy="196334"/>
          </a:xfrm>
          <a:custGeom>
            <a:avLst/>
            <a:gdLst/>
            <a:ahLst/>
            <a:cxnLst/>
            <a:rect l="0" t="0" r="0" b="0"/>
            <a:pathLst>
              <a:path w="133909" h="196334">
                <a:moveTo>
                  <a:pt x="0" y="71427"/>
                </a:moveTo>
                <a:lnTo>
                  <a:pt x="0" y="33312"/>
                </a:lnTo>
                <a:lnTo>
                  <a:pt x="991" y="31134"/>
                </a:lnTo>
                <a:lnTo>
                  <a:pt x="2645" y="29682"/>
                </a:lnTo>
                <a:lnTo>
                  <a:pt x="4740" y="28714"/>
                </a:lnTo>
                <a:lnTo>
                  <a:pt x="6136" y="27077"/>
                </a:lnTo>
                <a:lnTo>
                  <a:pt x="7067" y="24993"/>
                </a:lnTo>
                <a:lnTo>
                  <a:pt x="7688" y="22612"/>
                </a:lnTo>
                <a:lnTo>
                  <a:pt x="11024" y="17319"/>
                </a:lnTo>
                <a:lnTo>
                  <a:pt x="13302" y="14520"/>
                </a:lnTo>
                <a:lnTo>
                  <a:pt x="15813" y="12653"/>
                </a:lnTo>
                <a:lnTo>
                  <a:pt x="18480" y="11408"/>
                </a:lnTo>
                <a:lnTo>
                  <a:pt x="21249" y="10579"/>
                </a:lnTo>
                <a:lnTo>
                  <a:pt x="24088" y="9033"/>
                </a:lnTo>
                <a:lnTo>
                  <a:pt x="26973" y="7011"/>
                </a:lnTo>
                <a:lnTo>
                  <a:pt x="29888" y="4670"/>
                </a:lnTo>
                <a:lnTo>
                  <a:pt x="32824" y="3110"/>
                </a:lnTo>
                <a:lnTo>
                  <a:pt x="35773" y="2070"/>
                </a:lnTo>
                <a:lnTo>
                  <a:pt x="38731" y="1377"/>
                </a:lnTo>
                <a:lnTo>
                  <a:pt x="41695" y="914"/>
                </a:lnTo>
                <a:lnTo>
                  <a:pt x="44664" y="606"/>
                </a:lnTo>
                <a:lnTo>
                  <a:pt x="47635" y="400"/>
                </a:lnTo>
                <a:lnTo>
                  <a:pt x="51600" y="264"/>
                </a:lnTo>
                <a:lnTo>
                  <a:pt x="69577" y="44"/>
                </a:lnTo>
                <a:lnTo>
                  <a:pt x="82976" y="0"/>
                </a:lnTo>
                <a:lnTo>
                  <a:pt x="87068" y="989"/>
                </a:lnTo>
                <a:lnTo>
                  <a:pt x="91779" y="2640"/>
                </a:lnTo>
                <a:lnTo>
                  <a:pt x="96905" y="4733"/>
                </a:lnTo>
                <a:lnTo>
                  <a:pt x="101314" y="7120"/>
                </a:lnTo>
                <a:lnTo>
                  <a:pt x="105245" y="9704"/>
                </a:lnTo>
                <a:lnTo>
                  <a:pt x="108859" y="12419"/>
                </a:lnTo>
                <a:lnTo>
                  <a:pt x="112260" y="14229"/>
                </a:lnTo>
                <a:lnTo>
                  <a:pt x="115520" y="15435"/>
                </a:lnTo>
                <a:lnTo>
                  <a:pt x="118685" y="16240"/>
                </a:lnTo>
                <a:lnTo>
                  <a:pt x="120795" y="17769"/>
                </a:lnTo>
                <a:lnTo>
                  <a:pt x="122202" y="19779"/>
                </a:lnTo>
                <a:lnTo>
                  <a:pt x="123140" y="22113"/>
                </a:lnTo>
                <a:lnTo>
                  <a:pt x="126827" y="27351"/>
                </a:lnTo>
                <a:lnTo>
                  <a:pt x="129200" y="30136"/>
                </a:lnTo>
                <a:lnTo>
                  <a:pt x="130782" y="32986"/>
                </a:lnTo>
                <a:lnTo>
                  <a:pt x="132539" y="38798"/>
                </a:lnTo>
                <a:lnTo>
                  <a:pt x="133320" y="44688"/>
                </a:lnTo>
                <a:lnTo>
                  <a:pt x="133529" y="47648"/>
                </a:lnTo>
                <a:lnTo>
                  <a:pt x="133667" y="51605"/>
                </a:lnTo>
                <a:lnTo>
                  <a:pt x="133891" y="69569"/>
                </a:lnTo>
                <a:lnTo>
                  <a:pt x="133908" y="73165"/>
                </a:lnTo>
                <a:lnTo>
                  <a:pt x="132929" y="77546"/>
                </a:lnTo>
                <a:lnTo>
                  <a:pt x="131283" y="82452"/>
                </a:lnTo>
                <a:lnTo>
                  <a:pt x="129194" y="87707"/>
                </a:lnTo>
                <a:lnTo>
                  <a:pt x="127801" y="92202"/>
                </a:lnTo>
                <a:lnTo>
                  <a:pt x="126872" y="96191"/>
                </a:lnTo>
                <a:lnTo>
                  <a:pt x="126253" y="99842"/>
                </a:lnTo>
                <a:lnTo>
                  <a:pt x="124849" y="103269"/>
                </a:lnTo>
                <a:lnTo>
                  <a:pt x="122920" y="106546"/>
                </a:lnTo>
                <a:lnTo>
                  <a:pt x="120641" y="109722"/>
                </a:lnTo>
                <a:lnTo>
                  <a:pt x="119123" y="113824"/>
                </a:lnTo>
                <a:lnTo>
                  <a:pt x="118111" y="118544"/>
                </a:lnTo>
                <a:lnTo>
                  <a:pt x="117435" y="123674"/>
                </a:lnTo>
                <a:lnTo>
                  <a:pt x="115994" y="128086"/>
                </a:lnTo>
                <a:lnTo>
                  <a:pt x="114040" y="132020"/>
                </a:lnTo>
                <a:lnTo>
                  <a:pt x="111745" y="135635"/>
                </a:lnTo>
                <a:lnTo>
                  <a:pt x="109223" y="139037"/>
                </a:lnTo>
                <a:lnTo>
                  <a:pt x="106550" y="142297"/>
                </a:lnTo>
                <a:lnTo>
                  <a:pt x="103775" y="145463"/>
                </a:lnTo>
                <a:lnTo>
                  <a:pt x="100933" y="149558"/>
                </a:lnTo>
                <a:lnTo>
                  <a:pt x="98046" y="154272"/>
                </a:lnTo>
                <a:lnTo>
                  <a:pt x="91025" y="166615"/>
                </a:lnTo>
                <a:lnTo>
                  <a:pt x="87419" y="170949"/>
                </a:lnTo>
                <a:lnTo>
                  <a:pt x="85068" y="173494"/>
                </a:lnTo>
                <a:lnTo>
                  <a:pt x="79811" y="178967"/>
                </a:lnTo>
                <a:lnTo>
                  <a:pt x="77019" y="181816"/>
                </a:lnTo>
                <a:lnTo>
                  <a:pt x="74167" y="183715"/>
                </a:lnTo>
                <a:lnTo>
                  <a:pt x="71272" y="184981"/>
                </a:lnTo>
                <a:lnTo>
                  <a:pt x="68351" y="185825"/>
                </a:lnTo>
                <a:lnTo>
                  <a:pt x="65411" y="186387"/>
                </a:lnTo>
                <a:lnTo>
                  <a:pt x="62459" y="186763"/>
                </a:lnTo>
                <a:lnTo>
                  <a:pt x="59498" y="187013"/>
                </a:lnTo>
                <a:lnTo>
                  <a:pt x="56532" y="187179"/>
                </a:lnTo>
                <a:lnTo>
                  <a:pt x="50591" y="187365"/>
                </a:lnTo>
                <a:lnTo>
                  <a:pt x="47618" y="188406"/>
                </a:lnTo>
                <a:lnTo>
                  <a:pt x="44644" y="190093"/>
                </a:lnTo>
                <a:lnTo>
                  <a:pt x="41668" y="192210"/>
                </a:lnTo>
                <a:lnTo>
                  <a:pt x="38693" y="193620"/>
                </a:lnTo>
                <a:lnTo>
                  <a:pt x="35717" y="194561"/>
                </a:lnTo>
                <a:lnTo>
                  <a:pt x="28552" y="196071"/>
                </a:lnTo>
                <a:lnTo>
                  <a:pt x="24926" y="196278"/>
                </a:lnTo>
                <a:lnTo>
                  <a:pt x="22571" y="196333"/>
                </a:lnTo>
                <a:lnTo>
                  <a:pt x="20008" y="195377"/>
                </a:lnTo>
                <a:lnTo>
                  <a:pt x="17307" y="193748"/>
                </a:lnTo>
                <a:lnTo>
                  <a:pt x="8929" y="1875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461"/>
          <p:cNvSpPr/>
          <p:nvPr/>
        </p:nvSpPr>
        <p:spPr>
          <a:xfrm>
            <a:off x="5679281" y="6028816"/>
            <a:ext cx="285751" cy="212632"/>
          </a:xfrm>
          <a:custGeom>
            <a:avLst/>
            <a:gdLst/>
            <a:ahLst/>
            <a:cxnLst/>
            <a:rect l="0" t="0" r="0" b="0"/>
            <a:pathLst>
              <a:path w="285751" h="212632">
                <a:moveTo>
                  <a:pt x="0" y="88020"/>
                </a:moveTo>
                <a:lnTo>
                  <a:pt x="47637" y="88020"/>
                </a:lnTo>
                <a:lnTo>
                  <a:pt x="50610" y="87028"/>
                </a:lnTo>
                <a:lnTo>
                  <a:pt x="59533" y="81883"/>
                </a:lnTo>
                <a:lnTo>
                  <a:pt x="65486" y="80331"/>
                </a:lnTo>
                <a:lnTo>
                  <a:pt x="74414" y="79458"/>
                </a:lnTo>
                <a:lnTo>
                  <a:pt x="83013" y="76608"/>
                </a:lnTo>
                <a:lnTo>
                  <a:pt x="88084" y="74459"/>
                </a:lnTo>
                <a:lnTo>
                  <a:pt x="96364" y="72071"/>
                </a:lnTo>
                <a:lnTo>
                  <a:pt x="103352" y="71010"/>
                </a:lnTo>
                <a:lnTo>
                  <a:pt x="109764" y="70538"/>
                </a:lnTo>
                <a:lnTo>
                  <a:pt x="112864" y="69420"/>
                </a:lnTo>
                <a:lnTo>
                  <a:pt x="118954" y="65532"/>
                </a:lnTo>
                <a:lnTo>
                  <a:pt x="124967" y="60496"/>
                </a:lnTo>
                <a:lnTo>
                  <a:pt x="127959" y="57765"/>
                </a:lnTo>
                <a:lnTo>
                  <a:pt x="130947" y="55943"/>
                </a:lnTo>
                <a:lnTo>
                  <a:pt x="136912" y="53920"/>
                </a:lnTo>
                <a:lnTo>
                  <a:pt x="142870" y="50375"/>
                </a:lnTo>
                <a:lnTo>
                  <a:pt x="150039" y="44755"/>
                </a:lnTo>
                <a:lnTo>
                  <a:pt x="156022" y="39041"/>
                </a:lnTo>
                <a:lnTo>
                  <a:pt x="157592" y="36516"/>
                </a:lnTo>
                <a:lnTo>
                  <a:pt x="159338" y="31064"/>
                </a:lnTo>
                <a:lnTo>
                  <a:pt x="160612" y="26000"/>
                </a:lnTo>
                <a:lnTo>
                  <a:pt x="160709" y="19472"/>
                </a:lnTo>
                <a:lnTo>
                  <a:pt x="160731" y="12223"/>
                </a:lnTo>
                <a:lnTo>
                  <a:pt x="159740" y="10699"/>
                </a:lnTo>
                <a:lnTo>
                  <a:pt x="158087" y="9684"/>
                </a:lnTo>
                <a:lnTo>
                  <a:pt x="153604" y="8555"/>
                </a:lnTo>
                <a:lnTo>
                  <a:pt x="148305" y="8054"/>
                </a:lnTo>
                <a:lnTo>
                  <a:pt x="145502" y="6928"/>
                </a:lnTo>
                <a:lnTo>
                  <a:pt x="136819" y="1595"/>
                </a:lnTo>
                <a:lnTo>
                  <a:pt x="130923" y="0"/>
                </a:lnTo>
                <a:lnTo>
                  <a:pt x="127961" y="566"/>
                </a:lnTo>
                <a:lnTo>
                  <a:pt x="119054" y="5112"/>
                </a:lnTo>
                <a:lnTo>
                  <a:pt x="113105" y="6524"/>
                </a:lnTo>
                <a:lnTo>
                  <a:pt x="104508" y="7151"/>
                </a:lnTo>
                <a:lnTo>
                  <a:pt x="91158" y="7504"/>
                </a:lnTo>
                <a:lnTo>
                  <a:pt x="87561" y="7554"/>
                </a:lnTo>
                <a:lnTo>
                  <a:pt x="84171" y="8579"/>
                </a:lnTo>
                <a:lnTo>
                  <a:pt x="77758" y="12364"/>
                </a:lnTo>
                <a:lnTo>
                  <a:pt x="68955" y="17353"/>
                </a:lnTo>
                <a:lnTo>
                  <a:pt x="63829" y="20073"/>
                </a:lnTo>
                <a:lnTo>
                  <a:pt x="55488" y="25741"/>
                </a:lnTo>
                <a:lnTo>
                  <a:pt x="48474" y="31567"/>
                </a:lnTo>
                <a:lnTo>
                  <a:pt x="42049" y="37464"/>
                </a:lnTo>
                <a:lnTo>
                  <a:pt x="32854" y="46362"/>
                </a:lnTo>
                <a:lnTo>
                  <a:pt x="30832" y="50326"/>
                </a:lnTo>
                <a:lnTo>
                  <a:pt x="29484" y="54953"/>
                </a:lnTo>
                <a:lnTo>
                  <a:pt x="28586" y="60022"/>
                </a:lnTo>
                <a:lnTo>
                  <a:pt x="26995" y="64394"/>
                </a:lnTo>
                <a:lnTo>
                  <a:pt x="24942" y="68300"/>
                </a:lnTo>
                <a:lnTo>
                  <a:pt x="22581" y="71897"/>
                </a:lnTo>
                <a:lnTo>
                  <a:pt x="21007" y="76279"/>
                </a:lnTo>
                <a:lnTo>
                  <a:pt x="19958" y="81185"/>
                </a:lnTo>
                <a:lnTo>
                  <a:pt x="19258" y="86440"/>
                </a:lnTo>
                <a:lnTo>
                  <a:pt x="18792" y="90935"/>
                </a:lnTo>
                <a:lnTo>
                  <a:pt x="18481" y="94924"/>
                </a:lnTo>
                <a:lnTo>
                  <a:pt x="18274" y="98576"/>
                </a:lnTo>
                <a:lnTo>
                  <a:pt x="19128" y="102995"/>
                </a:lnTo>
                <a:lnTo>
                  <a:pt x="20690" y="107925"/>
                </a:lnTo>
                <a:lnTo>
                  <a:pt x="22722" y="113196"/>
                </a:lnTo>
                <a:lnTo>
                  <a:pt x="25070" y="118695"/>
                </a:lnTo>
                <a:lnTo>
                  <a:pt x="30324" y="130096"/>
                </a:lnTo>
                <a:lnTo>
                  <a:pt x="32123" y="134922"/>
                </a:lnTo>
                <a:lnTo>
                  <a:pt x="33321" y="139132"/>
                </a:lnTo>
                <a:lnTo>
                  <a:pt x="34121" y="142930"/>
                </a:lnTo>
                <a:lnTo>
                  <a:pt x="35646" y="146455"/>
                </a:lnTo>
                <a:lnTo>
                  <a:pt x="39986" y="153017"/>
                </a:lnTo>
                <a:lnTo>
                  <a:pt x="43524" y="157148"/>
                </a:lnTo>
                <a:lnTo>
                  <a:pt x="47868" y="161887"/>
                </a:lnTo>
                <a:lnTo>
                  <a:pt x="60816" y="175391"/>
                </a:lnTo>
                <a:lnTo>
                  <a:pt x="74080" y="188842"/>
                </a:lnTo>
                <a:lnTo>
                  <a:pt x="78159" y="190953"/>
                </a:lnTo>
                <a:lnTo>
                  <a:pt x="82864" y="192362"/>
                </a:lnTo>
                <a:lnTo>
                  <a:pt x="87985" y="193299"/>
                </a:lnTo>
                <a:lnTo>
                  <a:pt x="93383" y="194917"/>
                </a:lnTo>
                <a:lnTo>
                  <a:pt x="98966" y="196988"/>
                </a:lnTo>
                <a:lnTo>
                  <a:pt x="104673" y="199361"/>
                </a:lnTo>
                <a:lnTo>
                  <a:pt x="109469" y="200942"/>
                </a:lnTo>
                <a:lnTo>
                  <a:pt x="117445" y="202699"/>
                </a:lnTo>
                <a:lnTo>
                  <a:pt x="121952" y="204160"/>
                </a:lnTo>
                <a:lnTo>
                  <a:pt x="126942" y="206127"/>
                </a:lnTo>
                <a:lnTo>
                  <a:pt x="132253" y="208430"/>
                </a:lnTo>
                <a:lnTo>
                  <a:pt x="137777" y="209965"/>
                </a:lnTo>
                <a:lnTo>
                  <a:pt x="143445" y="210988"/>
                </a:lnTo>
                <a:lnTo>
                  <a:pt x="149208" y="211670"/>
                </a:lnTo>
                <a:lnTo>
                  <a:pt x="155034" y="212125"/>
                </a:lnTo>
                <a:lnTo>
                  <a:pt x="160903" y="212429"/>
                </a:lnTo>
                <a:lnTo>
                  <a:pt x="166800" y="212631"/>
                </a:lnTo>
                <a:lnTo>
                  <a:pt x="172716" y="211774"/>
                </a:lnTo>
                <a:lnTo>
                  <a:pt x="178644" y="210210"/>
                </a:lnTo>
                <a:lnTo>
                  <a:pt x="184580" y="208175"/>
                </a:lnTo>
                <a:lnTo>
                  <a:pt x="190522" y="206819"/>
                </a:lnTo>
                <a:lnTo>
                  <a:pt x="196468" y="205914"/>
                </a:lnTo>
                <a:lnTo>
                  <a:pt x="202416" y="205311"/>
                </a:lnTo>
                <a:lnTo>
                  <a:pt x="207373" y="204910"/>
                </a:lnTo>
                <a:lnTo>
                  <a:pt x="215528" y="204463"/>
                </a:lnTo>
                <a:lnTo>
                  <a:pt x="220083" y="203351"/>
                </a:lnTo>
                <a:lnTo>
                  <a:pt x="225105" y="201618"/>
                </a:lnTo>
                <a:lnTo>
                  <a:pt x="230438" y="199471"/>
                </a:lnTo>
                <a:lnTo>
                  <a:pt x="239008" y="197084"/>
                </a:lnTo>
                <a:lnTo>
                  <a:pt x="242682" y="196448"/>
                </a:lnTo>
                <a:lnTo>
                  <a:pt x="249410" y="193096"/>
                </a:lnTo>
                <a:lnTo>
                  <a:pt x="252594" y="190812"/>
                </a:lnTo>
                <a:lnTo>
                  <a:pt x="258776" y="188276"/>
                </a:lnTo>
                <a:lnTo>
                  <a:pt x="261815" y="187599"/>
                </a:lnTo>
                <a:lnTo>
                  <a:pt x="263839" y="186156"/>
                </a:lnTo>
                <a:lnTo>
                  <a:pt x="265190" y="184202"/>
                </a:lnTo>
                <a:lnTo>
                  <a:pt x="266090" y="181907"/>
                </a:lnTo>
                <a:lnTo>
                  <a:pt x="267682" y="180377"/>
                </a:lnTo>
                <a:lnTo>
                  <a:pt x="269737" y="179356"/>
                </a:lnTo>
                <a:lnTo>
                  <a:pt x="272097" y="178676"/>
                </a:lnTo>
                <a:lnTo>
                  <a:pt x="274664" y="176239"/>
                </a:lnTo>
                <a:lnTo>
                  <a:pt x="277367" y="172629"/>
                </a:lnTo>
                <a:lnTo>
                  <a:pt x="285750" y="1594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 individual has two of the same alleles of a certain gene the individual is homozygous.</a:t>
            </a:r>
          </a:p>
          <a:p>
            <a:r>
              <a:rPr lang="en-US" dirty="0" smtClean="0"/>
              <a:t>If an individual has two different alleles of a certain gene the individual is heterozygous.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Homozygous and Heterozygous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1250156" y="2250281"/>
            <a:ext cx="7099102" cy="3768279"/>
            <a:chOff x="1250156" y="2250281"/>
            <a:chExt cx="7099102" cy="3768279"/>
          </a:xfrm>
        </p:grpSpPr>
        <p:sp>
          <p:nvSpPr>
            <p:cNvPr id="4" name="SMARTInkAnnotation286"/>
            <p:cNvSpPr/>
            <p:nvPr/>
          </p:nvSpPr>
          <p:spPr>
            <a:xfrm>
              <a:off x="6072187" y="2250281"/>
              <a:ext cx="2277071" cy="98227"/>
            </a:xfrm>
            <a:custGeom>
              <a:avLst/>
              <a:gdLst/>
              <a:ahLst/>
              <a:cxnLst/>
              <a:rect l="0" t="0" r="0" b="0"/>
              <a:pathLst>
                <a:path w="2277071" h="98227">
                  <a:moveTo>
                    <a:pt x="0" y="0"/>
                  </a:moveTo>
                  <a:lnTo>
                    <a:pt x="22123" y="0"/>
                  </a:lnTo>
                  <a:lnTo>
                    <a:pt x="24671" y="992"/>
                  </a:lnTo>
                  <a:lnTo>
                    <a:pt x="27361" y="2646"/>
                  </a:lnTo>
                  <a:lnTo>
                    <a:pt x="30147" y="4740"/>
                  </a:lnTo>
                  <a:lnTo>
                    <a:pt x="35889" y="7068"/>
                  </a:lnTo>
                  <a:lnTo>
                    <a:pt x="44699" y="8378"/>
                  </a:lnTo>
                  <a:lnTo>
                    <a:pt x="113523" y="8929"/>
                  </a:lnTo>
                  <a:lnTo>
                    <a:pt x="141176" y="8929"/>
                  </a:lnTo>
                  <a:lnTo>
                    <a:pt x="152373" y="11575"/>
                  </a:lnTo>
                  <a:lnTo>
                    <a:pt x="158136" y="13670"/>
                  </a:lnTo>
                  <a:lnTo>
                    <a:pt x="163963" y="14074"/>
                  </a:lnTo>
                  <a:lnTo>
                    <a:pt x="183629" y="11887"/>
                  </a:lnTo>
                  <a:lnTo>
                    <a:pt x="202991" y="14543"/>
                  </a:lnTo>
                  <a:lnTo>
                    <a:pt x="251062" y="17568"/>
                  </a:lnTo>
                  <a:lnTo>
                    <a:pt x="321567" y="16862"/>
                  </a:lnTo>
                  <a:lnTo>
                    <a:pt x="328479" y="15210"/>
                  </a:lnTo>
                  <a:lnTo>
                    <a:pt x="335072" y="13116"/>
                  </a:lnTo>
                  <a:lnTo>
                    <a:pt x="341451" y="12713"/>
                  </a:lnTo>
                  <a:lnTo>
                    <a:pt x="353832" y="14910"/>
                  </a:lnTo>
                  <a:lnTo>
                    <a:pt x="424030" y="17782"/>
                  </a:lnTo>
                  <a:lnTo>
                    <a:pt x="491613" y="17857"/>
                  </a:lnTo>
                  <a:lnTo>
                    <a:pt x="506561" y="20504"/>
                  </a:lnTo>
                  <a:lnTo>
                    <a:pt x="513324" y="22599"/>
                  </a:lnTo>
                  <a:lnTo>
                    <a:pt x="537065" y="25547"/>
                  </a:lnTo>
                  <a:lnTo>
                    <a:pt x="600201" y="26740"/>
                  </a:lnTo>
                  <a:lnTo>
                    <a:pt x="858492" y="26789"/>
                  </a:lnTo>
                  <a:lnTo>
                    <a:pt x="875661" y="29435"/>
                  </a:lnTo>
                  <a:lnTo>
                    <a:pt x="884407" y="31529"/>
                  </a:lnTo>
                  <a:lnTo>
                    <a:pt x="910937" y="34477"/>
                  </a:lnTo>
                  <a:lnTo>
                    <a:pt x="979625" y="35670"/>
                  </a:lnTo>
                  <a:lnTo>
                    <a:pt x="1116221" y="35719"/>
                  </a:lnTo>
                  <a:lnTo>
                    <a:pt x="1134075" y="38364"/>
                  </a:lnTo>
                  <a:lnTo>
                    <a:pt x="1143003" y="40459"/>
                  </a:lnTo>
                  <a:lnTo>
                    <a:pt x="1169790" y="43407"/>
                  </a:lnTo>
                  <a:lnTo>
                    <a:pt x="1232297" y="44576"/>
                  </a:lnTo>
                  <a:lnTo>
                    <a:pt x="1285875" y="45634"/>
                  </a:lnTo>
                  <a:lnTo>
                    <a:pt x="1294805" y="47290"/>
                  </a:lnTo>
                  <a:lnTo>
                    <a:pt x="1303734" y="49386"/>
                  </a:lnTo>
                  <a:lnTo>
                    <a:pt x="1330523" y="52336"/>
                  </a:lnTo>
                  <a:lnTo>
                    <a:pt x="1399315" y="53529"/>
                  </a:lnTo>
                  <a:lnTo>
                    <a:pt x="1482437" y="53577"/>
                  </a:lnTo>
                  <a:lnTo>
                    <a:pt x="1500236" y="56223"/>
                  </a:lnTo>
                  <a:lnTo>
                    <a:pt x="1509150" y="58318"/>
                  </a:lnTo>
                  <a:lnTo>
                    <a:pt x="1535916" y="61266"/>
                  </a:lnTo>
                  <a:lnTo>
                    <a:pt x="1598415" y="62435"/>
                  </a:lnTo>
                  <a:lnTo>
                    <a:pt x="1625203" y="63478"/>
                  </a:lnTo>
                  <a:lnTo>
                    <a:pt x="1634133" y="65139"/>
                  </a:lnTo>
                  <a:lnTo>
                    <a:pt x="1643063" y="67238"/>
                  </a:lnTo>
                  <a:lnTo>
                    <a:pt x="1665112" y="70193"/>
                  </a:lnTo>
                  <a:lnTo>
                    <a:pt x="1697468" y="72184"/>
                  </a:lnTo>
                  <a:lnTo>
                    <a:pt x="1706122" y="73919"/>
                  </a:lnTo>
                  <a:lnTo>
                    <a:pt x="1714867" y="76068"/>
                  </a:lnTo>
                  <a:lnTo>
                    <a:pt x="1736658" y="79093"/>
                  </a:lnTo>
                  <a:lnTo>
                    <a:pt x="1801319" y="80317"/>
                  </a:lnTo>
                  <a:lnTo>
                    <a:pt x="1860420" y="81357"/>
                  </a:lnTo>
                  <a:lnTo>
                    <a:pt x="1868334" y="83011"/>
                  </a:lnTo>
                  <a:lnTo>
                    <a:pt x="1876588" y="85107"/>
                  </a:lnTo>
                  <a:lnTo>
                    <a:pt x="1897684" y="88055"/>
                  </a:lnTo>
                  <a:lnTo>
                    <a:pt x="1967161" y="89282"/>
                  </a:lnTo>
                  <a:lnTo>
                    <a:pt x="2010023" y="89296"/>
                  </a:lnTo>
                  <a:lnTo>
                    <a:pt x="2019808" y="91942"/>
                  </a:lnTo>
                  <a:lnTo>
                    <a:pt x="2025194" y="94037"/>
                  </a:lnTo>
                  <a:lnTo>
                    <a:pt x="2042258" y="96985"/>
                  </a:lnTo>
                  <a:lnTo>
                    <a:pt x="2109637" y="98220"/>
                  </a:lnTo>
                  <a:lnTo>
                    <a:pt x="2277070" y="982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Annotation287"/>
            <p:cNvSpPr/>
            <p:nvPr/>
          </p:nvSpPr>
          <p:spPr>
            <a:xfrm>
              <a:off x="1437679" y="3473648"/>
              <a:ext cx="17861" cy="508993"/>
            </a:xfrm>
            <a:custGeom>
              <a:avLst/>
              <a:gdLst/>
              <a:ahLst/>
              <a:cxnLst/>
              <a:rect l="0" t="0" r="0" b="0"/>
              <a:pathLst>
                <a:path w="17861" h="508993">
                  <a:moveTo>
                    <a:pt x="8930" y="0"/>
                  </a:moveTo>
                  <a:lnTo>
                    <a:pt x="8930" y="7689"/>
                  </a:lnTo>
                  <a:lnTo>
                    <a:pt x="7938" y="11079"/>
                  </a:lnTo>
                  <a:lnTo>
                    <a:pt x="4189" y="22783"/>
                  </a:lnTo>
                  <a:lnTo>
                    <a:pt x="2793" y="28087"/>
                  </a:lnTo>
                  <a:lnTo>
                    <a:pt x="1862" y="32615"/>
                  </a:lnTo>
                  <a:lnTo>
                    <a:pt x="1241" y="36626"/>
                  </a:lnTo>
                  <a:lnTo>
                    <a:pt x="828" y="41285"/>
                  </a:lnTo>
                  <a:lnTo>
                    <a:pt x="368" y="51753"/>
                  </a:lnTo>
                  <a:lnTo>
                    <a:pt x="109" y="64061"/>
                  </a:lnTo>
                  <a:lnTo>
                    <a:pt x="0" y="180649"/>
                  </a:lnTo>
                  <a:lnTo>
                    <a:pt x="992" y="187902"/>
                  </a:lnTo>
                  <a:lnTo>
                    <a:pt x="2646" y="194721"/>
                  </a:lnTo>
                  <a:lnTo>
                    <a:pt x="4741" y="201252"/>
                  </a:lnTo>
                  <a:lnTo>
                    <a:pt x="6137" y="207590"/>
                  </a:lnTo>
                  <a:lnTo>
                    <a:pt x="7068" y="213799"/>
                  </a:lnTo>
                  <a:lnTo>
                    <a:pt x="7689" y="219923"/>
                  </a:lnTo>
                  <a:lnTo>
                    <a:pt x="8102" y="225991"/>
                  </a:lnTo>
                  <a:lnTo>
                    <a:pt x="8562" y="238023"/>
                  </a:lnTo>
                  <a:lnTo>
                    <a:pt x="8881" y="274945"/>
                  </a:lnTo>
                  <a:lnTo>
                    <a:pt x="8927" y="318382"/>
                  </a:lnTo>
                  <a:lnTo>
                    <a:pt x="9920" y="324372"/>
                  </a:lnTo>
                  <a:lnTo>
                    <a:pt x="11574" y="330350"/>
                  </a:lnTo>
                  <a:lnTo>
                    <a:pt x="13670" y="336319"/>
                  </a:lnTo>
                  <a:lnTo>
                    <a:pt x="15066" y="342283"/>
                  </a:lnTo>
                  <a:lnTo>
                    <a:pt x="15997" y="348243"/>
                  </a:lnTo>
                  <a:lnTo>
                    <a:pt x="16618" y="354201"/>
                  </a:lnTo>
                  <a:lnTo>
                    <a:pt x="17032" y="360157"/>
                  </a:lnTo>
                  <a:lnTo>
                    <a:pt x="17492" y="372068"/>
                  </a:lnTo>
                  <a:lnTo>
                    <a:pt x="17751" y="389929"/>
                  </a:lnTo>
                  <a:lnTo>
                    <a:pt x="17860" y="5089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288"/>
            <p:cNvSpPr/>
            <p:nvPr/>
          </p:nvSpPr>
          <p:spPr>
            <a:xfrm>
              <a:off x="1410890" y="3402211"/>
              <a:ext cx="303197" cy="232172"/>
            </a:xfrm>
            <a:custGeom>
              <a:avLst/>
              <a:gdLst/>
              <a:ahLst/>
              <a:cxnLst/>
              <a:rect l="0" t="0" r="0" b="0"/>
              <a:pathLst>
                <a:path w="303197" h="232172">
                  <a:moveTo>
                    <a:pt x="0" y="26789"/>
                  </a:moveTo>
                  <a:lnTo>
                    <a:pt x="12429" y="14360"/>
                  </a:lnTo>
                  <a:lnTo>
                    <a:pt x="14239" y="11557"/>
                  </a:lnTo>
                  <a:lnTo>
                    <a:pt x="16250" y="5798"/>
                  </a:lnTo>
                  <a:lnTo>
                    <a:pt x="17779" y="3865"/>
                  </a:lnTo>
                  <a:lnTo>
                    <a:pt x="19790" y="2577"/>
                  </a:lnTo>
                  <a:lnTo>
                    <a:pt x="24671" y="1145"/>
                  </a:lnTo>
                  <a:lnTo>
                    <a:pt x="32997" y="339"/>
                  </a:lnTo>
                  <a:lnTo>
                    <a:pt x="41747" y="100"/>
                  </a:lnTo>
                  <a:lnTo>
                    <a:pt x="105576" y="0"/>
                  </a:lnTo>
                  <a:lnTo>
                    <a:pt x="110072" y="992"/>
                  </a:lnTo>
                  <a:lnTo>
                    <a:pt x="117712" y="4740"/>
                  </a:lnTo>
                  <a:lnTo>
                    <a:pt x="127062" y="9713"/>
                  </a:lnTo>
                  <a:lnTo>
                    <a:pt x="132333" y="12428"/>
                  </a:lnTo>
                  <a:lnTo>
                    <a:pt x="137831" y="14239"/>
                  </a:lnTo>
                  <a:lnTo>
                    <a:pt x="143481" y="15445"/>
                  </a:lnTo>
                  <a:lnTo>
                    <a:pt x="149232" y="16250"/>
                  </a:lnTo>
                  <a:lnTo>
                    <a:pt x="155051" y="17778"/>
                  </a:lnTo>
                  <a:lnTo>
                    <a:pt x="160914" y="19789"/>
                  </a:lnTo>
                  <a:lnTo>
                    <a:pt x="166807" y="22123"/>
                  </a:lnTo>
                  <a:lnTo>
                    <a:pt x="172721" y="24670"/>
                  </a:lnTo>
                  <a:lnTo>
                    <a:pt x="184582" y="30146"/>
                  </a:lnTo>
                  <a:lnTo>
                    <a:pt x="193823" y="33242"/>
                  </a:lnTo>
                  <a:lnTo>
                    <a:pt x="202230" y="35610"/>
                  </a:lnTo>
                  <a:lnTo>
                    <a:pt x="207249" y="37630"/>
                  </a:lnTo>
                  <a:lnTo>
                    <a:pt x="212580" y="39970"/>
                  </a:lnTo>
                  <a:lnTo>
                    <a:pt x="221149" y="45215"/>
                  </a:lnTo>
                  <a:lnTo>
                    <a:pt x="229257" y="50853"/>
                  </a:lnTo>
                  <a:lnTo>
                    <a:pt x="234198" y="53746"/>
                  </a:lnTo>
                  <a:lnTo>
                    <a:pt x="239476" y="56666"/>
                  </a:lnTo>
                  <a:lnTo>
                    <a:pt x="247986" y="62557"/>
                  </a:lnTo>
                  <a:lnTo>
                    <a:pt x="255075" y="68482"/>
                  </a:lnTo>
                  <a:lnTo>
                    <a:pt x="261534" y="74424"/>
                  </a:lnTo>
                  <a:lnTo>
                    <a:pt x="270748" y="83346"/>
                  </a:lnTo>
                  <a:lnTo>
                    <a:pt x="288716" y="101203"/>
                  </a:lnTo>
                  <a:lnTo>
                    <a:pt x="290704" y="104179"/>
                  </a:lnTo>
                  <a:lnTo>
                    <a:pt x="292913" y="110132"/>
                  </a:lnTo>
                  <a:lnTo>
                    <a:pt x="296540" y="116085"/>
                  </a:lnTo>
                  <a:lnTo>
                    <a:pt x="298897" y="119062"/>
                  </a:lnTo>
                  <a:lnTo>
                    <a:pt x="300467" y="122039"/>
                  </a:lnTo>
                  <a:lnTo>
                    <a:pt x="302213" y="127992"/>
                  </a:lnTo>
                  <a:lnTo>
                    <a:pt x="302679" y="131960"/>
                  </a:lnTo>
                  <a:lnTo>
                    <a:pt x="302989" y="136591"/>
                  </a:lnTo>
                  <a:lnTo>
                    <a:pt x="303196" y="141662"/>
                  </a:lnTo>
                  <a:lnTo>
                    <a:pt x="302341" y="145043"/>
                  </a:lnTo>
                  <a:lnTo>
                    <a:pt x="300780" y="147297"/>
                  </a:lnTo>
                  <a:lnTo>
                    <a:pt x="298746" y="148799"/>
                  </a:lnTo>
                  <a:lnTo>
                    <a:pt x="297391" y="150793"/>
                  </a:lnTo>
                  <a:lnTo>
                    <a:pt x="295885" y="155654"/>
                  </a:lnTo>
                  <a:lnTo>
                    <a:pt x="292569" y="161122"/>
                  </a:lnTo>
                  <a:lnTo>
                    <a:pt x="287789" y="166860"/>
                  </a:lnTo>
                  <a:lnTo>
                    <a:pt x="282357" y="172717"/>
                  </a:lnTo>
                  <a:lnTo>
                    <a:pt x="279519" y="174676"/>
                  </a:lnTo>
                  <a:lnTo>
                    <a:pt x="270785" y="178425"/>
                  </a:lnTo>
                  <a:lnTo>
                    <a:pt x="261913" y="184386"/>
                  </a:lnTo>
                  <a:lnTo>
                    <a:pt x="252009" y="187586"/>
                  </a:lnTo>
                  <a:lnTo>
                    <a:pt x="247381" y="189549"/>
                  </a:lnTo>
                  <a:lnTo>
                    <a:pt x="237939" y="194377"/>
                  </a:lnTo>
                  <a:lnTo>
                    <a:pt x="230436" y="199829"/>
                  </a:lnTo>
                  <a:lnTo>
                    <a:pt x="226054" y="201681"/>
                  </a:lnTo>
                  <a:lnTo>
                    <a:pt x="221148" y="202914"/>
                  </a:lnTo>
                  <a:lnTo>
                    <a:pt x="215893" y="203737"/>
                  </a:lnTo>
                  <a:lnTo>
                    <a:pt x="207408" y="207297"/>
                  </a:lnTo>
                  <a:lnTo>
                    <a:pt x="203756" y="209635"/>
                  </a:lnTo>
                  <a:lnTo>
                    <a:pt x="194407" y="212233"/>
                  </a:lnTo>
                  <a:lnTo>
                    <a:pt x="189136" y="212926"/>
                  </a:lnTo>
                  <a:lnTo>
                    <a:pt x="183638" y="213388"/>
                  </a:lnTo>
                  <a:lnTo>
                    <a:pt x="177988" y="213696"/>
                  </a:lnTo>
                  <a:lnTo>
                    <a:pt x="172237" y="213901"/>
                  </a:lnTo>
                  <a:lnTo>
                    <a:pt x="166418" y="215030"/>
                  </a:lnTo>
                  <a:lnTo>
                    <a:pt x="160555" y="216775"/>
                  </a:lnTo>
                  <a:lnTo>
                    <a:pt x="154662" y="218931"/>
                  </a:lnTo>
                  <a:lnTo>
                    <a:pt x="148748" y="220368"/>
                  </a:lnTo>
                  <a:lnTo>
                    <a:pt x="142822" y="221325"/>
                  </a:lnTo>
                  <a:lnTo>
                    <a:pt x="136887" y="221964"/>
                  </a:lnTo>
                  <a:lnTo>
                    <a:pt x="127646" y="222673"/>
                  </a:lnTo>
                  <a:lnTo>
                    <a:pt x="123793" y="222863"/>
                  </a:lnTo>
                  <a:lnTo>
                    <a:pt x="119239" y="223982"/>
                  </a:lnTo>
                  <a:lnTo>
                    <a:pt x="114220" y="225719"/>
                  </a:lnTo>
                  <a:lnTo>
                    <a:pt x="108889" y="227870"/>
                  </a:lnTo>
                  <a:lnTo>
                    <a:pt x="100319" y="230260"/>
                  </a:lnTo>
                  <a:lnTo>
                    <a:pt x="93204" y="231322"/>
                  </a:lnTo>
                  <a:lnTo>
                    <a:pt x="86734" y="231794"/>
                  </a:lnTo>
                  <a:lnTo>
                    <a:pt x="77513" y="232059"/>
                  </a:lnTo>
                  <a:lnTo>
                    <a:pt x="53578" y="2321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289"/>
            <p:cNvSpPr/>
            <p:nvPr/>
          </p:nvSpPr>
          <p:spPr>
            <a:xfrm>
              <a:off x="1812726" y="3393281"/>
              <a:ext cx="71439" cy="526852"/>
            </a:xfrm>
            <a:custGeom>
              <a:avLst/>
              <a:gdLst/>
              <a:ahLst/>
              <a:cxnLst/>
              <a:rect l="0" t="0" r="0" b="0"/>
              <a:pathLst>
                <a:path w="71439" h="526852">
                  <a:moveTo>
                    <a:pt x="0" y="0"/>
                  </a:moveTo>
                  <a:lnTo>
                    <a:pt x="0" y="7688"/>
                  </a:lnTo>
                  <a:lnTo>
                    <a:pt x="992" y="8102"/>
                  </a:lnTo>
                  <a:lnTo>
                    <a:pt x="2646" y="8378"/>
                  </a:lnTo>
                  <a:lnTo>
                    <a:pt x="4740" y="8562"/>
                  </a:lnTo>
                  <a:lnTo>
                    <a:pt x="6137" y="9677"/>
                  </a:lnTo>
                  <a:lnTo>
                    <a:pt x="7068" y="11412"/>
                  </a:lnTo>
                  <a:lnTo>
                    <a:pt x="8102" y="15986"/>
                  </a:lnTo>
                  <a:lnTo>
                    <a:pt x="8821" y="29911"/>
                  </a:lnTo>
                  <a:lnTo>
                    <a:pt x="8920" y="47638"/>
                  </a:lnTo>
                  <a:lnTo>
                    <a:pt x="9916" y="50610"/>
                  </a:lnTo>
                  <a:lnTo>
                    <a:pt x="11571" y="53583"/>
                  </a:lnTo>
                  <a:lnTo>
                    <a:pt x="13667" y="56558"/>
                  </a:lnTo>
                  <a:lnTo>
                    <a:pt x="15065" y="60526"/>
                  </a:lnTo>
                  <a:lnTo>
                    <a:pt x="17031" y="74598"/>
                  </a:lnTo>
                  <a:lnTo>
                    <a:pt x="17491" y="82102"/>
                  </a:lnTo>
                  <a:lnTo>
                    <a:pt x="18606" y="86485"/>
                  </a:lnTo>
                  <a:lnTo>
                    <a:pt x="20342" y="91391"/>
                  </a:lnTo>
                  <a:lnTo>
                    <a:pt x="22491" y="96646"/>
                  </a:lnTo>
                  <a:lnTo>
                    <a:pt x="23924" y="101142"/>
                  </a:lnTo>
                  <a:lnTo>
                    <a:pt x="25940" y="113201"/>
                  </a:lnTo>
                  <a:lnTo>
                    <a:pt x="27530" y="128901"/>
                  </a:lnTo>
                  <a:lnTo>
                    <a:pt x="29267" y="134551"/>
                  </a:lnTo>
                  <a:lnTo>
                    <a:pt x="31418" y="140302"/>
                  </a:lnTo>
                  <a:lnTo>
                    <a:pt x="32851" y="146121"/>
                  </a:lnTo>
                  <a:lnTo>
                    <a:pt x="34444" y="157877"/>
                  </a:lnTo>
                  <a:lnTo>
                    <a:pt x="35153" y="169717"/>
                  </a:lnTo>
                  <a:lnTo>
                    <a:pt x="35341" y="175653"/>
                  </a:lnTo>
                  <a:lnTo>
                    <a:pt x="36459" y="180602"/>
                  </a:lnTo>
                  <a:lnTo>
                    <a:pt x="38197" y="184893"/>
                  </a:lnTo>
                  <a:lnTo>
                    <a:pt x="40347" y="188746"/>
                  </a:lnTo>
                  <a:lnTo>
                    <a:pt x="41781" y="194292"/>
                  </a:lnTo>
                  <a:lnTo>
                    <a:pt x="43374" y="208391"/>
                  </a:lnTo>
                  <a:lnTo>
                    <a:pt x="44082" y="221933"/>
                  </a:lnTo>
                  <a:lnTo>
                    <a:pt x="44397" y="234567"/>
                  </a:lnTo>
                  <a:lnTo>
                    <a:pt x="44537" y="246796"/>
                  </a:lnTo>
                  <a:lnTo>
                    <a:pt x="45566" y="252835"/>
                  </a:lnTo>
                  <a:lnTo>
                    <a:pt x="47245" y="258846"/>
                  </a:lnTo>
                  <a:lnTo>
                    <a:pt x="49356" y="264837"/>
                  </a:lnTo>
                  <a:lnTo>
                    <a:pt x="50763" y="270816"/>
                  </a:lnTo>
                  <a:lnTo>
                    <a:pt x="52327" y="282751"/>
                  </a:lnTo>
                  <a:lnTo>
                    <a:pt x="53022" y="294670"/>
                  </a:lnTo>
                  <a:lnTo>
                    <a:pt x="53207" y="300626"/>
                  </a:lnTo>
                  <a:lnTo>
                    <a:pt x="54323" y="306581"/>
                  </a:lnTo>
                  <a:lnTo>
                    <a:pt x="56059" y="312536"/>
                  </a:lnTo>
                  <a:lnTo>
                    <a:pt x="58209" y="318490"/>
                  </a:lnTo>
                  <a:lnTo>
                    <a:pt x="59642" y="325436"/>
                  </a:lnTo>
                  <a:lnTo>
                    <a:pt x="61234" y="341091"/>
                  </a:lnTo>
                  <a:lnTo>
                    <a:pt x="61942" y="355325"/>
                  </a:lnTo>
                  <a:lnTo>
                    <a:pt x="62130" y="361899"/>
                  </a:lnTo>
                  <a:lnTo>
                    <a:pt x="63249" y="367274"/>
                  </a:lnTo>
                  <a:lnTo>
                    <a:pt x="64986" y="371849"/>
                  </a:lnTo>
                  <a:lnTo>
                    <a:pt x="67136" y="375892"/>
                  </a:lnTo>
                  <a:lnTo>
                    <a:pt x="68570" y="381563"/>
                  </a:lnTo>
                  <a:lnTo>
                    <a:pt x="70163" y="395802"/>
                  </a:lnTo>
                  <a:lnTo>
                    <a:pt x="71060" y="411072"/>
                  </a:lnTo>
                  <a:lnTo>
                    <a:pt x="71326" y="426621"/>
                  </a:lnTo>
                  <a:lnTo>
                    <a:pt x="71438" y="5268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290"/>
            <p:cNvSpPr/>
            <p:nvPr/>
          </p:nvSpPr>
          <p:spPr>
            <a:xfrm>
              <a:off x="1830585" y="3330776"/>
              <a:ext cx="303197" cy="276818"/>
            </a:xfrm>
            <a:custGeom>
              <a:avLst/>
              <a:gdLst/>
              <a:ahLst/>
              <a:cxnLst/>
              <a:rect l="0" t="0" r="0" b="0"/>
              <a:pathLst>
                <a:path w="303197" h="276818">
                  <a:moveTo>
                    <a:pt x="0" y="35716"/>
                  </a:moveTo>
                  <a:lnTo>
                    <a:pt x="0" y="26235"/>
                  </a:lnTo>
                  <a:lnTo>
                    <a:pt x="993" y="22450"/>
                  </a:lnTo>
                  <a:lnTo>
                    <a:pt x="4741" y="15598"/>
                  </a:lnTo>
                  <a:lnTo>
                    <a:pt x="7689" y="10903"/>
                  </a:lnTo>
                  <a:lnTo>
                    <a:pt x="9095" y="10244"/>
                  </a:lnTo>
                  <a:lnTo>
                    <a:pt x="13303" y="9513"/>
                  </a:lnTo>
                  <a:lnTo>
                    <a:pt x="14822" y="8325"/>
                  </a:lnTo>
                  <a:lnTo>
                    <a:pt x="15835" y="6541"/>
                  </a:lnTo>
                  <a:lnTo>
                    <a:pt x="16510" y="4359"/>
                  </a:lnTo>
                  <a:lnTo>
                    <a:pt x="17952" y="2905"/>
                  </a:lnTo>
                  <a:lnTo>
                    <a:pt x="19906" y="1936"/>
                  </a:lnTo>
                  <a:lnTo>
                    <a:pt x="24722" y="859"/>
                  </a:lnTo>
                  <a:lnTo>
                    <a:pt x="33012" y="252"/>
                  </a:lnTo>
                  <a:lnTo>
                    <a:pt x="38816" y="111"/>
                  </a:lnTo>
                  <a:lnTo>
                    <a:pt x="74050" y="0"/>
                  </a:lnTo>
                  <a:lnTo>
                    <a:pt x="82851" y="2644"/>
                  </a:lnTo>
                  <a:lnTo>
                    <a:pt x="87977" y="4739"/>
                  </a:lnTo>
                  <a:lnTo>
                    <a:pt x="93378" y="6135"/>
                  </a:lnTo>
                  <a:lnTo>
                    <a:pt x="98963" y="7065"/>
                  </a:lnTo>
                  <a:lnTo>
                    <a:pt x="104671" y="7686"/>
                  </a:lnTo>
                  <a:lnTo>
                    <a:pt x="113659" y="8375"/>
                  </a:lnTo>
                  <a:lnTo>
                    <a:pt x="117444" y="8559"/>
                  </a:lnTo>
                  <a:lnTo>
                    <a:pt x="121953" y="9674"/>
                  </a:lnTo>
                  <a:lnTo>
                    <a:pt x="126942" y="11409"/>
                  </a:lnTo>
                  <a:lnTo>
                    <a:pt x="132253" y="13558"/>
                  </a:lnTo>
                  <a:lnTo>
                    <a:pt x="137778" y="14991"/>
                  </a:lnTo>
                  <a:lnTo>
                    <a:pt x="143446" y="15946"/>
                  </a:lnTo>
                  <a:lnTo>
                    <a:pt x="149209" y="16583"/>
                  </a:lnTo>
                  <a:lnTo>
                    <a:pt x="155035" y="18000"/>
                  </a:lnTo>
                  <a:lnTo>
                    <a:pt x="160904" y="19936"/>
                  </a:lnTo>
                  <a:lnTo>
                    <a:pt x="166801" y="22220"/>
                  </a:lnTo>
                  <a:lnTo>
                    <a:pt x="172716" y="23742"/>
                  </a:lnTo>
                  <a:lnTo>
                    <a:pt x="178644" y="24757"/>
                  </a:lnTo>
                  <a:lnTo>
                    <a:pt x="184581" y="25433"/>
                  </a:lnTo>
                  <a:lnTo>
                    <a:pt x="190523" y="26876"/>
                  </a:lnTo>
                  <a:lnTo>
                    <a:pt x="196468" y="28830"/>
                  </a:lnTo>
                  <a:lnTo>
                    <a:pt x="202417" y="31126"/>
                  </a:lnTo>
                  <a:lnTo>
                    <a:pt x="211672" y="36322"/>
                  </a:lnTo>
                  <a:lnTo>
                    <a:pt x="220084" y="41938"/>
                  </a:lnTo>
                  <a:lnTo>
                    <a:pt x="225106" y="44825"/>
                  </a:lnTo>
                  <a:lnTo>
                    <a:pt x="230438" y="47742"/>
                  </a:lnTo>
                  <a:lnTo>
                    <a:pt x="239008" y="50982"/>
                  </a:lnTo>
                  <a:lnTo>
                    <a:pt x="242683" y="51846"/>
                  </a:lnTo>
                  <a:lnTo>
                    <a:pt x="249411" y="55453"/>
                  </a:lnTo>
                  <a:lnTo>
                    <a:pt x="258777" y="63061"/>
                  </a:lnTo>
                  <a:lnTo>
                    <a:pt x="267836" y="71600"/>
                  </a:lnTo>
                  <a:lnTo>
                    <a:pt x="292915" y="96462"/>
                  </a:lnTo>
                  <a:lnTo>
                    <a:pt x="296541" y="102733"/>
                  </a:lnTo>
                  <a:lnTo>
                    <a:pt x="302214" y="113446"/>
                  </a:lnTo>
                  <a:lnTo>
                    <a:pt x="302989" y="117556"/>
                  </a:lnTo>
                  <a:lnTo>
                    <a:pt x="303196" y="120042"/>
                  </a:lnTo>
                  <a:lnTo>
                    <a:pt x="302342" y="122691"/>
                  </a:lnTo>
                  <a:lnTo>
                    <a:pt x="297391" y="131160"/>
                  </a:lnTo>
                  <a:lnTo>
                    <a:pt x="295885" y="137005"/>
                  </a:lnTo>
                  <a:lnTo>
                    <a:pt x="295216" y="142910"/>
                  </a:lnTo>
                  <a:lnTo>
                    <a:pt x="295037" y="145874"/>
                  </a:lnTo>
                  <a:lnTo>
                    <a:pt x="293926" y="148842"/>
                  </a:lnTo>
                  <a:lnTo>
                    <a:pt x="290045" y="154786"/>
                  </a:lnTo>
                  <a:lnTo>
                    <a:pt x="285013" y="160734"/>
                  </a:lnTo>
                  <a:lnTo>
                    <a:pt x="279470" y="166686"/>
                  </a:lnTo>
                  <a:lnTo>
                    <a:pt x="267826" y="178591"/>
                  </a:lnTo>
                  <a:lnTo>
                    <a:pt x="255972" y="190497"/>
                  </a:lnTo>
                  <a:lnTo>
                    <a:pt x="247380" y="196450"/>
                  </a:lnTo>
                  <a:lnTo>
                    <a:pt x="237939" y="201411"/>
                  </a:lnTo>
                  <a:lnTo>
                    <a:pt x="230436" y="203616"/>
                  </a:lnTo>
                  <a:lnTo>
                    <a:pt x="223794" y="207242"/>
                  </a:lnTo>
                  <a:lnTo>
                    <a:pt x="216542" y="212160"/>
                  </a:lnTo>
                  <a:lnTo>
                    <a:pt x="211830" y="214861"/>
                  </a:lnTo>
                  <a:lnTo>
                    <a:pt x="206705" y="217654"/>
                  </a:lnTo>
                  <a:lnTo>
                    <a:pt x="198364" y="220757"/>
                  </a:lnTo>
                  <a:lnTo>
                    <a:pt x="190357" y="223128"/>
                  </a:lnTo>
                  <a:lnTo>
                    <a:pt x="185444" y="225149"/>
                  </a:lnTo>
                  <a:lnTo>
                    <a:pt x="180184" y="227489"/>
                  </a:lnTo>
                  <a:lnTo>
                    <a:pt x="171694" y="230089"/>
                  </a:lnTo>
                  <a:lnTo>
                    <a:pt x="163621" y="232237"/>
                  </a:lnTo>
                  <a:lnTo>
                    <a:pt x="158690" y="234199"/>
                  </a:lnTo>
                  <a:lnTo>
                    <a:pt x="153419" y="236499"/>
                  </a:lnTo>
                  <a:lnTo>
                    <a:pt x="144915" y="241700"/>
                  </a:lnTo>
                  <a:lnTo>
                    <a:pt x="141259" y="244476"/>
                  </a:lnTo>
                  <a:lnTo>
                    <a:pt x="136837" y="246327"/>
                  </a:lnTo>
                  <a:lnTo>
                    <a:pt x="131904" y="247561"/>
                  </a:lnTo>
                  <a:lnTo>
                    <a:pt x="126632" y="248383"/>
                  </a:lnTo>
                  <a:lnTo>
                    <a:pt x="118127" y="251943"/>
                  </a:lnTo>
                  <a:lnTo>
                    <a:pt x="111040" y="255840"/>
                  </a:lnTo>
                  <a:lnTo>
                    <a:pt x="104583" y="257572"/>
                  </a:lnTo>
                  <a:lnTo>
                    <a:pt x="95370" y="258547"/>
                  </a:lnTo>
                  <a:lnTo>
                    <a:pt x="86356" y="258836"/>
                  </a:lnTo>
                  <a:lnTo>
                    <a:pt x="77402" y="258922"/>
                  </a:lnTo>
                  <a:lnTo>
                    <a:pt x="74421" y="259926"/>
                  </a:lnTo>
                  <a:lnTo>
                    <a:pt x="65155" y="266021"/>
                  </a:lnTo>
                  <a:lnTo>
                    <a:pt x="60647" y="269980"/>
                  </a:lnTo>
                  <a:lnTo>
                    <a:pt x="54975" y="275467"/>
                  </a:lnTo>
                  <a:lnTo>
                    <a:pt x="53517" y="275917"/>
                  </a:lnTo>
                  <a:lnTo>
                    <a:pt x="44649" y="2768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291"/>
            <p:cNvSpPr/>
            <p:nvPr/>
          </p:nvSpPr>
          <p:spPr>
            <a:xfrm>
              <a:off x="1276945" y="4027289"/>
              <a:ext cx="919759" cy="35719"/>
            </a:xfrm>
            <a:custGeom>
              <a:avLst/>
              <a:gdLst/>
              <a:ahLst/>
              <a:cxnLst/>
              <a:rect l="0" t="0" r="0" b="0"/>
              <a:pathLst>
                <a:path w="919759" h="35719">
                  <a:moveTo>
                    <a:pt x="0" y="0"/>
                  </a:moveTo>
                  <a:lnTo>
                    <a:pt x="77914" y="0"/>
                  </a:lnTo>
                  <a:lnTo>
                    <a:pt x="82700" y="992"/>
                  </a:lnTo>
                  <a:lnTo>
                    <a:pt x="86884" y="2646"/>
                  </a:lnTo>
                  <a:lnTo>
                    <a:pt x="90665" y="4740"/>
                  </a:lnTo>
                  <a:lnTo>
                    <a:pt x="95169" y="6136"/>
                  </a:lnTo>
                  <a:lnTo>
                    <a:pt x="100157" y="7067"/>
                  </a:lnTo>
                  <a:lnTo>
                    <a:pt x="110991" y="8102"/>
                  </a:lnTo>
                  <a:lnTo>
                    <a:pt x="136760" y="8766"/>
                  </a:lnTo>
                  <a:lnTo>
                    <a:pt x="184189" y="8920"/>
                  </a:lnTo>
                  <a:lnTo>
                    <a:pt x="191253" y="9915"/>
                  </a:lnTo>
                  <a:lnTo>
                    <a:pt x="198940" y="11571"/>
                  </a:lnTo>
                  <a:lnTo>
                    <a:pt x="207040" y="13667"/>
                  </a:lnTo>
                  <a:lnTo>
                    <a:pt x="214425" y="15064"/>
                  </a:lnTo>
                  <a:lnTo>
                    <a:pt x="221333" y="15996"/>
                  </a:lnTo>
                  <a:lnTo>
                    <a:pt x="235292" y="17031"/>
                  </a:lnTo>
                  <a:lnTo>
                    <a:pt x="258893" y="17614"/>
                  </a:lnTo>
                  <a:lnTo>
                    <a:pt x="296043" y="17826"/>
                  </a:lnTo>
                  <a:lnTo>
                    <a:pt x="303526" y="18830"/>
                  </a:lnTo>
                  <a:lnTo>
                    <a:pt x="310499" y="20490"/>
                  </a:lnTo>
                  <a:lnTo>
                    <a:pt x="317132" y="22590"/>
                  </a:lnTo>
                  <a:lnTo>
                    <a:pt x="324531" y="23990"/>
                  </a:lnTo>
                  <a:lnTo>
                    <a:pt x="332440" y="24922"/>
                  </a:lnTo>
                  <a:lnTo>
                    <a:pt x="348173" y="25959"/>
                  </a:lnTo>
                  <a:lnTo>
                    <a:pt x="369179" y="26543"/>
                  </a:lnTo>
                  <a:lnTo>
                    <a:pt x="531074" y="26789"/>
                  </a:lnTo>
                  <a:lnTo>
                    <a:pt x="538596" y="27781"/>
                  </a:lnTo>
                  <a:lnTo>
                    <a:pt x="546587" y="29435"/>
                  </a:lnTo>
                  <a:lnTo>
                    <a:pt x="554892" y="31529"/>
                  </a:lnTo>
                  <a:lnTo>
                    <a:pt x="563404" y="32925"/>
                  </a:lnTo>
                  <a:lnTo>
                    <a:pt x="572056" y="33856"/>
                  </a:lnTo>
                  <a:lnTo>
                    <a:pt x="588614" y="34891"/>
                  </a:lnTo>
                  <a:lnTo>
                    <a:pt x="610085" y="35473"/>
                  </a:lnTo>
                  <a:lnTo>
                    <a:pt x="895564" y="35718"/>
                  </a:lnTo>
                  <a:lnTo>
                    <a:pt x="897675" y="34726"/>
                  </a:lnTo>
                  <a:lnTo>
                    <a:pt x="899083" y="33072"/>
                  </a:lnTo>
                  <a:lnTo>
                    <a:pt x="900021" y="30978"/>
                  </a:lnTo>
                  <a:lnTo>
                    <a:pt x="901639" y="29581"/>
                  </a:lnTo>
                  <a:lnTo>
                    <a:pt x="903710" y="28651"/>
                  </a:lnTo>
                  <a:lnTo>
                    <a:pt x="910411" y="26898"/>
                  </a:lnTo>
                  <a:lnTo>
                    <a:pt x="919758" y="267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292"/>
            <p:cNvSpPr/>
            <p:nvPr/>
          </p:nvSpPr>
          <p:spPr>
            <a:xfrm>
              <a:off x="1526976" y="4652367"/>
              <a:ext cx="53579" cy="500063"/>
            </a:xfrm>
            <a:custGeom>
              <a:avLst/>
              <a:gdLst/>
              <a:ahLst/>
              <a:cxnLst/>
              <a:rect l="0" t="0" r="0" b="0"/>
              <a:pathLst>
                <a:path w="53579" h="500063">
                  <a:moveTo>
                    <a:pt x="0" y="0"/>
                  </a:moveTo>
                  <a:lnTo>
                    <a:pt x="0" y="175650"/>
                  </a:lnTo>
                  <a:lnTo>
                    <a:pt x="992" y="181592"/>
                  </a:lnTo>
                  <a:lnTo>
                    <a:pt x="2646" y="187538"/>
                  </a:lnTo>
                  <a:lnTo>
                    <a:pt x="4740" y="193486"/>
                  </a:lnTo>
                  <a:lnTo>
                    <a:pt x="6137" y="199436"/>
                  </a:lnTo>
                  <a:lnTo>
                    <a:pt x="7689" y="211339"/>
                  </a:lnTo>
                  <a:lnTo>
                    <a:pt x="8378" y="223243"/>
                  </a:lnTo>
                  <a:lnTo>
                    <a:pt x="8684" y="235149"/>
                  </a:lnTo>
                  <a:lnTo>
                    <a:pt x="8897" y="264914"/>
                  </a:lnTo>
                  <a:lnTo>
                    <a:pt x="9900" y="271859"/>
                  </a:lnTo>
                  <a:lnTo>
                    <a:pt x="11561" y="279466"/>
                  </a:lnTo>
                  <a:lnTo>
                    <a:pt x="13661" y="287514"/>
                  </a:lnTo>
                  <a:lnTo>
                    <a:pt x="15060" y="294863"/>
                  </a:lnTo>
                  <a:lnTo>
                    <a:pt x="16615" y="308321"/>
                  </a:lnTo>
                  <a:lnTo>
                    <a:pt x="17307" y="320917"/>
                  </a:lnTo>
                  <a:lnTo>
                    <a:pt x="17491" y="327054"/>
                  </a:lnTo>
                  <a:lnTo>
                    <a:pt x="18606" y="333129"/>
                  </a:lnTo>
                  <a:lnTo>
                    <a:pt x="20341" y="339164"/>
                  </a:lnTo>
                  <a:lnTo>
                    <a:pt x="22491" y="345172"/>
                  </a:lnTo>
                  <a:lnTo>
                    <a:pt x="23924" y="351161"/>
                  </a:lnTo>
                  <a:lnTo>
                    <a:pt x="25516" y="363108"/>
                  </a:lnTo>
                  <a:lnTo>
                    <a:pt x="26223" y="375032"/>
                  </a:lnTo>
                  <a:lnTo>
                    <a:pt x="26412" y="380990"/>
                  </a:lnTo>
                  <a:lnTo>
                    <a:pt x="27530" y="386946"/>
                  </a:lnTo>
                  <a:lnTo>
                    <a:pt x="29267" y="392902"/>
                  </a:lnTo>
                  <a:lnTo>
                    <a:pt x="31418" y="398856"/>
                  </a:lnTo>
                  <a:lnTo>
                    <a:pt x="32851" y="403818"/>
                  </a:lnTo>
                  <a:lnTo>
                    <a:pt x="34444" y="411977"/>
                  </a:lnTo>
                  <a:lnTo>
                    <a:pt x="35341" y="426889"/>
                  </a:lnTo>
                  <a:lnTo>
                    <a:pt x="35607" y="443875"/>
                  </a:lnTo>
                  <a:lnTo>
                    <a:pt x="36637" y="448713"/>
                  </a:lnTo>
                  <a:lnTo>
                    <a:pt x="38315" y="452931"/>
                  </a:lnTo>
                  <a:lnTo>
                    <a:pt x="40426" y="456735"/>
                  </a:lnTo>
                  <a:lnTo>
                    <a:pt x="41834" y="460263"/>
                  </a:lnTo>
                  <a:lnTo>
                    <a:pt x="43397" y="466830"/>
                  </a:lnTo>
                  <a:lnTo>
                    <a:pt x="44807" y="469970"/>
                  </a:lnTo>
                  <a:lnTo>
                    <a:pt x="46738" y="473055"/>
                  </a:lnTo>
                  <a:lnTo>
                    <a:pt x="49018" y="476105"/>
                  </a:lnTo>
                  <a:lnTo>
                    <a:pt x="50538" y="480122"/>
                  </a:lnTo>
                  <a:lnTo>
                    <a:pt x="51552" y="484784"/>
                  </a:lnTo>
                  <a:lnTo>
                    <a:pt x="53578" y="5000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293"/>
            <p:cNvSpPr/>
            <p:nvPr/>
          </p:nvSpPr>
          <p:spPr>
            <a:xfrm>
              <a:off x="1544835" y="4607718"/>
              <a:ext cx="204884" cy="214314"/>
            </a:xfrm>
            <a:custGeom>
              <a:avLst/>
              <a:gdLst/>
              <a:ahLst/>
              <a:cxnLst/>
              <a:rect l="0" t="0" r="0" b="0"/>
              <a:pathLst>
                <a:path w="204884" h="214314">
                  <a:moveTo>
                    <a:pt x="35719" y="0"/>
                  </a:moveTo>
                  <a:lnTo>
                    <a:pt x="40460" y="0"/>
                  </a:lnTo>
                  <a:lnTo>
                    <a:pt x="42848" y="992"/>
                  </a:lnTo>
                  <a:lnTo>
                    <a:pt x="48148" y="4740"/>
                  </a:lnTo>
                  <a:lnTo>
                    <a:pt x="50950" y="6137"/>
                  </a:lnTo>
                  <a:lnTo>
                    <a:pt x="56710" y="7689"/>
                  </a:lnTo>
                  <a:lnTo>
                    <a:pt x="61619" y="9095"/>
                  </a:lnTo>
                  <a:lnTo>
                    <a:pt x="75012" y="13303"/>
                  </a:lnTo>
                  <a:lnTo>
                    <a:pt x="80766" y="15814"/>
                  </a:lnTo>
                  <a:lnTo>
                    <a:pt x="85594" y="18481"/>
                  </a:lnTo>
                  <a:lnTo>
                    <a:pt x="89805" y="21250"/>
                  </a:lnTo>
                  <a:lnTo>
                    <a:pt x="94597" y="23096"/>
                  </a:lnTo>
                  <a:lnTo>
                    <a:pt x="99776" y="24327"/>
                  </a:lnTo>
                  <a:lnTo>
                    <a:pt x="105213" y="25148"/>
                  </a:lnTo>
                  <a:lnTo>
                    <a:pt x="109829" y="26687"/>
                  </a:lnTo>
                  <a:lnTo>
                    <a:pt x="113899" y="28705"/>
                  </a:lnTo>
                  <a:lnTo>
                    <a:pt x="117605" y="31044"/>
                  </a:lnTo>
                  <a:lnTo>
                    <a:pt x="122060" y="33594"/>
                  </a:lnTo>
                  <a:lnTo>
                    <a:pt x="132301" y="39074"/>
                  </a:lnTo>
                  <a:lnTo>
                    <a:pt x="136818" y="41925"/>
                  </a:lnTo>
                  <a:lnTo>
                    <a:pt x="140822" y="44817"/>
                  </a:lnTo>
                  <a:lnTo>
                    <a:pt x="144483" y="47737"/>
                  </a:lnTo>
                  <a:lnTo>
                    <a:pt x="147916" y="49684"/>
                  </a:lnTo>
                  <a:lnTo>
                    <a:pt x="151197" y="50982"/>
                  </a:lnTo>
                  <a:lnTo>
                    <a:pt x="154376" y="51847"/>
                  </a:lnTo>
                  <a:lnTo>
                    <a:pt x="157488" y="54409"/>
                  </a:lnTo>
                  <a:lnTo>
                    <a:pt x="160555" y="58101"/>
                  </a:lnTo>
                  <a:lnTo>
                    <a:pt x="163591" y="62547"/>
                  </a:lnTo>
                  <a:lnTo>
                    <a:pt x="167600" y="66502"/>
                  </a:lnTo>
                  <a:lnTo>
                    <a:pt x="172257" y="70132"/>
                  </a:lnTo>
                  <a:lnTo>
                    <a:pt x="177346" y="73544"/>
                  </a:lnTo>
                  <a:lnTo>
                    <a:pt x="180739" y="76811"/>
                  </a:lnTo>
                  <a:lnTo>
                    <a:pt x="183001" y="79981"/>
                  </a:lnTo>
                  <a:lnTo>
                    <a:pt x="186506" y="86148"/>
                  </a:lnTo>
                  <a:lnTo>
                    <a:pt x="191371" y="92197"/>
                  </a:lnTo>
                  <a:lnTo>
                    <a:pt x="196841" y="98193"/>
                  </a:lnTo>
                  <a:lnTo>
                    <a:pt x="203696" y="105386"/>
                  </a:lnTo>
                  <a:lnTo>
                    <a:pt x="204259" y="106969"/>
                  </a:lnTo>
                  <a:lnTo>
                    <a:pt x="204883" y="111372"/>
                  </a:lnTo>
                  <a:lnTo>
                    <a:pt x="204058" y="113936"/>
                  </a:lnTo>
                  <a:lnTo>
                    <a:pt x="200495" y="119430"/>
                  </a:lnTo>
                  <a:lnTo>
                    <a:pt x="198250" y="125179"/>
                  </a:lnTo>
                  <a:lnTo>
                    <a:pt x="197651" y="128101"/>
                  </a:lnTo>
                  <a:lnTo>
                    <a:pt x="194340" y="133994"/>
                  </a:lnTo>
                  <a:lnTo>
                    <a:pt x="189561" y="139920"/>
                  </a:lnTo>
                  <a:lnTo>
                    <a:pt x="184130" y="145862"/>
                  </a:lnTo>
                  <a:lnTo>
                    <a:pt x="181292" y="147843"/>
                  </a:lnTo>
                  <a:lnTo>
                    <a:pt x="175494" y="150044"/>
                  </a:lnTo>
                  <a:lnTo>
                    <a:pt x="169610" y="153668"/>
                  </a:lnTo>
                  <a:lnTo>
                    <a:pt x="166652" y="156023"/>
                  </a:lnTo>
                  <a:lnTo>
                    <a:pt x="163687" y="157594"/>
                  </a:lnTo>
                  <a:lnTo>
                    <a:pt x="153782" y="160796"/>
                  </a:lnTo>
                  <a:lnTo>
                    <a:pt x="149155" y="162760"/>
                  </a:lnTo>
                  <a:lnTo>
                    <a:pt x="144085" y="165061"/>
                  </a:lnTo>
                  <a:lnTo>
                    <a:pt x="139713" y="166596"/>
                  </a:lnTo>
                  <a:lnTo>
                    <a:pt x="135806" y="167618"/>
                  </a:lnTo>
                  <a:lnTo>
                    <a:pt x="132210" y="168300"/>
                  </a:lnTo>
                  <a:lnTo>
                    <a:pt x="127827" y="169747"/>
                  </a:lnTo>
                  <a:lnTo>
                    <a:pt x="122922" y="171704"/>
                  </a:lnTo>
                  <a:lnTo>
                    <a:pt x="117667" y="174000"/>
                  </a:lnTo>
                  <a:lnTo>
                    <a:pt x="106536" y="179198"/>
                  </a:lnTo>
                  <a:lnTo>
                    <a:pt x="100790" y="181973"/>
                  </a:lnTo>
                  <a:lnTo>
                    <a:pt x="95967" y="183824"/>
                  </a:lnTo>
                  <a:lnTo>
                    <a:pt x="91759" y="185057"/>
                  </a:lnTo>
                  <a:lnTo>
                    <a:pt x="87962" y="185879"/>
                  </a:lnTo>
                  <a:lnTo>
                    <a:pt x="83446" y="186427"/>
                  </a:lnTo>
                  <a:lnTo>
                    <a:pt x="78451" y="186793"/>
                  </a:lnTo>
                  <a:lnTo>
                    <a:pt x="73137" y="187037"/>
                  </a:lnTo>
                  <a:lnTo>
                    <a:pt x="68602" y="188191"/>
                  </a:lnTo>
                  <a:lnTo>
                    <a:pt x="64586" y="189953"/>
                  </a:lnTo>
                  <a:lnTo>
                    <a:pt x="60917" y="192120"/>
                  </a:lnTo>
                  <a:lnTo>
                    <a:pt x="56487" y="193564"/>
                  </a:lnTo>
                  <a:lnTo>
                    <a:pt x="51548" y="194527"/>
                  </a:lnTo>
                  <a:lnTo>
                    <a:pt x="46272" y="195169"/>
                  </a:lnTo>
                  <a:lnTo>
                    <a:pt x="41762" y="195597"/>
                  </a:lnTo>
                  <a:lnTo>
                    <a:pt x="37764" y="195883"/>
                  </a:lnTo>
                  <a:lnTo>
                    <a:pt x="34106" y="196073"/>
                  </a:lnTo>
                  <a:lnTo>
                    <a:pt x="27395" y="196284"/>
                  </a:lnTo>
                  <a:lnTo>
                    <a:pt x="24217" y="196341"/>
                  </a:lnTo>
                  <a:lnTo>
                    <a:pt x="21106" y="197371"/>
                  </a:lnTo>
                  <a:lnTo>
                    <a:pt x="15003" y="201160"/>
                  </a:lnTo>
                  <a:lnTo>
                    <a:pt x="10729" y="204132"/>
                  </a:lnTo>
                  <a:lnTo>
                    <a:pt x="7084" y="204827"/>
                  </a:lnTo>
                  <a:lnTo>
                    <a:pt x="0" y="2143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294"/>
            <p:cNvSpPr/>
            <p:nvPr/>
          </p:nvSpPr>
          <p:spPr>
            <a:xfrm>
              <a:off x="1250156" y="4830983"/>
              <a:ext cx="1196579" cy="53557"/>
            </a:xfrm>
            <a:custGeom>
              <a:avLst/>
              <a:gdLst/>
              <a:ahLst/>
              <a:cxnLst/>
              <a:rect l="0" t="0" r="0" b="0"/>
              <a:pathLst>
                <a:path w="1196579" h="53557">
                  <a:moveTo>
                    <a:pt x="0" y="17837"/>
                  </a:moveTo>
                  <a:lnTo>
                    <a:pt x="4740" y="17837"/>
                  </a:lnTo>
                  <a:lnTo>
                    <a:pt x="7129" y="16845"/>
                  </a:lnTo>
                  <a:lnTo>
                    <a:pt x="9713" y="15191"/>
                  </a:lnTo>
                  <a:lnTo>
                    <a:pt x="12429" y="13097"/>
                  </a:lnTo>
                  <a:lnTo>
                    <a:pt x="16223" y="11700"/>
                  </a:lnTo>
                  <a:lnTo>
                    <a:pt x="25731" y="10148"/>
                  </a:lnTo>
                  <a:lnTo>
                    <a:pt x="61190" y="8939"/>
                  </a:lnTo>
                  <a:lnTo>
                    <a:pt x="65598" y="7936"/>
                  </a:lnTo>
                  <a:lnTo>
                    <a:pt x="69529" y="6276"/>
                  </a:lnTo>
                  <a:lnTo>
                    <a:pt x="73141" y="4176"/>
                  </a:lnTo>
                  <a:lnTo>
                    <a:pt x="77534" y="2776"/>
                  </a:lnTo>
                  <a:lnTo>
                    <a:pt x="87707" y="1222"/>
                  </a:lnTo>
                  <a:lnTo>
                    <a:pt x="104590" y="346"/>
                  </a:lnTo>
                  <a:lnTo>
                    <a:pt x="110407" y="1215"/>
                  </a:lnTo>
                  <a:lnTo>
                    <a:pt x="116268" y="2787"/>
                  </a:lnTo>
                  <a:lnTo>
                    <a:pt x="122161" y="4827"/>
                  </a:lnTo>
                  <a:lnTo>
                    <a:pt x="128073" y="5195"/>
                  </a:lnTo>
                  <a:lnTo>
                    <a:pt x="133999" y="4448"/>
                  </a:lnTo>
                  <a:lnTo>
                    <a:pt x="139934" y="2957"/>
                  </a:lnTo>
                  <a:lnTo>
                    <a:pt x="151820" y="1302"/>
                  </a:lnTo>
                  <a:lnTo>
                    <a:pt x="187525" y="93"/>
                  </a:lnTo>
                  <a:lnTo>
                    <a:pt x="211336" y="0"/>
                  </a:lnTo>
                  <a:lnTo>
                    <a:pt x="218281" y="985"/>
                  </a:lnTo>
                  <a:lnTo>
                    <a:pt x="225888" y="2633"/>
                  </a:lnTo>
                  <a:lnTo>
                    <a:pt x="233936" y="4724"/>
                  </a:lnTo>
                  <a:lnTo>
                    <a:pt x="241285" y="6119"/>
                  </a:lnTo>
                  <a:lnTo>
                    <a:pt x="254743" y="7668"/>
                  </a:lnTo>
                  <a:lnTo>
                    <a:pt x="288232" y="8744"/>
                  </a:lnTo>
                  <a:lnTo>
                    <a:pt x="545985" y="8907"/>
                  </a:lnTo>
                  <a:lnTo>
                    <a:pt x="554490" y="9899"/>
                  </a:lnTo>
                  <a:lnTo>
                    <a:pt x="563137" y="11553"/>
                  </a:lnTo>
                  <a:lnTo>
                    <a:pt x="571877" y="13647"/>
                  </a:lnTo>
                  <a:lnTo>
                    <a:pt x="580681" y="15044"/>
                  </a:lnTo>
                  <a:lnTo>
                    <a:pt x="598401" y="16596"/>
                  </a:lnTo>
                  <a:lnTo>
                    <a:pt x="627893" y="17591"/>
                  </a:lnTo>
                  <a:lnTo>
                    <a:pt x="848323" y="17837"/>
                  </a:lnTo>
                  <a:lnTo>
                    <a:pt x="856260" y="18829"/>
                  </a:lnTo>
                  <a:lnTo>
                    <a:pt x="863535" y="20482"/>
                  </a:lnTo>
                  <a:lnTo>
                    <a:pt x="870369" y="22577"/>
                  </a:lnTo>
                  <a:lnTo>
                    <a:pt x="877903" y="23974"/>
                  </a:lnTo>
                  <a:lnTo>
                    <a:pt x="894210" y="25525"/>
                  </a:lnTo>
                  <a:lnTo>
                    <a:pt x="928933" y="26521"/>
                  </a:lnTo>
                  <a:lnTo>
                    <a:pt x="968627" y="26734"/>
                  </a:lnTo>
                  <a:lnTo>
                    <a:pt x="976150" y="27737"/>
                  </a:lnTo>
                  <a:lnTo>
                    <a:pt x="984142" y="29398"/>
                  </a:lnTo>
                  <a:lnTo>
                    <a:pt x="992446" y="31497"/>
                  </a:lnTo>
                  <a:lnTo>
                    <a:pt x="1000959" y="32897"/>
                  </a:lnTo>
                  <a:lnTo>
                    <a:pt x="1018355" y="34452"/>
                  </a:lnTo>
                  <a:lnTo>
                    <a:pt x="1040142" y="35328"/>
                  </a:lnTo>
                  <a:lnTo>
                    <a:pt x="1046647" y="36443"/>
                  </a:lnTo>
                  <a:lnTo>
                    <a:pt x="1052968" y="38178"/>
                  </a:lnTo>
                  <a:lnTo>
                    <a:pt x="1059166" y="40327"/>
                  </a:lnTo>
                  <a:lnTo>
                    <a:pt x="1066275" y="41760"/>
                  </a:lnTo>
                  <a:lnTo>
                    <a:pt x="1082111" y="43352"/>
                  </a:lnTo>
                  <a:lnTo>
                    <a:pt x="1115640" y="44458"/>
                  </a:lnTo>
                  <a:lnTo>
                    <a:pt x="1121783" y="44514"/>
                  </a:lnTo>
                  <a:lnTo>
                    <a:pt x="1127863" y="45544"/>
                  </a:lnTo>
                  <a:lnTo>
                    <a:pt x="1133901" y="47222"/>
                  </a:lnTo>
                  <a:lnTo>
                    <a:pt x="1139911" y="49333"/>
                  </a:lnTo>
                  <a:lnTo>
                    <a:pt x="1145901" y="50741"/>
                  </a:lnTo>
                  <a:lnTo>
                    <a:pt x="1157849" y="52305"/>
                  </a:lnTo>
                  <a:lnTo>
                    <a:pt x="1180576" y="53391"/>
                  </a:lnTo>
                  <a:lnTo>
                    <a:pt x="1196578" y="53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295"/>
            <p:cNvSpPr/>
            <p:nvPr/>
          </p:nvSpPr>
          <p:spPr>
            <a:xfrm>
              <a:off x="1910953" y="4679156"/>
              <a:ext cx="35719" cy="383977"/>
            </a:xfrm>
            <a:custGeom>
              <a:avLst/>
              <a:gdLst/>
              <a:ahLst/>
              <a:cxnLst/>
              <a:rect l="0" t="0" r="0" b="0"/>
              <a:pathLst>
                <a:path w="35719" h="383977">
                  <a:moveTo>
                    <a:pt x="0" y="0"/>
                  </a:moveTo>
                  <a:lnTo>
                    <a:pt x="0" y="139863"/>
                  </a:lnTo>
                  <a:lnTo>
                    <a:pt x="992" y="145828"/>
                  </a:lnTo>
                  <a:lnTo>
                    <a:pt x="2645" y="151789"/>
                  </a:lnTo>
                  <a:lnTo>
                    <a:pt x="4740" y="157747"/>
                  </a:lnTo>
                  <a:lnTo>
                    <a:pt x="6136" y="163703"/>
                  </a:lnTo>
                  <a:lnTo>
                    <a:pt x="7067" y="169659"/>
                  </a:lnTo>
                  <a:lnTo>
                    <a:pt x="8102" y="181568"/>
                  </a:lnTo>
                  <a:lnTo>
                    <a:pt x="8562" y="193476"/>
                  </a:lnTo>
                  <a:lnTo>
                    <a:pt x="9676" y="199429"/>
                  </a:lnTo>
                  <a:lnTo>
                    <a:pt x="11412" y="205382"/>
                  </a:lnTo>
                  <a:lnTo>
                    <a:pt x="13561" y="211335"/>
                  </a:lnTo>
                  <a:lnTo>
                    <a:pt x="14993" y="218281"/>
                  </a:lnTo>
                  <a:lnTo>
                    <a:pt x="15949" y="225888"/>
                  </a:lnTo>
                  <a:lnTo>
                    <a:pt x="16586" y="233935"/>
                  </a:lnTo>
                  <a:lnTo>
                    <a:pt x="17010" y="241285"/>
                  </a:lnTo>
                  <a:lnTo>
                    <a:pt x="17482" y="254743"/>
                  </a:lnTo>
                  <a:lnTo>
                    <a:pt x="17747" y="273476"/>
                  </a:lnTo>
                  <a:lnTo>
                    <a:pt x="18777" y="279551"/>
                  </a:lnTo>
                  <a:lnTo>
                    <a:pt x="20455" y="285586"/>
                  </a:lnTo>
                  <a:lnTo>
                    <a:pt x="22566" y="291594"/>
                  </a:lnTo>
                  <a:lnTo>
                    <a:pt x="23974" y="296591"/>
                  </a:lnTo>
                  <a:lnTo>
                    <a:pt x="24912" y="300915"/>
                  </a:lnTo>
                  <a:lnTo>
                    <a:pt x="25955" y="309357"/>
                  </a:lnTo>
                  <a:lnTo>
                    <a:pt x="26418" y="319724"/>
                  </a:lnTo>
                  <a:lnTo>
                    <a:pt x="26679" y="336716"/>
                  </a:lnTo>
                  <a:lnTo>
                    <a:pt x="27708" y="341555"/>
                  </a:lnTo>
                  <a:lnTo>
                    <a:pt x="29386" y="345774"/>
                  </a:lnTo>
                  <a:lnTo>
                    <a:pt x="31497" y="349578"/>
                  </a:lnTo>
                  <a:lnTo>
                    <a:pt x="32904" y="355091"/>
                  </a:lnTo>
                  <a:lnTo>
                    <a:pt x="33842" y="361743"/>
                  </a:lnTo>
                  <a:lnTo>
                    <a:pt x="35718" y="3839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296"/>
            <p:cNvSpPr/>
            <p:nvPr/>
          </p:nvSpPr>
          <p:spPr>
            <a:xfrm>
              <a:off x="1919882" y="4580929"/>
              <a:ext cx="187488" cy="214314"/>
            </a:xfrm>
            <a:custGeom>
              <a:avLst/>
              <a:gdLst/>
              <a:ahLst/>
              <a:cxnLst/>
              <a:rect l="0" t="0" r="0" b="0"/>
              <a:pathLst>
                <a:path w="187488" h="214314">
                  <a:moveTo>
                    <a:pt x="0" y="0"/>
                  </a:moveTo>
                  <a:lnTo>
                    <a:pt x="18962" y="0"/>
                  </a:lnTo>
                  <a:lnTo>
                    <a:pt x="25540" y="992"/>
                  </a:lnTo>
                  <a:lnTo>
                    <a:pt x="30917" y="2646"/>
                  </a:lnTo>
                  <a:lnTo>
                    <a:pt x="35494" y="4740"/>
                  </a:lnTo>
                  <a:lnTo>
                    <a:pt x="40530" y="6137"/>
                  </a:lnTo>
                  <a:lnTo>
                    <a:pt x="45872" y="7068"/>
                  </a:lnTo>
                  <a:lnTo>
                    <a:pt x="51417" y="7689"/>
                  </a:lnTo>
                  <a:lnTo>
                    <a:pt x="56106" y="9095"/>
                  </a:lnTo>
                  <a:lnTo>
                    <a:pt x="60225" y="11024"/>
                  </a:lnTo>
                  <a:lnTo>
                    <a:pt x="63962" y="13302"/>
                  </a:lnTo>
                  <a:lnTo>
                    <a:pt x="68439" y="14822"/>
                  </a:lnTo>
                  <a:lnTo>
                    <a:pt x="73407" y="15834"/>
                  </a:lnTo>
                  <a:lnTo>
                    <a:pt x="78704" y="16510"/>
                  </a:lnTo>
                  <a:lnTo>
                    <a:pt x="83227" y="17952"/>
                  </a:lnTo>
                  <a:lnTo>
                    <a:pt x="87235" y="19906"/>
                  </a:lnTo>
                  <a:lnTo>
                    <a:pt x="90899" y="22200"/>
                  </a:lnTo>
                  <a:lnTo>
                    <a:pt x="95326" y="24722"/>
                  </a:lnTo>
                  <a:lnTo>
                    <a:pt x="105537" y="30170"/>
                  </a:lnTo>
                  <a:lnTo>
                    <a:pt x="110045" y="33012"/>
                  </a:lnTo>
                  <a:lnTo>
                    <a:pt x="114043" y="35899"/>
                  </a:lnTo>
                  <a:lnTo>
                    <a:pt x="117701" y="38815"/>
                  </a:lnTo>
                  <a:lnTo>
                    <a:pt x="122124" y="41752"/>
                  </a:lnTo>
                  <a:lnTo>
                    <a:pt x="127057" y="44702"/>
                  </a:lnTo>
                  <a:lnTo>
                    <a:pt x="132329" y="47661"/>
                  </a:lnTo>
                  <a:lnTo>
                    <a:pt x="136837" y="50625"/>
                  </a:lnTo>
                  <a:lnTo>
                    <a:pt x="140834" y="53594"/>
                  </a:lnTo>
                  <a:lnTo>
                    <a:pt x="144491" y="56566"/>
                  </a:lnTo>
                  <a:lnTo>
                    <a:pt x="147921" y="59539"/>
                  </a:lnTo>
                  <a:lnTo>
                    <a:pt x="151200" y="62513"/>
                  </a:lnTo>
                  <a:lnTo>
                    <a:pt x="157489" y="68463"/>
                  </a:lnTo>
                  <a:lnTo>
                    <a:pt x="172605" y="83344"/>
                  </a:lnTo>
                  <a:lnTo>
                    <a:pt x="174602" y="86321"/>
                  </a:lnTo>
                  <a:lnTo>
                    <a:pt x="176820" y="92274"/>
                  </a:lnTo>
                  <a:lnTo>
                    <a:pt x="178403" y="96242"/>
                  </a:lnTo>
                  <a:lnTo>
                    <a:pt x="180451" y="100872"/>
                  </a:lnTo>
                  <a:lnTo>
                    <a:pt x="182809" y="105944"/>
                  </a:lnTo>
                  <a:lnTo>
                    <a:pt x="184380" y="110316"/>
                  </a:lnTo>
                  <a:lnTo>
                    <a:pt x="185428" y="114224"/>
                  </a:lnTo>
                  <a:lnTo>
                    <a:pt x="186127" y="117822"/>
                  </a:lnTo>
                  <a:lnTo>
                    <a:pt x="186903" y="124464"/>
                  </a:lnTo>
                  <a:lnTo>
                    <a:pt x="187248" y="130724"/>
                  </a:lnTo>
                  <a:lnTo>
                    <a:pt x="187401" y="136814"/>
                  </a:lnTo>
                  <a:lnTo>
                    <a:pt x="187487" y="145820"/>
                  </a:lnTo>
                  <a:lnTo>
                    <a:pt x="186507" y="148807"/>
                  </a:lnTo>
                  <a:lnTo>
                    <a:pt x="182772" y="154772"/>
                  </a:lnTo>
                  <a:lnTo>
                    <a:pt x="180388" y="156759"/>
                  </a:lnTo>
                  <a:lnTo>
                    <a:pt x="177805" y="158085"/>
                  </a:lnTo>
                  <a:lnTo>
                    <a:pt x="175092" y="158968"/>
                  </a:lnTo>
                  <a:lnTo>
                    <a:pt x="169430" y="162595"/>
                  </a:lnTo>
                  <a:lnTo>
                    <a:pt x="163607" y="167515"/>
                  </a:lnTo>
                  <a:lnTo>
                    <a:pt x="160666" y="170216"/>
                  </a:lnTo>
                  <a:lnTo>
                    <a:pt x="157712" y="173009"/>
                  </a:lnTo>
                  <a:lnTo>
                    <a:pt x="154751" y="174870"/>
                  </a:lnTo>
                  <a:lnTo>
                    <a:pt x="151784" y="176112"/>
                  </a:lnTo>
                  <a:lnTo>
                    <a:pt x="148815" y="176939"/>
                  </a:lnTo>
                  <a:lnTo>
                    <a:pt x="145843" y="178483"/>
                  </a:lnTo>
                  <a:lnTo>
                    <a:pt x="142869" y="180504"/>
                  </a:lnTo>
                  <a:lnTo>
                    <a:pt x="139895" y="182844"/>
                  </a:lnTo>
                  <a:lnTo>
                    <a:pt x="135927" y="184404"/>
                  </a:lnTo>
                  <a:lnTo>
                    <a:pt x="131298" y="185444"/>
                  </a:lnTo>
                  <a:lnTo>
                    <a:pt x="126227" y="186137"/>
                  </a:lnTo>
                  <a:lnTo>
                    <a:pt x="120863" y="187591"/>
                  </a:lnTo>
                  <a:lnTo>
                    <a:pt x="115302" y="189553"/>
                  </a:lnTo>
                  <a:lnTo>
                    <a:pt x="109610" y="191853"/>
                  </a:lnTo>
                  <a:lnTo>
                    <a:pt x="104823" y="193386"/>
                  </a:lnTo>
                  <a:lnTo>
                    <a:pt x="100640" y="194409"/>
                  </a:lnTo>
                  <a:lnTo>
                    <a:pt x="96859" y="195090"/>
                  </a:lnTo>
                  <a:lnTo>
                    <a:pt x="92354" y="196537"/>
                  </a:lnTo>
                  <a:lnTo>
                    <a:pt x="87366" y="198493"/>
                  </a:lnTo>
                  <a:lnTo>
                    <a:pt x="82057" y="200790"/>
                  </a:lnTo>
                  <a:lnTo>
                    <a:pt x="77525" y="202321"/>
                  </a:lnTo>
                  <a:lnTo>
                    <a:pt x="73512" y="203341"/>
                  </a:lnTo>
                  <a:lnTo>
                    <a:pt x="69844" y="204022"/>
                  </a:lnTo>
                  <a:lnTo>
                    <a:pt x="65414" y="204476"/>
                  </a:lnTo>
                  <a:lnTo>
                    <a:pt x="60477" y="204778"/>
                  </a:lnTo>
                  <a:lnTo>
                    <a:pt x="49699" y="205114"/>
                  </a:lnTo>
                  <a:lnTo>
                    <a:pt x="25458" y="205348"/>
                  </a:lnTo>
                  <a:lnTo>
                    <a:pt x="20941" y="206352"/>
                  </a:lnTo>
                  <a:lnTo>
                    <a:pt x="15945" y="208013"/>
                  </a:lnTo>
                  <a:lnTo>
                    <a:pt x="0" y="2143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297"/>
            <p:cNvSpPr/>
            <p:nvPr/>
          </p:nvSpPr>
          <p:spPr>
            <a:xfrm>
              <a:off x="2509242" y="3366492"/>
              <a:ext cx="641684" cy="1755261"/>
            </a:xfrm>
            <a:custGeom>
              <a:avLst/>
              <a:gdLst/>
              <a:ahLst/>
              <a:cxnLst/>
              <a:rect l="0" t="0" r="0" b="0"/>
              <a:pathLst>
                <a:path w="641684" h="1755261">
                  <a:moveTo>
                    <a:pt x="0" y="0"/>
                  </a:moveTo>
                  <a:lnTo>
                    <a:pt x="193109" y="0"/>
                  </a:lnTo>
                  <a:lnTo>
                    <a:pt x="205220" y="2646"/>
                  </a:lnTo>
                  <a:lnTo>
                    <a:pt x="218208" y="6137"/>
                  </a:lnTo>
                  <a:lnTo>
                    <a:pt x="233903" y="7688"/>
                  </a:lnTo>
                  <a:lnTo>
                    <a:pt x="248155" y="8378"/>
                  </a:lnTo>
                  <a:lnTo>
                    <a:pt x="262096" y="9677"/>
                  </a:lnTo>
                  <a:lnTo>
                    <a:pt x="278213" y="13561"/>
                  </a:lnTo>
                  <a:lnTo>
                    <a:pt x="292653" y="15949"/>
                  </a:lnTo>
                  <a:lnTo>
                    <a:pt x="305685" y="18002"/>
                  </a:lnTo>
                  <a:lnTo>
                    <a:pt x="325170" y="24737"/>
                  </a:lnTo>
                  <a:lnTo>
                    <a:pt x="340973" y="30176"/>
                  </a:lnTo>
                  <a:lnTo>
                    <a:pt x="355273" y="33255"/>
                  </a:lnTo>
                  <a:lnTo>
                    <a:pt x="368242" y="35616"/>
                  </a:lnTo>
                  <a:lnTo>
                    <a:pt x="386701" y="42523"/>
                  </a:lnTo>
                  <a:lnTo>
                    <a:pt x="405730" y="50854"/>
                  </a:lnTo>
                  <a:lnTo>
                    <a:pt x="421426" y="56667"/>
                  </a:lnTo>
                  <a:lnTo>
                    <a:pt x="435678" y="62557"/>
                  </a:lnTo>
                  <a:lnTo>
                    <a:pt x="448627" y="69475"/>
                  </a:lnTo>
                  <a:lnTo>
                    <a:pt x="466081" y="83534"/>
                  </a:lnTo>
                  <a:lnTo>
                    <a:pt x="478969" y="94424"/>
                  </a:lnTo>
                  <a:lnTo>
                    <a:pt x="494915" y="103935"/>
                  </a:lnTo>
                  <a:lnTo>
                    <a:pt x="512207" y="113037"/>
                  </a:lnTo>
                  <a:lnTo>
                    <a:pt x="523981" y="119030"/>
                  </a:lnTo>
                  <a:lnTo>
                    <a:pt x="533182" y="127647"/>
                  </a:lnTo>
                  <a:lnTo>
                    <a:pt x="547174" y="144607"/>
                  </a:lnTo>
                  <a:lnTo>
                    <a:pt x="565629" y="157512"/>
                  </a:lnTo>
                  <a:lnTo>
                    <a:pt x="573190" y="163602"/>
                  </a:lnTo>
                  <a:lnTo>
                    <a:pt x="575603" y="167607"/>
                  </a:lnTo>
                  <a:lnTo>
                    <a:pt x="579991" y="181732"/>
                  </a:lnTo>
                  <a:lnTo>
                    <a:pt x="584534" y="189249"/>
                  </a:lnTo>
                  <a:lnTo>
                    <a:pt x="592670" y="199059"/>
                  </a:lnTo>
                  <a:lnTo>
                    <a:pt x="594543" y="203152"/>
                  </a:lnTo>
                  <a:lnTo>
                    <a:pt x="598171" y="217400"/>
                  </a:lnTo>
                  <a:lnTo>
                    <a:pt x="604097" y="229338"/>
                  </a:lnTo>
                  <a:lnTo>
                    <a:pt x="606602" y="248002"/>
                  </a:lnTo>
                  <a:lnTo>
                    <a:pt x="607182" y="275489"/>
                  </a:lnTo>
                  <a:lnTo>
                    <a:pt x="606202" y="279901"/>
                  </a:lnTo>
                  <a:lnTo>
                    <a:pt x="601074" y="291844"/>
                  </a:lnTo>
                  <a:lnTo>
                    <a:pt x="598122" y="306517"/>
                  </a:lnTo>
                  <a:lnTo>
                    <a:pt x="584122" y="333291"/>
                  </a:lnTo>
                  <a:lnTo>
                    <a:pt x="576175" y="355572"/>
                  </a:lnTo>
                  <a:lnTo>
                    <a:pt x="559481" y="382361"/>
                  </a:lnTo>
                  <a:lnTo>
                    <a:pt x="550945" y="390865"/>
                  </a:lnTo>
                  <a:lnTo>
                    <a:pt x="545890" y="394522"/>
                  </a:lnTo>
                  <a:lnTo>
                    <a:pt x="537628" y="403877"/>
                  </a:lnTo>
                  <a:lnTo>
                    <a:pt x="524239" y="421311"/>
                  </a:lnTo>
                  <a:lnTo>
                    <a:pt x="505904" y="440446"/>
                  </a:lnTo>
                  <a:lnTo>
                    <a:pt x="466909" y="479630"/>
                  </a:lnTo>
                  <a:lnTo>
                    <a:pt x="449339" y="492465"/>
                  </a:lnTo>
                  <a:lnTo>
                    <a:pt x="440146" y="501977"/>
                  </a:lnTo>
                  <a:lnTo>
                    <a:pt x="436306" y="507292"/>
                  </a:lnTo>
                  <a:lnTo>
                    <a:pt x="426747" y="515843"/>
                  </a:lnTo>
                  <a:lnTo>
                    <a:pt x="410209" y="526235"/>
                  </a:lnTo>
                  <a:lnTo>
                    <a:pt x="398612" y="533523"/>
                  </a:lnTo>
                  <a:lnTo>
                    <a:pt x="380926" y="547790"/>
                  </a:lnTo>
                  <a:lnTo>
                    <a:pt x="363119" y="559734"/>
                  </a:lnTo>
                  <a:lnTo>
                    <a:pt x="345275" y="574408"/>
                  </a:lnTo>
                  <a:lnTo>
                    <a:pt x="328412" y="585480"/>
                  </a:lnTo>
                  <a:lnTo>
                    <a:pt x="310676" y="598110"/>
                  </a:lnTo>
                  <a:lnTo>
                    <a:pt x="299805" y="605155"/>
                  </a:lnTo>
                  <a:lnTo>
                    <a:pt x="282528" y="619285"/>
                  </a:lnTo>
                  <a:lnTo>
                    <a:pt x="264841" y="630196"/>
                  </a:lnTo>
                  <a:lnTo>
                    <a:pt x="248025" y="639713"/>
                  </a:lnTo>
                  <a:lnTo>
                    <a:pt x="230305" y="651818"/>
                  </a:lnTo>
                  <a:lnTo>
                    <a:pt x="216405" y="660782"/>
                  </a:lnTo>
                  <a:lnTo>
                    <a:pt x="199705" y="674685"/>
                  </a:lnTo>
                  <a:lnTo>
                    <a:pt x="190581" y="678472"/>
                  </a:lnTo>
                  <a:lnTo>
                    <a:pt x="180368" y="686190"/>
                  </a:lnTo>
                  <a:lnTo>
                    <a:pt x="179776" y="687647"/>
                  </a:lnTo>
                  <a:lnTo>
                    <a:pt x="178944" y="694439"/>
                  </a:lnTo>
                  <a:lnTo>
                    <a:pt x="178607" y="704958"/>
                  </a:lnTo>
                  <a:lnTo>
                    <a:pt x="183338" y="705301"/>
                  </a:lnTo>
                  <a:lnTo>
                    <a:pt x="184733" y="706341"/>
                  </a:lnTo>
                  <a:lnTo>
                    <a:pt x="185663" y="708027"/>
                  </a:lnTo>
                  <a:lnTo>
                    <a:pt x="186283" y="710143"/>
                  </a:lnTo>
                  <a:lnTo>
                    <a:pt x="188681" y="711554"/>
                  </a:lnTo>
                  <a:lnTo>
                    <a:pt x="196637" y="713121"/>
                  </a:lnTo>
                  <a:lnTo>
                    <a:pt x="207532" y="714003"/>
                  </a:lnTo>
                  <a:lnTo>
                    <a:pt x="227231" y="720439"/>
                  </a:lnTo>
                  <a:lnTo>
                    <a:pt x="243386" y="722455"/>
                  </a:lnTo>
                  <a:lnTo>
                    <a:pt x="256881" y="723053"/>
                  </a:lnTo>
                  <a:lnTo>
                    <a:pt x="321732" y="723302"/>
                  </a:lnTo>
                  <a:lnTo>
                    <a:pt x="334484" y="725949"/>
                  </a:lnTo>
                  <a:lnTo>
                    <a:pt x="353106" y="730372"/>
                  </a:lnTo>
                  <a:lnTo>
                    <a:pt x="373028" y="731866"/>
                  </a:lnTo>
                  <a:lnTo>
                    <a:pt x="389935" y="732162"/>
                  </a:lnTo>
                  <a:lnTo>
                    <a:pt x="428589" y="732234"/>
                  </a:lnTo>
                  <a:lnTo>
                    <a:pt x="423874" y="732234"/>
                  </a:lnTo>
                  <a:lnTo>
                    <a:pt x="422481" y="733226"/>
                  </a:lnTo>
                  <a:lnTo>
                    <a:pt x="421552" y="734880"/>
                  </a:lnTo>
                  <a:lnTo>
                    <a:pt x="420933" y="736974"/>
                  </a:lnTo>
                  <a:lnTo>
                    <a:pt x="419528" y="738371"/>
                  </a:lnTo>
                  <a:lnTo>
                    <a:pt x="417599" y="739302"/>
                  </a:lnTo>
                  <a:lnTo>
                    <a:pt x="412115" y="740796"/>
                  </a:lnTo>
                  <a:lnTo>
                    <a:pt x="394162" y="741115"/>
                  </a:lnTo>
                  <a:lnTo>
                    <a:pt x="381248" y="741154"/>
                  </a:lnTo>
                  <a:lnTo>
                    <a:pt x="372511" y="743805"/>
                  </a:lnTo>
                  <a:lnTo>
                    <a:pt x="363005" y="747299"/>
                  </a:lnTo>
                  <a:lnTo>
                    <a:pt x="351084" y="749266"/>
                  </a:lnTo>
                  <a:lnTo>
                    <a:pt x="332426" y="749930"/>
                  </a:lnTo>
                  <a:lnTo>
                    <a:pt x="314152" y="750061"/>
                  </a:lnTo>
                  <a:lnTo>
                    <a:pt x="309646" y="751064"/>
                  </a:lnTo>
                  <a:lnTo>
                    <a:pt x="297571" y="756224"/>
                  </a:lnTo>
                  <a:lnTo>
                    <a:pt x="278861" y="758470"/>
                  </a:lnTo>
                  <a:lnTo>
                    <a:pt x="275204" y="758655"/>
                  </a:lnTo>
                  <a:lnTo>
                    <a:pt x="271774" y="759770"/>
                  </a:lnTo>
                  <a:lnTo>
                    <a:pt x="262206" y="765087"/>
                  </a:lnTo>
                  <a:lnTo>
                    <a:pt x="242349" y="772316"/>
                  </a:lnTo>
                  <a:lnTo>
                    <a:pt x="234049" y="774853"/>
                  </a:lnTo>
                  <a:lnTo>
                    <a:pt x="230447" y="775529"/>
                  </a:lnTo>
                  <a:lnTo>
                    <a:pt x="223798" y="778927"/>
                  </a:lnTo>
                  <a:lnTo>
                    <a:pt x="216186" y="784452"/>
                  </a:lnTo>
                  <a:lnTo>
                    <a:pt x="212499" y="785208"/>
                  </a:lnTo>
                  <a:lnTo>
                    <a:pt x="210127" y="785409"/>
                  </a:lnTo>
                  <a:lnTo>
                    <a:pt x="208545" y="786536"/>
                  </a:lnTo>
                  <a:lnTo>
                    <a:pt x="207491" y="788279"/>
                  </a:lnTo>
                  <a:lnTo>
                    <a:pt x="206320" y="792862"/>
                  </a:lnTo>
                  <a:lnTo>
                    <a:pt x="205384" y="820169"/>
                  </a:lnTo>
                  <a:lnTo>
                    <a:pt x="211519" y="828391"/>
                  </a:lnTo>
                  <a:lnTo>
                    <a:pt x="213071" y="833840"/>
                  </a:lnTo>
                  <a:lnTo>
                    <a:pt x="214477" y="835691"/>
                  </a:lnTo>
                  <a:lnTo>
                    <a:pt x="216406" y="836924"/>
                  </a:lnTo>
                  <a:lnTo>
                    <a:pt x="218685" y="837746"/>
                  </a:lnTo>
                  <a:lnTo>
                    <a:pt x="223862" y="841306"/>
                  </a:lnTo>
                  <a:lnTo>
                    <a:pt x="235271" y="851675"/>
                  </a:lnTo>
                  <a:lnTo>
                    <a:pt x="239199" y="853533"/>
                  </a:lnTo>
                  <a:lnTo>
                    <a:pt x="253216" y="857141"/>
                  </a:lnTo>
                  <a:lnTo>
                    <a:pt x="275243" y="869533"/>
                  </a:lnTo>
                  <a:lnTo>
                    <a:pt x="291795" y="881137"/>
                  </a:lnTo>
                  <a:lnTo>
                    <a:pt x="301997" y="887049"/>
                  </a:lnTo>
                  <a:lnTo>
                    <a:pt x="313145" y="890338"/>
                  </a:lnTo>
                  <a:lnTo>
                    <a:pt x="318896" y="891214"/>
                  </a:lnTo>
                  <a:lnTo>
                    <a:pt x="323723" y="893784"/>
                  </a:lnTo>
                  <a:lnTo>
                    <a:pt x="341243" y="909519"/>
                  </a:lnTo>
                  <a:lnTo>
                    <a:pt x="357755" y="919370"/>
                  </a:lnTo>
                  <a:lnTo>
                    <a:pt x="375215" y="928572"/>
                  </a:lnTo>
                  <a:lnTo>
                    <a:pt x="416728" y="949517"/>
                  </a:lnTo>
                  <a:lnTo>
                    <a:pt x="434581" y="963191"/>
                  </a:lnTo>
                  <a:lnTo>
                    <a:pt x="452254" y="979453"/>
                  </a:lnTo>
                  <a:lnTo>
                    <a:pt x="507289" y="1034145"/>
                  </a:lnTo>
                  <a:lnTo>
                    <a:pt x="528881" y="1062801"/>
                  </a:lnTo>
                  <a:lnTo>
                    <a:pt x="542666" y="1080542"/>
                  </a:lnTo>
                  <a:lnTo>
                    <a:pt x="562391" y="1116215"/>
                  </a:lnTo>
                  <a:lnTo>
                    <a:pt x="580413" y="1158998"/>
                  </a:lnTo>
                  <a:lnTo>
                    <a:pt x="601265" y="1210111"/>
                  </a:lnTo>
                  <a:lnTo>
                    <a:pt x="610195" y="1233661"/>
                  </a:lnTo>
                  <a:lnTo>
                    <a:pt x="620366" y="1285995"/>
                  </a:lnTo>
                  <a:lnTo>
                    <a:pt x="631525" y="1327893"/>
                  </a:lnTo>
                  <a:lnTo>
                    <a:pt x="633790" y="1375725"/>
                  </a:lnTo>
                  <a:lnTo>
                    <a:pt x="634903" y="1393277"/>
                  </a:lnTo>
                  <a:lnTo>
                    <a:pt x="641683" y="1437712"/>
                  </a:lnTo>
                  <a:lnTo>
                    <a:pt x="635139" y="1491260"/>
                  </a:lnTo>
                  <a:lnTo>
                    <a:pt x="626418" y="1544836"/>
                  </a:lnTo>
                  <a:lnTo>
                    <a:pt x="612767" y="1590725"/>
                  </a:lnTo>
                  <a:lnTo>
                    <a:pt x="595277" y="1630743"/>
                  </a:lnTo>
                  <a:lnTo>
                    <a:pt x="573357" y="1660867"/>
                  </a:lnTo>
                  <a:lnTo>
                    <a:pt x="560474" y="1678765"/>
                  </a:lnTo>
                  <a:lnTo>
                    <a:pt x="549732" y="1689688"/>
                  </a:lnTo>
                  <a:lnTo>
                    <a:pt x="532528" y="1701415"/>
                  </a:lnTo>
                  <a:lnTo>
                    <a:pt x="514863" y="1711174"/>
                  </a:lnTo>
                  <a:lnTo>
                    <a:pt x="496069" y="1720350"/>
                  </a:lnTo>
                  <a:lnTo>
                    <a:pt x="473082" y="1729352"/>
                  </a:lnTo>
                  <a:lnTo>
                    <a:pt x="459629" y="1735322"/>
                  </a:lnTo>
                  <a:lnTo>
                    <a:pt x="444388" y="1741283"/>
                  </a:lnTo>
                  <a:lnTo>
                    <a:pt x="428686" y="1746247"/>
                  </a:lnTo>
                  <a:lnTo>
                    <a:pt x="415092" y="1748453"/>
                  </a:lnTo>
                  <a:lnTo>
                    <a:pt x="399790" y="1749434"/>
                  </a:lnTo>
                  <a:lnTo>
                    <a:pt x="383067" y="1750862"/>
                  </a:lnTo>
                  <a:lnTo>
                    <a:pt x="365713" y="1754804"/>
                  </a:lnTo>
                  <a:lnTo>
                    <a:pt x="357910" y="1755260"/>
                  </a:lnTo>
                  <a:lnTo>
                    <a:pt x="343948" y="1753120"/>
                  </a:lnTo>
                  <a:lnTo>
                    <a:pt x="328483" y="1751508"/>
                  </a:lnTo>
                  <a:lnTo>
                    <a:pt x="312680" y="1750792"/>
                  </a:lnTo>
                  <a:lnTo>
                    <a:pt x="299042" y="1750473"/>
                  </a:lnTo>
                  <a:lnTo>
                    <a:pt x="254371" y="1750241"/>
                  </a:lnTo>
                  <a:lnTo>
                    <a:pt x="241707" y="1747583"/>
                  </a:lnTo>
                  <a:lnTo>
                    <a:pt x="229464" y="1744086"/>
                  </a:lnTo>
                  <a:lnTo>
                    <a:pt x="211415" y="1742118"/>
                  </a:lnTo>
                  <a:lnTo>
                    <a:pt x="193500" y="1740542"/>
                  </a:lnTo>
                  <a:lnTo>
                    <a:pt x="187539" y="1738806"/>
                  </a:lnTo>
                  <a:lnTo>
                    <a:pt x="169664" y="17323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298"/>
            <p:cNvSpPr/>
            <p:nvPr/>
          </p:nvSpPr>
          <p:spPr>
            <a:xfrm>
              <a:off x="3125390" y="3973710"/>
              <a:ext cx="241103" cy="330400"/>
            </a:xfrm>
            <a:custGeom>
              <a:avLst/>
              <a:gdLst/>
              <a:ahLst/>
              <a:cxnLst/>
              <a:rect l="0" t="0" r="0" b="0"/>
              <a:pathLst>
                <a:path w="241103" h="330400">
                  <a:moveTo>
                    <a:pt x="0" y="0"/>
                  </a:moveTo>
                  <a:lnTo>
                    <a:pt x="0" y="86086"/>
                  </a:lnTo>
                  <a:lnTo>
                    <a:pt x="992" y="92117"/>
                  </a:lnTo>
                  <a:lnTo>
                    <a:pt x="2646" y="98122"/>
                  </a:lnTo>
                  <a:lnTo>
                    <a:pt x="4741" y="104110"/>
                  </a:lnTo>
                  <a:lnTo>
                    <a:pt x="6137" y="110087"/>
                  </a:lnTo>
                  <a:lnTo>
                    <a:pt x="7068" y="116055"/>
                  </a:lnTo>
                  <a:lnTo>
                    <a:pt x="7688" y="122019"/>
                  </a:lnTo>
                  <a:lnTo>
                    <a:pt x="8102" y="127979"/>
                  </a:lnTo>
                  <a:lnTo>
                    <a:pt x="8378" y="133936"/>
                  </a:lnTo>
                  <a:lnTo>
                    <a:pt x="8684" y="145848"/>
                  </a:lnTo>
                  <a:lnTo>
                    <a:pt x="8821" y="157756"/>
                  </a:lnTo>
                  <a:lnTo>
                    <a:pt x="9849" y="162718"/>
                  </a:lnTo>
                  <a:lnTo>
                    <a:pt x="13638" y="170877"/>
                  </a:lnTo>
                  <a:lnTo>
                    <a:pt x="15984" y="180456"/>
                  </a:lnTo>
                  <a:lnTo>
                    <a:pt x="16609" y="185788"/>
                  </a:lnTo>
                  <a:lnTo>
                    <a:pt x="17025" y="191328"/>
                  </a:lnTo>
                  <a:lnTo>
                    <a:pt x="17304" y="197005"/>
                  </a:lnTo>
                  <a:lnTo>
                    <a:pt x="17489" y="202774"/>
                  </a:lnTo>
                  <a:lnTo>
                    <a:pt x="18604" y="207613"/>
                  </a:lnTo>
                  <a:lnTo>
                    <a:pt x="22490" y="215635"/>
                  </a:lnTo>
                  <a:lnTo>
                    <a:pt x="24878" y="225153"/>
                  </a:lnTo>
                  <a:lnTo>
                    <a:pt x="25940" y="235005"/>
                  </a:lnTo>
                  <a:lnTo>
                    <a:pt x="26412" y="242692"/>
                  </a:lnTo>
                  <a:lnTo>
                    <a:pt x="27530" y="246131"/>
                  </a:lnTo>
                  <a:lnTo>
                    <a:pt x="32852" y="255711"/>
                  </a:lnTo>
                  <a:lnTo>
                    <a:pt x="34444" y="261816"/>
                  </a:lnTo>
                  <a:lnTo>
                    <a:pt x="35341" y="270832"/>
                  </a:lnTo>
                  <a:lnTo>
                    <a:pt x="36459" y="272828"/>
                  </a:lnTo>
                  <a:lnTo>
                    <a:pt x="38197" y="274159"/>
                  </a:lnTo>
                  <a:lnTo>
                    <a:pt x="40348" y="275046"/>
                  </a:lnTo>
                  <a:lnTo>
                    <a:pt x="41781" y="276630"/>
                  </a:lnTo>
                  <a:lnTo>
                    <a:pt x="42737" y="278678"/>
                  </a:lnTo>
                  <a:lnTo>
                    <a:pt x="44639" y="285714"/>
                  </a:lnTo>
                  <a:lnTo>
                    <a:pt x="44648" y="264759"/>
                  </a:lnTo>
                  <a:lnTo>
                    <a:pt x="45640" y="262826"/>
                  </a:lnTo>
                  <a:lnTo>
                    <a:pt x="47294" y="261538"/>
                  </a:lnTo>
                  <a:lnTo>
                    <a:pt x="49389" y="260679"/>
                  </a:lnTo>
                  <a:lnTo>
                    <a:pt x="50785" y="258122"/>
                  </a:lnTo>
                  <a:lnTo>
                    <a:pt x="52337" y="249989"/>
                  </a:lnTo>
                  <a:lnTo>
                    <a:pt x="53026" y="242406"/>
                  </a:lnTo>
                  <a:lnTo>
                    <a:pt x="53415" y="232559"/>
                  </a:lnTo>
                  <a:lnTo>
                    <a:pt x="53530" y="220711"/>
                  </a:lnTo>
                  <a:lnTo>
                    <a:pt x="53577" y="176970"/>
                  </a:lnTo>
                  <a:lnTo>
                    <a:pt x="56224" y="167620"/>
                  </a:lnTo>
                  <a:lnTo>
                    <a:pt x="59715" y="157842"/>
                  </a:lnTo>
                  <a:lnTo>
                    <a:pt x="61267" y="150189"/>
                  </a:lnTo>
                  <a:lnTo>
                    <a:pt x="61956" y="140834"/>
                  </a:lnTo>
                  <a:lnTo>
                    <a:pt x="62263" y="131054"/>
                  </a:lnTo>
                  <a:lnTo>
                    <a:pt x="62399" y="123400"/>
                  </a:lnTo>
                  <a:lnTo>
                    <a:pt x="65105" y="114045"/>
                  </a:lnTo>
                  <a:lnTo>
                    <a:pt x="68623" y="104265"/>
                  </a:lnTo>
                  <a:lnTo>
                    <a:pt x="70187" y="96611"/>
                  </a:lnTo>
                  <a:lnTo>
                    <a:pt x="70882" y="87256"/>
                  </a:lnTo>
                  <a:lnTo>
                    <a:pt x="71190" y="77476"/>
                  </a:lnTo>
                  <a:lnTo>
                    <a:pt x="71328" y="69822"/>
                  </a:lnTo>
                  <a:lnTo>
                    <a:pt x="72357" y="66392"/>
                  </a:lnTo>
                  <a:lnTo>
                    <a:pt x="77553" y="56824"/>
                  </a:lnTo>
                  <a:lnTo>
                    <a:pt x="79117" y="50721"/>
                  </a:lnTo>
                  <a:lnTo>
                    <a:pt x="79997" y="41708"/>
                  </a:lnTo>
                  <a:lnTo>
                    <a:pt x="81112" y="38719"/>
                  </a:lnTo>
                  <a:lnTo>
                    <a:pt x="86431" y="29773"/>
                  </a:lnTo>
                  <a:lnTo>
                    <a:pt x="88920" y="19624"/>
                  </a:lnTo>
                  <a:lnTo>
                    <a:pt x="90038" y="19036"/>
                  </a:lnTo>
                  <a:lnTo>
                    <a:pt x="93926" y="18383"/>
                  </a:lnTo>
                  <a:lnTo>
                    <a:pt x="95359" y="17216"/>
                  </a:lnTo>
                  <a:lnTo>
                    <a:pt x="96315" y="15446"/>
                  </a:lnTo>
                  <a:lnTo>
                    <a:pt x="96952" y="13274"/>
                  </a:lnTo>
                  <a:lnTo>
                    <a:pt x="98369" y="11826"/>
                  </a:lnTo>
                  <a:lnTo>
                    <a:pt x="100306" y="10861"/>
                  </a:lnTo>
                  <a:lnTo>
                    <a:pt x="105803" y="9311"/>
                  </a:lnTo>
                  <a:lnTo>
                    <a:pt x="109201" y="11746"/>
                  </a:lnTo>
                  <a:lnTo>
                    <a:pt x="111496" y="13784"/>
                  </a:lnTo>
                  <a:lnTo>
                    <a:pt x="114018" y="15142"/>
                  </a:lnTo>
                  <a:lnTo>
                    <a:pt x="119466" y="16652"/>
                  </a:lnTo>
                  <a:lnTo>
                    <a:pt x="125195" y="19969"/>
                  </a:lnTo>
                  <a:lnTo>
                    <a:pt x="131049" y="24750"/>
                  </a:lnTo>
                  <a:lnTo>
                    <a:pt x="136958" y="30183"/>
                  </a:lnTo>
                  <a:lnTo>
                    <a:pt x="145862" y="38819"/>
                  </a:lnTo>
                  <a:lnTo>
                    <a:pt x="147843" y="41754"/>
                  </a:lnTo>
                  <a:lnTo>
                    <a:pt x="151623" y="50626"/>
                  </a:lnTo>
                  <a:lnTo>
                    <a:pt x="158586" y="60531"/>
                  </a:lnTo>
                  <a:lnTo>
                    <a:pt x="164079" y="70229"/>
                  </a:lnTo>
                  <a:lnTo>
                    <a:pt x="169828" y="81153"/>
                  </a:lnTo>
                  <a:lnTo>
                    <a:pt x="172750" y="86844"/>
                  </a:lnTo>
                  <a:lnTo>
                    <a:pt x="178642" y="95814"/>
                  </a:lnTo>
                  <a:lnTo>
                    <a:pt x="184568" y="104100"/>
                  </a:lnTo>
                  <a:lnTo>
                    <a:pt x="190510" y="114397"/>
                  </a:lnTo>
                  <a:lnTo>
                    <a:pt x="196458" y="125589"/>
                  </a:lnTo>
                  <a:lnTo>
                    <a:pt x="208360" y="148942"/>
                  </a:lnTo>
                  <a:lnTo>
                    <a:pt x="210344" y="154857"/>
                  </a:lnTo>
                  <a:lnTo>
                    <a:pt x="211667" y="160785"/>
                  </a:lnTo>
                  <a:lnTo>
                    <a:pt x="212549" y="166722"/>
                  </a:lnTo>
                  <a:lnTo>
                    <a:pt x="214129" y="172664"/>
                  </a:lnTo>
                  <a:lnTo>
                    <a:pt x="216175" y="178609"/>
                  </a:lnTo>
                  <a:lnTo>
                    <a:pt x="218531" y="184557"/>
                  </a:lnTo>
                  <a:lnTo>
                    <a:pt x="220101" y="190507"/>
                  </a:lnTo>
                  <a:lnTo>
                    <a:pt x="221148" y="196458"/>
                  </a:lnTo>
                  <a:lnTo>
                    <a:pt x="221846" y="202410"/>
                  </a:lnTo>
                  <a:lnTo>
                    <a:pt x="222312" y="208362"/>
                  </a:lnTo>
                  <a:lnTo>
                    <a:pt x="222622" y="214314"/>
                  </a:lnTo>
                  <a:lnTo>
                    <a:pt x="222829" y="220267"/>
                  </a:lnTo>
                  <a:lnTo>
                    <a:pt x="223959" y="226220"/>
                  </a:lnTo>
                  <a:lnTo>
                    <a:pt x="225705" y="232173"/>
                  </a:lnTo>
                  <a:lnTo>
                    <a:pt x="227860" y="238126"/>
                  </a:lnTo>
                  <a:lnTo>
                    <a:pt x="229297" y="244079"/>
                  </a:lnTo>
                  <a:lnTo>
                    <a:pt x="230256" y="250032"/>
                  </a:lnTo>
                  <a:lnTo>
                    <a:pt x="230895" y="255985"/>
                  </a:lnTo>
                  <a:lnTo>
                    <a:pt x="231604" y="265245"/>
                  </a:lnTo>
                  <a:lnTo>
                    <a:pt x="231793" y="269104"/>
                  </a:lnTo>
                  <a:lnTo>
                    <a:pt x="232912" y="272668"/>
                  </a:lnTo>
                  <a:lnTo>
                    <a:pt x="236800" y="279275"/>
                  </a:lnTo>
                  <a:lnTo>
                    <a:pt x="239190" y="288164"/>
                  </a:lnTo>
                  <a:lnTo>
                    <a:pt x="240252" y="297737"/>
                  </a:lnTo>
                  <a:lnTo>
                    <a:pt x="240850" y="307713"/>
                  </a:lnTo>
                  <a:lnTo>
                    <a:pt x="241052" y="316878"/>
                  </a:lnTo>
                  <a:lnTo>
                    <a:pt x="241102" y="3303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299"/>
            <p:cNvSpPr/>
            <p:nvPr/>
          </p:nvSpPr>
          <p:spPr>
            <a:xfrm>
              <a:off x="3402243" y="3982640"/>
              <a:ext cx="124872" cy="267855"/>
            </a:xfrm>
            <a:custGeom>
              <a:avLst/>
              <a:gdLst/>
              <a:ahLst/>
              <a:cxnLst/>
              <a:rect l="0" t="0" r="0" b="0"/>
              <a:pathLst>
                <a:path w="124872" h="267855">
                  <a:moveTo>
                    <a:pt x="44616" y="0"/>
                  </a:moveTo>
                  <a:lnTo>
                    <a:pt x="39875" y="0"/>
                  </a:lnTo>
                  <a:lnTo>
                    <a:pt x="38479" y="992"/>
                  </a:lnTo>
                  <a:lnTo>
                    <a:pt x="37548" y="2646"/>
                  </a:lnTo>
                  <a:lnTo>
                    <a:pt x="36054" y="7688"/>
                  </a:lnTo>
                  <a:lnTo>
                    <a:pt x="33204" y="11024"/>
                  </a:lnTo>
                  <a:lnTo>
                    <a:pt x="31054" y="13302"/>
                  </a:lnTo>
                  <a:lnTo>
                    <a:pt x="29622" y="15814"/>
                  </a:lnTo>
                  <a:lnTo>
                    <a:pt x="26613" y="24088"/>
                  </a:lnTo>
                  <a:lnTo>
                    <a:pt x="24676" y="26973"/>
                  </a:lnTo>
                  <a:lnTo>
                    <a:pt x="22393" y="29888"/>
                  </a:lnTo>
                  <a:lnTo>
                    <a:pt x="19857" y="35774"/>
                  </a:lnTo>
                  <a:lnTo>
                    <a:pt x="17737" y="42688"/>
                  </a:lnTo>
                  <a:lnTo>
                    <a:pt x="15782" y="47310"/>
                  </a:lnTo>
                  <a:lnTo>
                    <a:pt x="13487" y="52376"/>
                  </a:lnTo>
                  <a:lnTo>
                    <a:pt x="10937" y="60651"/>
                  </a:lnTo>
                  <a:lnTo>
                    <a:pt x="9804" y="68628"/>
                  </a:lnTo>
                  <a:lnTo>
                    <a:pt x="9501" y="73533"/>
                  </a:lnTo>
                  <a:lnTo>
                    <a:pt x="9166" y="84275"/>
                  </a:lnTo>
                  <a:lnTo>
                    <a:pt x="9016" y="95664"/>
                  </a:lnTo>
                  <a:lnTo>
                    <a:pt x="7984" y="100487"/>
                  </a:lnTo>
                  <a:lnTo>
                    <a:pt x="4192" y="108492"/>
                  </a:lnTo>
                  <a:lnTo>
                    <a:pt x="2784" y="113008"/>
                  </a:lnTo>
                  <a:lnTo>
                    <a:pt x="1845" y="118003"/>
                  </a:lnTo>
                  <a:lnTo>
                    <a:pt x="1219" y="123317"/>
                  </a:lnTo>
                  <a:lnTo>
                    <a:pt x="802" y="128844"/>
                  </a:lnTo>
                  <a:lnTo>
                    <a:pt x="524" y="134513"/>
                  </a:lnTo>
                  <a:lnTo>
                    <a:pt x="214" y="146104"/>
                  </a:lnTo>
                  <a:lnTo>
                    <a:pt x="0" y="175651"/>
                  </a:lnTo>
                  <a:lnTo>
                    <a:pt x="981" y="180600"/>
                  </a:lnTo>
                  <a:lnTo>
                    <a:pt x="4718" y="188746"/>
                  </a:lnTo>
                  <a:lnTo>
                    <a:pt x="6110" y="193300"/>
                  </a:lnTo>
                  <a:lnTo>
                    <a:pt x="7039" y="198319"/>
                  </a:lnTo>
                  <a:lnTo>
                    <a:pt x="7659" y="203650"/>
                  </a:lnTo>
                  <a:lnTo>
                    <a:pt x="9064" y="208197"/>
                  </a:lnTo>
                  <a:lnTo>
                    <a:pt x="10993" y="212220"/>
                  </a:lnTo>
                  <a:lnTo>
                    <a:pt x="13271" y="215894"/>
                  </a:lnTo>
                  <a:lnTo>
                    <a:pt x="14789" y="220328"/>
                  </a:lnTo>
                  <a:lnTo>
                    <a:pt x="15802" y="225268"/>
                  </a:lnTo>
                  <a:lnTo>
                    <a:pt x="16477" y="230546"/>
                  </a:lnTo>
                  <a:lnTo>
                    <a:pt x="17919" y="235057"/>
                  </a:lnTo>
                  <a:lnTo>
                    <a:pt x="19873" y="239056"/>
                  </a:lnTo>
                  <a:lnTo>
                    <a:pt x="22167" y="242714"/>
                  </a:lnTo>
                  <a:lnTo>
                    <a:pt x="24689" y="246146"/>
                  </a:lnTo>
                  <a:lnTo>
                    <a:pt x="27363" y="249425"/>
                  </a:lnTo>
                  <a:lnTo>
                    <a:pt x="30137" y="252604"/>
                  </a:lnTo>
                  <a:lnTo>
                    <a:pt x="32979" y="254723"/>
                  </a:lnTo>
                  <a:lnTo>
                    <a:pt x="35866" y="256136"/>
                  </a:lnTo>
                  <a:lnTo>
                    <a:pt x="38783" y="257077"/>
                  </a:lnTo>
                  <a:lnTo>
                    <a:pt x="40727" y="258698"/>
                  </a:lnTo>
                  <a:lnTo>
                    <a:pt x="42023" y="260769"/>
                  </a:lnTo>
                  <a:lnTo>
                    <a:pt x="42887" y="263143"/>
                  </a:lnTo>
                  <a:lnTo>
                    <a:pt x="45448" y="264726"/>
                  </a:lnTo>
                  <a:lnTo>
                    <a:pt x="49139" y="265781"/>
                  </a:lnTo>
                  <a:lnTo>
                    <a:pt x="59841" y="267474"/>
                  </a:lnTo>
                  <a:lnTo>
                    <a:pt x="61711" y="267613"/>
                  </a:lnTo>
                  <a:lnTo>
                    <a:pt x="63950" y="267706"/>
                  </a:lnTo>
                  <a:lnTo>
                    <a:pt x="69084" y="267809"/>
                  </a:lnTo>
                  <a:lnTo>
                    <a:pt x="74673" y="267854"/>
                  </a:lnTo>
                  <a:lnTo>
                    <a:pt x="77552" y="266875"/>
                  </a:lnTo>
                  <a:lnTo>
                    <a:pt x="80464" y="265229"/>
                  </a:lnTo>
                  <a:lnTo>
                    <a:pt x="83398" y="263139"/>
                  </a:lnTo>
                  <a:lnTo>
                    <a:pt x="86345" y="261747"/>
                  </a:lnTo>
                  <a:lnTo>
                    <a:pt x="89303" y="260818"/>
                  </a:lnTo>
                  <a:lnTo>
                    <a:pt x="92266" y="260199"/>
                  </a:lnTo>
                  <a:lnTo>
                    <a:pt x="94242" y="258794"/>
                  </a:lnTo>
                  <a:lnTo>
                    <a:pt x="95559" y="256865"/>
                  </a:lnTo>
                  <a:lnTo>
                    <a:pt x="96438" y="254587"/>
                  </a:lnTo>
                  <a:lnTo>
                    <a:pt x="100059" y="249410"/>
                  </a:lnTo>
                  <a:lnTo>
                    <a:pt x="102414" y="246641"/>
                  </a:lnTo>
                  <a:lnTo>
                    <a:pt x="103984" y="242810"/>
                  </a:lnTo>
                  <a:lnTo>
                    <a:pt x="105030" y="238272"/>
                  </a:lnTo>
                  <a:lnTo>
                    <a:pt x="105728" y="233262"/>
                  </a:lnTo>
                  <a:lnTo>
                    <a:pt x="109149" y="225050"/>
                  </a:lnTo>
                  <a:lnTo>
                    <a:pt x="112985" y="218093"/>
                  </a:lnTo>
                  <a:lnTo>
                    <a:pt x="114690" y="211693"/>
                  </a:lnTo>
                  <a:lnTo>
                    <a:pt x="115144" y="207605"/>
                  </a:lnTo>
                  <a:lnTo>
                    <a:pt x="115447" y="202896"/>
                  </a:lnTo>
                  <a:lnTo>
                    <a:pt x="115649" y="197772"/>
                  </a:lnTo>
                  <a:lnTo>
                    <a:pt x="116776" y="193364"/>
                  </a:lnTo>
                  <a:lnTo>
                    <a:pt x="120674" y="185820"/>
                  </a:lnTo>
                  <a:lnTo>
                    <a:pt x="122110" y="181427"/>
                  </a:lnTo>
                  <a:lnTo>
                    <a:pt x="123068" y="176513"/>
                  </a:lnTo>
                  <a:lnTo>
                    <a:pt x="123706" y="171254"/>
                  </a:lnTo>
                  <a:lnTo>
                    <a:pt x="124132" y="166755"/>
                  </a:lnTo>
                  <a:lnTo>
                    <a:pt x="124605" y="159111"/>
                  </a:lnTo>
                  <a:lnTo>
                    <a:pt x="124815" y="149760"/>
                  </a:lnTo>
                  <a:lnTo>
                    <a:pt x="124871" y="144489"/>
                  </a:lnTo>
                  <a:lnTo>
                    <a:pt x="123916" y="138990"/>
                  </a:lnTo>
                  <a:lnTo>
                    <a:pt x="122287" y="133340"/>
                  </a:lnTo>
                  <a:lnTo>
                    <a:pt x="120209" y="127588"/>
                  </a:lnTo>
                  <a:lnTo>
                    <a:pt x="118824" y="122762"/>
                  </a:lnTo>
                  <a:lnTo>
                    <a:pt x="117285" y="114754"/>
                  </a:lnTo>
                  <a:lnTo>
                    <a:pt x="116874" y="110237"/>
                  </a:lnTo>
                  <a:lnTo>
                    <a:pt x="116601" y="105241"/>
                  </a:lnTo>
                  <a:lnTo>
                    <a:pt x="116215" y="91376"/>
                  </a:lnTo>
                  <a:lnTo>
                    <a:pt x="116161" y="87706"/>
                  </a:lnTo>
                  <a:lnTo>
                    <a:pt x="115133" y="84267"/>
                  </a:lnTo>
                  <a:lnTo>
                    <a:pt x="111345" y="77801"/>
                  </a:lnTo>
                  <a:lnTo>
                    <a:pt x="109000" y="71620"/>
                  </a:lnTo>
                  <a:lnTo>
                    <a:pt x="107958" y="64573"/>
                  </a:lnTo>
                  <a:lnTo>
                    <a:pt x="107679" y="59916"/>
                  </a:lnTo>
                  <a:lnTo>
                    <a:pt x="107494" y="54827"/>
                  </a:lnTo>
                  <a:lnTo>
                    <a:pt x="106379" y="50442"/>
                  </a:lnTo>
                  <a:lnTo>
                    <a:pt x="102493" y="42924"/>
                  </a:lnTo>
                  <a:lnTo>
                    <a:pt x="100105" y="36275"/>
                  </a:lnTo>
                  <a:lnTo>
                    <a:pt x="89264" y="178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300"/>
            <p:cNvSpPr/>
            <p:nvPr/>
          </p:nvSpPr>
          <p:spPr>
            <a:xfrm>
              <a:off x="3571874" y="3938003"/>
              <a:ext cx="267892" cy="241088"/>
            </a:xfrm>
            <a:custGeom>
              <a:avLst/>
              <a:gdLst/>
              <a:ahLst/>
              <a:cxnLst/>
              <a:rect l="0" t="0" r="0" b="0"/>
              <a:pathLst>
                <a:path w="267892" h="241088">
                  <a:moveTo>
                    <a:pt x="0" y="26778"/>
                  </a:moveTo>
                  <a:lnTo>
                    <a:pt x="0" y="17957"/>
                  </a:lnTo>
                  <a:lnTo>
                    <a:pt x="0" y="25546"/>
                  </a:lnTo>
                  <a:lnTo>
                    <a:pt x="992" y="25956"/>
                  </a:lnTo>
                  <a:lnTo>
                    <a:pt x="4741" y="26413"/>
                  </a:lnTo>
                  <a:lnTo>
                    <a:pt x="6137" y="27527"/>
                  </a:lnTo>
                  <a:lnTo>
                    <a:pt x="7068" y="29261"/>
                  </a:lnTo>
                  <a:lnTo>
                    <a:pt x="8102" y="33835"/>
                  </a:lnTo>
                  <a:lnTo>
                    <a:pt x="8562" y="39175"/>
                  </a:lnTo>
                  <a:lnTo>
                    <a:pt x="8766" y="44855"/>
                  </a:lnTo>
                  <a:lnTo>
                    <a:pt x="8908" y="53412"/>
                  </a:lnTo>
                  <a:lnTo>
                    <a:pt x="8927" y="65845"/>
                  </a:lnTo>
                  <a:lnTo>
                    <a:pt x="9920" y="69689"/>
                  </a:lnTo>
                  <a:lnTo>
                    <a:pt x="11575" y="74237"/>
                  </a:lnTo>
                  <a:lnTo>
                    <a:pt x="13669" y="79253"/>
                  </a:lnTo>
                  <a:lnTo>
                    <a:pt x="15066" y="83589"/>
                  </a:lnTo>
                  <a:lnTo>
                    <a:pt x="16618" y="91054"/>
                  </a:lnTo>
                  <a:lnTo>
                    <a:pt x="17308" y="97678"/>
                  </a:lnTo>
                  <a:lnTo>
                    <a:pt x="17614" y="104922"/>
                  </a:lnTo>
                  <a:lnTo>
                    <a:pt x="17827" y="126708"/>
                  </a:lnTo>
                  <a:lnTo>
                    <a:pt x="18830" y="131101"/>
                  </a:lnTo>
                  <a:lnTo>
                    <a:pt x="20491" y="136014"/>
                  </a:lnTo>
                  <a:lnTo>
                    <a:pt x="22590" y="141274"/>
                  </a:lnTo>
                  <a:lnTo>
                    <a:pt x="23990" y="145773"/>
                  </a:lnTo>
                  <a:lnTo>
                    <a:pt x="24923" y="149764"/>
                  </a:lnTo>
                  <a:lnTo>
                    <a:pt x="25545" y="153417"/>
                  </a:lnTo>
                  <a:lnTo>
                    <a:pt x="25960" y="157837"/>
                  </a:lnTo>
                  <a:lnTo>
                    <a:pt x="26236" y="162768"/>
                  </a:lnTo>
                  <a:lnTo>
                    <a:pt x="26421" y="168039"/>
                  </a:lnTo>
                  <a:lnTo>
                    <a:pt x="27536" y="172546"/>
                  </a:lnTo>
                  <a:lnTo>
                    <a:pt x="29271" y="176543"/>
                  </a:lnTo>
                  <a:lnTo>
                    <a:pt x="31420" y="180199"/>
                  </a:lnTo>
                  <a:lnTo>
                    <a:pt x="32853" y="184621"/>
                  </a:lnTo>
                  <a:lnTo>
                    <a:pt x="33808" y="189554"/>
                  </a:lnTo>
                  <a:lnTo>
                    <a:pt x="34445" y="194826"/>
                  </a:lnTo>
                  <a:lnTo>
                    <a:pt x="34870" y="199333"/>
                  </a:lnTo>
                  <a:lnTo>
                    <a:pt x="35153" y="203331"/>
                  </a:lnTo>
                  <a:lnTo>
                    <a:pt x="35467" y="210418"/>
                  </a:lnTo>
                  <a:lnTo>
                    <a:pt x="35607" y="216875"/>
                  </a:lnTo>
                  <a:lnTo>
                    <a:pt x="36637" y="219986"/>
                  </a:lnTo>
                  <a:lnTo>
                    <a:pt x="40426" y="226088"/>
                  </a:lnTo>
                  <a:lnTo>
                    <a:pt x="43397" y="230361"/>
                  </a:lnTo>
                  <a:lnTo>
                    <a:pt x="44093" y="234007"/>
                  </a:lnTo>
                  <a:lnTo>
                    <a:pt x="44648" y="241087"/>
                  </a:lnTo>
                  <a:lnTo>
                    <a:pt x="49389" y="236349"/>
                  </a:lnTo>
                  <a:lnTo>
                    <a:pt x="50785" y="233961"/>
                  </a:lnTo>
                  <a:lnTo>
                    <a:pt x="52337" y="228662"/>
                  </a:lnTo>
                  <a:lnTo>
                    <a:pt x="53026" y="222999"/>
                  </a:lnTo>
                  <a:lnTo>
                    <a:pt x="53333" y="217174"/>
                  </a:lnTo>
                  <a:lnTo>
                    <a:pt x="53469" y="211279"/>
                  </a:lnTo>
                  <a:lnTo>
                    <a:pt x="53578" y="64201"/>
                  </a:lnTo>
                  <a:lnTo>
                    <a:pt x="54570" y="59664"/>
                  </a:lnTo>
                  <a:lnTo>
                    <a:pt x="56224" y="55647"/>
                  </a:lnTo>
                  <a:lnTo>
                    <a:pt x="59715" y="48538"/>
                  </a:lnTo>
                  <a:lnTo>
                    <a:pt x="61267" y="42071"/>
                  </a:lnTo>
                  <a:lnTo>
                    <a:pt x="61956" y="35890"/>
                  </a:lnTo>
                  <a:lnTo>
                    <a:pt x="62263" y="29836"/>
                  </a:lnTo>
                  <a:lnTo>
                    <a:pt x="62399" y="23837"/>
                  </a:lnTo>
                  <a:lnTo>
                    <a:pt x="62475" y="14882"/>
                  </a:lnTo>
                  <a:lnTo>
                    <a:pt x="63479" y="12894"/>
                  </a:lnTo>
                  <a:lnTo>
                    <a:pt x="65139" y="11569"/>
                  </a:lnTo>
                  <a:lnTo>
                    <a:pt x="67239" y="10685"/>
                  </a:lnTo>
                  <a:lnTo>
                    <a:pt x="68638" y="9104"/>
                  </a:lnTo>
                  <a:lnTo>
                    <a:pt x="69571" y="7058"/>
                  </a:lnTo>
                  <a:lnTo>
                    <a:pt x="71069" y="1385"/>
                  </a:lnTo>
                  <a:lnTo>
                    <a:pt x="72184" y="920"/>
                  </a:lnTo>
                  <a:lnTo>
                    <a:pt x="79094" y="111"/>
                  </a:lnTo>
                  <a:lnTo>
                    <a:pt x="87267" y="5"/>
                  </a:lnTo>
                  <a:lnTo>
                    <a:pt x="87944" y="0"/>
                  </a:lnTo>
                  <a:lnTo>
                    <a:pt x="93637" y="4732"/>
                  </a:lnTo>
                  <a:lnTo>
                    <a:pt x="95167" y="7120"/>
                  </a:lnTo>
                  <a:lnTo>
                    <a:pt x="96867" y="12419"/>
                  </a:lnTo>
                  <a:lnTo>
                    <a:pt x="100268" y="18081"/>
                  </a:lnTo>
                  <a:lnTo>
                    <a:pt x="105087" y="23905"/>
                  </a:lnTo>
                  <a:lnTo>
                    <a:pt x="110536" y="29800"/>
                  </a:lnTo>
                  <a:lnTo>
                    <a:pt x="119182" y="38698"/>
                  </a:lnTo>
                  <a:lnTo>
                    <a:pt x="121127" y="41670"/>
                  </a:lnTo>
                  <a:lnTo>
                    <a:pt x="123287" y="47618"/>
                  </a:lnTo>
                  <a:lnTo>
                    <a:pt x="124856" y="51585"/>
                  </a:lnTo>
                  <a:lnTo>
                    <a:pt x="126894" y="56215"/>
                  </a:lnTo>
                  <a:lnTo>
                    <a:pt x="129244" y="61285"/>
                  </a:lnTo>
                  <a:lnTo>
                    <a:pt x="130811" y="65658"/>
                  </a:lnTo>
                  <a:lnTo>
                    <a:pt x="132552" y="73162"/>
                  </a:lnTo>
                  <a:lnTo>
                    <a:pt x="134009" y="77544"/>
                  </a:lnTo>
                  <a:lnTo>
                    <a:pt x="135972" y="82450"/>
                  </a:lnTo>
                  <a:lnTo>
                    <a:pt x="138273" y="87705"/>
                  </a:lnTo>
                  <a:lnTo>
                    <a:pt x="143476" y="98836"/>
                  </a:lnTo>
                  <a:lnTo>
                    <a:pt x="146252" y="104582"/>
                  </a:lnTo>
                  <a:lnTo>
                    <a:pt x="148103" y="110397"/>
                  </a:lnTo>
                  <a:lnTo>
                    <a:pt x="149337" y="116259"/>
                  </a:lnTo>
                  <a:lnTo>
                    <a:pt x="150160" y="122150"/>
                  </a:lnTo>
                  <a:lnTo>
                    <a:pt x="151700" y="127070"/>
                  </a:lnTo>
                  <a:lnTo>
                    <a:pt x="153719" y="131343"/>
                  </a:lnTo>
                  <a:lnTo>
                    <a:pt x="156058" y="135183"/>
                  </a:lnTo>
                  <a:lnTo>
                    <a:pt x="157617" y="139728"/>
                  </a:lnTo>
                  <a:lnTo>
                    <a:pt x="158656" y="144741"/>
                  </a:lnTo>
                  <a:lnTo>
                    <a:pt x="159349" y="150069"/>
                  </a:lnTo>
                  <a:lnTo>
                    <a:pt x="160803" y="154612"/>
                  </a:lnTo>
                  <a:lnTo>
                    <a:pt x="162765" y="158634"/>
                  </a:lnTo>
                  <a:lnTo>
                    <a:pt x="165064" y="162307"/>
                  </a:lnTo>
                  <a:lnTo>
                    <a:pt x="166598" y="166740"/>
                  </a:lnTo>
                  <a:lnTo>
                    <a:pt x="167620" y="171679"/>
                  </a:lnTo>
                  <a:lnTo>
                    <a:pt x="168301" y="176957"/>
                  </a:lnTo>
                  <a:lnTo>
                    <a:pt x="168756" y="181468"/>
                  </a:lnTo>
                  <a:lnTo>
                    <a:pt x="169058" y="185467"/>
                  </a:lnTo>
                  <a:lnTo>
                    <a:pt x="169395" y="192556"/>
                  </a:lnTo>
                  <a:lnTo>
                    <a:pt x="169544" y="199015"/>
                  </a:lnTo>
                  <a:lnTo>
                    <a:pt x="170577" y="202126"/>
                  </a:lnTo>
                  <a:lnTo>
                    <a:pt x="174369" y="208228"/>
                  </a:lnTo>
                  <a:lnTo>
                    <a:pt x="176716" y="214248"/>
                  </a:lnTo>
                  <a:lnTo>
                    <a:pt x="177759" y="220231"/>
                  </a:lnTo>
                  <a:lnTo>
                    <a:pt x="178223" y="226197"/>
                  </a:lnTo>
                  <a:lnTo>
                    <a:pt x="178429" y="232156"/>
                  </a:lnTo>
                  <a:lnTo>
                    <a:pt x="178593" y="241045"/>
                  </a:lnTo>
                  <a:lnTo>
                    <a:pt x="178594" y="167916"/>
                  </a:lnTo>
                  <a:lnTo>
                    <a:pt x="179586" y="163535"/>
                  </a:lnTo>
                  <a:lnTo>
                    <a:pt x="181240" y="158628"/>
                  </a:lnTo>
                  <a:lnTo>
                    <a:pt x="183335" y="153374"/>
                  </a:lnTo>
                  <a:lnTo>
                    <a:pt x="184731" y="148878"/>
                  </a:lnTo>
                  <a:lnTo>
                    <a:pt x="185662" y="144889"/>
                  </a:lnTo>
                  <a:lnTo>
                    <a:pt x="186282" y="141237"/>
                  </a:lnTo>
                  <a:lnTo>
                    <a:pt x="186696" y="136818"/>
                  </a:lnTo>
                  <a:lnTo>
                    <a:pt x="186972" y="131888"/>
                  </a:lnTo>
                  <a:lnTo>
                    <a:pt x="187278" y="122111"/>
                  </a:lnTo>
                  <a:lnTo>
                    <a:pt x="187451" y="110036"/>
                  </a:lnTo>
                  <a:lnTo>
                    <a:pt x="187514" y="87670"/>
                  </a:lnTo>
                  <a:lnTo>
                    <a:pt x="188510" y="84239"/>
                  </a:lnTo>
                  <a:lnTo>
                    <a:pt x="192261" y="77782"/>
                  </a:lnTo>
                  <a:lnTo>
                    <a:pt x="193658" y="73679"/>
                  </a:lnTo>
                  <a:lnTo>
                    <a:pt x="194590" y="68959"/>
                  </a:lnTo>
                  <a:lnTo>
                    <a:pt x="195211" y="63829"/>
                  </a:lnTo>
                  <a:lnTo>
                    <a:pt x="195625" y="59416"/>
                  </a:lnTo>
                  <a:lnTo>
                    <a:pt x="195901" y="55482"/>
                  </a:lnTo>
                  <a:lnTo>
                    <a:pt x="196085" y="51867"/>
                  </a:lnTo>
                  <a:lnTo>
                    <a:pt x="197200" y="48465"/>
                  </a:lnTo>
                  <a:lnTo>
                    <a:pt x="201085" y="42039"/>
                  </a:lnTo>
                  <a:lnTo>
                    <a:pt x="203472" y="35876"/>
                  </a:lnTo>
                  <a:lnTo>
                    <a:pt x="204534" y="29829"/>
                  </a:lnTo>
                  <a:lnTo>
                    <a:pt x="205005" y="23834"/>
                  </a:lnTo>
                  <a:lnTo>
                    <a:pt x="205215" y="17863"/>
                  </a:lnTo>
                  <a:lnTo>
                    <a:pt x="205271" y="14881"/>
                  </a:lnTo>
                  <a:lnTo>
                    <a:pt x="206301" y="12894"/>
                  </a:lnTo>
                  <a:lnTo>
                    <a:pt x="207979" y="11569"/>
                  </a:lnTo>
                  <a:lnTo>
                    <a:pt x="210090" y="10685"/>
                  </a:lnTo>
                  <a:lnTo>
                    <a:pt x="211498" y="9104"/>
                  </a:lnTo>
                  <a:lnTo>
                    <a:pt x="212436" y="7058"/>
                  </a:lnTo>
                  <a:lnTo>
                    <a:pt x="213062" y="4702"/>
                  </a:lnTo>
                  <a:lnTo>
                    <a:pt x="214471" y="3130"/>
                  </a:lnTo>
                  <a:lnTo>
                    <a:pt x="216402" y="2083"/>
                  </a:lnTo>
                  <a:lnTo>
                    <a:pt x="223207" y="0"/>
                  </a:lnTo>
                  <a:lnTo>
                    <a:pt x="230927" y="7678"/>
                  </a:lnTo>
                  <a:lnTo>
                    <a:pt x="231619" y="11013"/>
                  </a:lnTo>
                  <a:lnTo>
                    <a:pt x="231803" y="13291"/>
                  </a:lnTo>
                  <a:lnTo>
                    <a:pt x="232918" y="15802"/>
                  </a:lnTo>
                  <a:lnTo>
                    <a:pt x="236803" y="21239"/>
                  </a:lnTo>
                  <a:lnTo>
                    <a:pt x="238236" y="25069"/>
                  </a:lnTo>
                  <a:lnTo>
                    <a:pt x="239191" y="29607"/>
                  </a:lnTo>
                  <a:lnTo>
                    <a:pt x="239828" y="34617"/>
                  </a:lnTo>
                  <a:lnTo>
                    <a:pt x="240253" y="38949"/>
                  </a:lnTo>
                  <a:lnTo>
                    <a:pt x="240724" y="46409"/>
                  </a:lnTo>
                  <a:lnTo>
                    <a:pt x="241842" y="49787"/>
                  </a:lnTo>
                  <a:lnTo>
                    <a:pt x="245730" y="56186"/>
                  </a:lnTo>
                  <a:lnTo>
                    <a:pt x="247164" y="60274"/>
                  </a:lnTo>
                  <a:lnTo>
                    <a:pt x="248120" y="64984"/>
                  </a:lnTo>
                  <a:lnTo>
                    <a:pt x="248757" y="70108"/>
                  </a:lnTo>
                  <a:lnTo>
                    <a:pt x="249182" y="74516"/>
                  </a:lnTo>
                  <a:lnTo>
                    <a:pt x="249465" y="78447"/>
                  </a:lnTo>
                  <a:lnTo>
                    <a:pt x="249654" y="82060"/>
                  </a:lnTo>
                  <a:lnTo>
                    <a:pt x="249864" y="91366"/>
                  </a:lnTo>
                  <a:lnTo>
                    <a:pt x="250028" y="135551"/>
                  </a:lnTo>
                  <a:lnTo>
                    <a:pt x="251022" y="139973"/>
                  </a:lnTo>
                  <a:lnTo>
                    <a:pt x="252676" y="144905"/>
                  </a:lnTo>
                  <a:lnTo>
                    <a:pt x="254771" y="150178"/>
                  </a:lnTo>
                  <a:lnTo>
                    <a:pt x="256167" y="154685"/>
                  </a:lnTo>
                  <a:lnTo>
                    <a:pt x="257099" y="158682"/>
                  </a:lnTo>
                  <a:lnTo>
                    <a:pt x="258134" y="165769"/>
                  </a:lnTo>
                  <a:lnTo>
                    <a:pt x="258593" y="172227"/>
                  </a:lnTo>
                  <a:lnTo>
                    <a:pt x="258797" y="178403"/>
                  </a:lnTo>
                  <a:lnTo>
                    <a:pt x="258928" y="190453"/>
                  </a:lnTo>
                  <a:lnTo>
                    <a:pt x="259932" y="194434"/>
                  </a:lnTo>
                  <a:lnTo>
                    <a:pt x="261592" y="199072"/>
                  </a:lnTo>
                  <a:lnTo>
                    <a:pt x="267891" y="2143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301"/>
            <p:cNvSpPr/>
            <p:nvPr/>
          </p:nvSpPr>
          <p:spPr>
            <a:xfrm>
              <a:off x="3929065" y="3830872"/>
              <a:ext cx="186157" cy="312493"/>
            </a:xfrm>
            <a:custGeom>
              <a:avLst/>
              <a:gdLst/>
              <a:ahLst/>
              <a:cxnLst/>
              <a:rect l="0" t="0" r="0" b="0"/>
              <a:pathLst>
                <a:path w="186157" h="312493">
                  <a:moveTo>
                    <a:pt x="71435" y="107120"/>
                  </a:moveTo>
                  <a:lnTo>
                    <a:pt x="71435" y="97639"/>
                  </a:lnTo>
                  <a:lnTo>
                    <a:pt x="70442" y="94846"/>
                  </a:lnTo>
                  <a:lnTo>
                    <a:pt x="68789" y="92985"/>
                  </a:lnTo>
                  <a:lnTo>
                    <a:pt x="62614" y="89325"/>
                  </a:lnTo>
                  <a:lnTo>
                    <a:pt x="57797" y="89280"/>
                  </a:lnTo>
                  <a:lnTo>
                    <a:pt x="54826" y="89266"/>
                  </a:lnTo>
                  <a:lnTo>
                    <a:pt x="49205" y="94003"/>
                  </a:lnTo>
                  <a:lnTo>
                    <a:pt x="47686" y="96391"/>
                  </a:lnTo>
                  <a:lnTo>
                    <a:pt x="44554" y="104492"/>
                  </a:lnTo>
                  <a:lnTo>
                    <a:pt x="40305" y="110252"/>
                  </a:lnTo>
                  <a:lnTo>
                    <a:pt x="35110" y="116118"/>
                  </a:lnTo>
                  <a:lnTo>
                    <a:pt x="29493" y="122034"/>
                  </a:lnTo>
                  <a:lnTo>
                    <a:pt x="23690" y="127969"/>
                  </a:lnTo>
                  <a:lnTo>
                    <a:pt x="21746" y="130941"/>
                  </a:lnTo>
                  <a:lnTo>
                    <a:pt x="19585" y="136890"/>
                  </a:lnTo>
                  <a:lnTo>
                    <a:pt x="15979" y="145486"/>
                  </a:lnTo>
                  <a:lnTo>
                    <a:pt x="12061" y="154930"/>
                  </a:lnTo>
                  <a:lnTo>
                    <a:pt x="10320" y="162434"/>
                  </a:lnTo>
                  <a:lnTo>
                    <a:pt x="6900" y="171722"/>
                  </a:lnTo>
                  <a:lnTo>
                    <a:pt x="3065" y="181473"/>
                  </a:lnTo>
                  <a:lnTo>
                    <a:pt x="1361" y="189114"/>
                  </a:lnTo>
                  <a:lnTo>
                    <a:pt x="603" y="198463"/>
                  </a:lnTo>
                  <a:lnTo>
                    <a:pt x="266" y="208240"/>
                  </a:lnTo>
                  <a:lnTo>
                    <a:pt x="77" y="220315"/>
                  </a:lnTo>
                  <a:lnTo>
                    <a:pt x="0" y="252569"/>
                  </a:lnTo>
                  <a:lnTo>
                    <a:pt x="2644" y="261391"/>
                  </a:lnTo>
                  <a:lnTo>
                    <a:pt x="6135" y="270935"/>
                  </a:lnTo>
                  <a:lnTo>
                    <a:pt x="7686" y="278484"/>
                  </a:lnTo>
                  <a:lnTo>
                    <a:pt x="11021" y="285146"/>
                  </a:lnTo>
                  <a:lnTo>
                    <a:pt x="15811" y="291415"/>
                  </a:lnTo>
                  <a:lnTo>
                    <a:pt x="21247" y="297508"/>
                  </a:lnTo>
                  <a:lnTo>
                    <a:pt x="24085" y="299529"/>
                  </a:lnTo>
                  <a:lnTo>
                    <a:pt x="29885" y="301776"/>
                  </a:lnTo>
                  <a:lnTo>
                    <a:pt x="32821" y="303367"/>
                  </a:lnTo>
                  <a:lnTo>
                    <a:pt x="35770" y="305420"/>
                  </a:lnTo>
                  <a:lnTo>
                    <a:pt x="38729" y="307781"/>
                  </a:lnTo>
                  <a:lnTo>
                    <a:pt x="41693" y="309355"/>
                  </a:lnTo>
                  <a:lnTo>
                    <a:pt x="44662" y="310404"/>
                  </a:lnTo>
                  <a:lnTo>
                    <a:pt x="47633" y="311104"/>
                  </a:lnTo>
                  <a:lnTo>
                    <a:pt x="50606" y="311570"/>
                  </a:lnTo>
                  <a:lnTo>
                    <a:pt x="53580" y="311880"/>
                  </a:lnTo>
                  <a:lnTo>
                    <a:pt x="56555" y="312088"/>
                  </a:lnTo>
                  <a:lnTo>
                    <a:pt x="60523" y="312226"/>
                  </a:lnTo>
                  <a:lnTo>
                    <a:pt x="78503" y="312448"/>
                  </a:lnTo>
                  <a:lnTo>
                    <a:pt x="91903" y="312492"/>
                  </a:lnTo>
                  <a:lnTo>
                    <a:pt x="95994" y="311503"/>
                  </a:lnTo>
                  <a:lnTo>
                    <a:pt x="100706" y="309852"/>
                  </a:lnTo>
                  <a:lnTo>
                    <a:pt x="105832" y="307759"/>
                  </a:lnTo>
                  <a:lnTo>
                    <a:pt x="110241" y="305372"/>
                  </a:lnTo>
                  <a:lnTo>
                    <a:pt x="114173" y="302788"/>
                  </a:lnTo>
                  <a:lnTo>
                    <a:pt x="117786" y="300073"/>
                  </a:lnTo>
                  <a:lnTo>
                    <a:pt x="121187" y="297271"/>
                  </a:lnTo>
                  <a:lnTo>
                    <a:pt x="124447" y="294411"/>
                  </a:lnTo>
                  <a:lnTo>
                    <a:pt x="127612" y="291512"/>
                  </a:lnTo>
                  <a:lnTo>
                    <a:pt x="131706" y="288587"/>
                  </a:lnTo>
                  <a:lnTo>
                    <a:pt x="136420" y="285645"/>
                  </a:lnTo>
                  <a:lnTo>
                    <a:pt x="141548" y="282691"/>
                  </a:lnTo>
                  <a:lnTo>
                    <a:pt x="145958" y="279730"/>
                  </a:lnTo>
                  <a:lnTo>
                    <a:pt x="149890" y="276764"/>
                  </a:lnTo>
                  <a:lnTo>
                    <a:pt x="153504" y="273794"/>
                  </a:lnTo>
                  <a:lnTo>
                    <a:pt x="156906" y="270822"/>
                  </a:lnTo>
                  <a:lnTo>
                    <a:pt x="160165" y="267849"/>
                  </a:lnTo>
                  <a:lnTo>
                    <a:pt x="163330" y="264874"/>
                  </a:lnTo>
                  <a:lnTo>
                    <a:pt x="165441" y="260906"/>
                  </a:lnTo>
                  <a:lnTo>
                    <a:pt x="167785" y="251206"/>
                  </a:lnTo>
                  <a:lnTo>
                    <a:pt x="171473" y="242927"/>
                  </a:lnTo>
                  <a:lnTo>
                    <a:pt x="173846" y="239329"/>
                  </a:lnTo>
                  <a:lnTo>
                    <a:pt x="176482" y="230041"/>
                  </a:lnTo>
                  <a:lnTo>
                    <a:pt x="177185" y="224786"/>
                  </a:lnTo>
                  <a:lnTo>
                    <a:pt x="178646" y="219298"/>
                  </a:lnTo>
                  <a:lnTo>
                    <a:pt x="180612" y="213655"/>
                  </a:lnTo>
                  <a:lnTo>
                    <a:pt x="182915" y="207909"/>
                  </a:lnTo>
                  <a:lnTo>
                    <a:pt x="185474" y="198879"/>
                  </a:lnTo>
                  <a:lnTo>
                    <a:pt x="186156" y="195081"/>
                  </a:lnTo>
                  <a:lnTo>
                    <a:pt x="184268" y="185571"/>
                  </a:lnTo>
                  <a:lnTo>
                    <a:pt x="182376" y="180256"/>
                  </a:lnTo>
                  <a:lnTo>
                    <a:pt x="181114" y="174729"/>
                  </a:lnTo>
                  <a:lnTo>
                    <a:pt x="180273" y="169060"/>
                  </a:lnTo>
                  <a:lnTo>
                    <a:pt x="179712" y="163296"/>
                  </a:lnTo>
                  <a:lnTo>
                    <a:pt x="178346" y="157469"/>
                  </a:lnTo>
                  <a:lnTo>
                    <a:pt x="176443" y="151600"/>
                  </a:lnTo>
                  <a:lnTo>
                    <a:pt x="174182" y="145703"/>
                  </a:lnTo>
                  <a:lnTo>
                    <a:pt x="171683" y="139787"/>
                  </a:lnTo>
                  <a:lnTo>
                    <a:pt x="169025" y="133859"/>
                  </a:lnTo>
                  <a:lnTo>
                    <a:pt x="162433" y="119996"/>
                  </a:lnTo>
                  <a:lnTo>
                    <a:pt x="152889" y="100606"/>
                  </a:lnTo>
                  <a:lnTo>
                    <a:pt x="148558" y="92855"/>
                  </a:lnTo>
                  <a:lnTo>
                    <a:pt x="144678" y="86696"/>
                  </a:lnTo>
                  <a:lnTo>
                    <a:pt x="141100" y="81598"/>
                  </a:lnTo>
                  <a:lnTo>
                    <a:pt x="137722" y="76215"/>
                  </a:lnTo>
                  <a:lnTo>
                    <a:pt x="134478" y="70641"/>
                  </a:lnTo>
                  <a:lnTo>
                    <a:pt x="131323" y="64942"/>
                  </a:lnTo>
                  <a:lnTo>
                    <a:pt x="127235" y="60149"/>
                  </a:lnTo>
                  <a:lnTo>
                    <a:pt x="122526" y="55962"/>
                  </a:lnTo>
                  <a:lnTo>
                    <a:pt x="117401" y="52179"/>
                  </a:lnTo>
                  <a:lnTo>
                    <a:pt x="112993" y="48665"/>
                  </a:lnTo>
                  <a:lnTo>
                    <a:pt x="109062" y="45329"/>
                  </a:lnTo>
                  <a:lnTo>
                    <a:pt x="105449" y="42114"/>
                  </a:lnTo>
                  <a:lnTo>
                    <a:pt x="98789" y="35895"/>
                  </a:lnTo>
                  <a:lnTo>
                    <a:pt x="86429" y="23818"/>
                  </a:lnTo>
                  <a:lnTo>
                    <a:pt x="82423" y="20827"/>
                  </a:lnTo>
                  <a:lnTo>
                    <a:pt x="77768" y="17841"/>
                  </a:lnTo>
                  <a:lnTo>
                    <a:pt x="72680" y="14859"/>
                  </a:lnTo>
                  <a:lnTo>
                    <a:pt x="68296" y="12870"/>
                  </a:lnTo>
                  <a:lnTo>
                    <a:pt x="64381" y="11545"/>
                  </a:lnTo>
                  <a:lnTo>
                    <a:pt x="60779" y="10661"/>
                  </a:lnTo>
                  <a:lnTo>
                    <a:pt x="57386" y="9080"/>
                  </a:lnTo>
                  <a:lnTo>
                    <a:pt x="54131" y="7033"/>
                  </a:lnTo>
                  <a:lnTo>
                    <a:pt x="50969" y="4676"/>
                  </a:lnTo>
                  <a:lnTo>
                    <a:pt x="47869" y="3105"/>
                  </a:lnTo>
                  <a:lnTo>
                    <a:pt x="44810" y="2058"/>
                  </a:lnTo>
                  <a:lnTo>
                    <a:pt x="37512" y="377"/>
                  </a:lnTo>
                  <a:lnTo>
                    <a:pt x="33868" y="148"/>
                  </a:lnTo>
                  <a:lnTo>
                    <a:pt x="28942" y="45"/>
                  </a:lnTo>
                  <a:lnTo>
                    <a:pt x="23445" y="0"/>
                  </a:lnTo>
                  <a:lnTo>
                    <a:pt x="21582" y="980"/>
                  </a:lnTo>
                  <a:lnTo>
                    <a:pt x="20340" y="2626"/>
                  </a:lnTo>
                  <a:lnTo>
                    <a:pt x="18347" y="7655"/>
                  </a:lnTo>
                  <a:lnTo>
                    <a:pt x="15429" y="10989"/>
                  </a:lnTo>
                  <a:lnTo>
                    <a:pt x="8927" y="17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302"/>
            <p:cNvSpPr/>
            <p:nvPr/>
          </p:nvSpPr>
          <p:spPr>
            <a:xfrm>
              <a:off x="3116460" y="3821906"/>
              <a:ext cx="44650" cy="339329"/>
            </a:xfrm>
            <a:custGeom>
              <a:avLst/>
              <a:gdLst/>
              <a:ahLst/>
              <a:cxnLst/>
              <a:rect l="0" t="0" r="0" b="0"/>
              <a:pathLst>
                <a:path w="44650" h="339329">
                  <a:moveTo>
                    <a:pt x="8930" y="0"/>
                  </a:moveTo>
                  <a:lnTo>
                    <a:pt x="4189" y="14221"/>
                  </a:lnTo>
                  <a:lnTo>
                    <a:pt x="2793" y="19402"/>
                  </a:lnTo>
                  <a:lnTo>
                    <a:pt x="1862" y="23849"/>
                  </a:lnTo>
                  <a:lnTo>
                    <a:pt x="828" y="31435"/>
                  </a:lnTo>
                  <a:lnTo>
                    <a:pt x="368" y="38114"/>
                  </a:lnTo>
                  <a:lnTo>
                    <a:pt x="164" y="47036"/>
                  </a:lnTo>
                  <a:lnTo>
                    <a:pt x="0" y="140276"/>
                  </a:lnTo>
                  <a:lnTo>
                    <a:pt x="993" y="146104"/>
                  </a:lnTo>
                  <a:lnTo>
                    <a:pt x="2646" y="151973"/>
                  </a:lnTo>
                  <a:lnTo>
                    <a:pt x="4741" y="157870"/>
                  </a:lnTo>
                  <a:lnTo>
                    <a:pt x="6137" y="163785"/>
                  </a:lnTo>
                  <a:lnTo>
                    <a:pt x="7068" y="169714"/>
                  </a:lnTo>
                  <a:lnTo>
                    <a:pt x="7689" y="175650"/>
                  </a:lnTo>
                  <a:lnTo>
                    <a:pt x="9095" y="181592"/>
                  </a:lnTo>
                  <a:lnTo>
                    <a:pt x="11024" y="187538"/>
                  </a:lnTo>
                  <a:lnTo>
                    <a:pt x="13303" y="193486"/>
                  </a:lnTo>
                  <a:lnTo>
                    <a:pt x="14822" y="199436"/>
                  </a:lnTo>
                  <a:lnTo>
                    <a:pt x="15834" y="205387"/>
                  </a:lnTo>
                  <a:lnTo>
                    <a:pt x="16510" y="211339"/>
                  </a:lnTo>
                  <a:lnTo>
                    <a:pt x="16960" y="217291"/>
                  </a:lnTo>
                  <a:lnTo>
                    <a:pt x="17260" y="223243"/>
                  </a:lnTo>
                  <a:lnTo>
                    <a:pt x="17460" y="229196"/>
                  </a:lnTo>
                  <a:lnTo>
                    <a:pt x="18585" y="235149"/>
                  </a:lnTo>
                  <a:lnTo>
                    <a:pt x="20328" y="241102"/>
                  </a:lnTo>
                  <a:lnTo>
                    <a:pt x="22482" y="247054"/>
                  </a:lnTo>
                  <a:lnTo>
                    <a:pt x="23918" y="253008"/>
                  </a:lnTo>
                  <a:lnTo>
                    <a:pt x="24875" y="258961"/>
                  </a:lnTo>
                  <a:lnTo>
                    <a:pt x="25513" y="264914"/>
                  </a:lnTo>
                  <a:lnTo>
                    <a:pt x="26931" y="269875"/>
                  </a:lnTo>
                  <a:lnTo>
                    <a:pt x="28868" y="274174"/>
                  </a:lnTo>
                  <a:lnTo>
                    <a:pt x="31152" y="278033"/>
                  </a:lnTo>
                  <a:lnTo>
                    <a:pt x="32674" y="282589"/>
                  </a:lnTo>
                  <a:lnTo>
                    <a:pt x="33689" y="287612"/>
                  </a:lnTo>
                  <a:lnTo>
                    <a:pt x="34817" y="297491"/>
                  </a:lnTo>
                  <a:lnTo>
                    <a:pt x="35318" y="305189"/>
                  </a:lnTo>
                  <a:lnTo>
                    <a:pt x="36444" y="310616"/>
                  </a:lnTo>
                  <a:lnTo>
                    <a:pt x="38187" y="317210"/>
                  </a:lnTo>
                  <a:lnTo>
                    <a:pt x="44649" y="3393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303"/>
            <p:cNvSpPr/>
            <p:nvPr/>
          </p:nvSpPr>
          <p:spPr>
            <a:xfrm>
              <a:off x="3205757" y="4375549"/>
              <a:ext cx="187525" cy="205371"/>
            </a:xfrm>
            <a:custGeom>
              <a:avLst/>
              <a:gdLst/>
              <a:ahLst/>
              <a:cxnLst/>
              <a:rect l="0" t="0" r="0" b="0"/>
              <a:pathLst>
                <a:path w="187525" h="205371">
                  <a:moveTo>
                    <a:pt x="0" y="8927"/>
                  </a:moveTo>
                  <a:lnTo>
                    <a:pt x="4741" y="4187"/>
                  </a:lnTo>
                  <a:lnTo>
                    <a:pt x="7129" y="2791"/>
                  </a:lnTo>
                  <a:lnTo>
                    <a:pt x="12429" y="1239"/>
                  </a:lnTo>
                  <a:lnTo>
                    <a:pt x="18092" y="549"/>
                  </a:lnTo>
                  <a:lnTo>
                    <a:pt x="23916" y="243"/>
                  </a:lnTo>
                  <a:lnTo>
                    <a:pt x="29812" y="106"/>
                  </a:lnTo>
                  <a:lnTo>
                    <a:pt x="69858" y="0"/>
                  </a:lnTo>
                  <a:lnTo>
                    <a:pt x="74354" y="992"/>
                  </a:lnTo>
                  <a:lnTo>
                    <a:pt x="78343" y="2645"/>
                  </a:lnTo>
                  <a:lnTo>
                    <a:pt x="81994" y="4739"/>
                  </a:lnTo>
                  <a:lnTo>
                    <a:pt x="86413" y="6135"/>
                  </a:lnTo>
                  <a:lnTo>
                    <a:pt x="91343" y="7066"/>
                  </a:lnTo>
                  <a:lnTo>
                    <a:pt x="96614" y="7686"/>
                  </a:lnTo>
                  <a:lnTo>
                    <a:pt x="101120" y="8100"/>
                  </a:lnTo>
                  <a:lnTo>
                    <a:pt x="105117" y="8376"/>
                  </a:lnTo>
                  <a:lnTo>
                    <a:pt x="108774" y="8560"/>
                  </a:lnTo>
                  <a:lnTo>
                    <a:pt x="112203" y="9674"/>
                  </a:lnTo>
                  <a:lnTo>
                    <a:pt x="115482" y="11409"/>
                  </a:lnTo>
                  <a:lnTo>
                    <a:pt x="118660" y="13559"/>
                  </a:lnTo>
                  <a:lnTo>
                    <a:pt x="121771" y="14991"/>
                  </a:lnTo>
                  <a:lnTo>
                    <a:pt x="124837" y="15946"/>
                  </a:lnTo>
                  <a:lnTo>
                    <a:pt x="127873" y="16584"/>
                  </a:lnTo>
                  <a:lnTo>
                    <a:pt x="131882" y="18000"/>
                  </a:lnTo>
                  <a:lnTo>
                    <a:pt x="136538" y="19937"/>
                  </a:lnTo>
                  <a:lnTo>
                    <a:pt x="148789" y="25433"/>
                  </a:lnTo>
                  <a:lnTo>
                    <a:pt x="153111" y="28831"/>
                  </a:lnTo>
                  <a:lnTo>
                    <a:pt x="159229" y="34356"/>
                  </a:lnTo>
                  <a:lnTo>
                    <a:pt x="159731" y="35802"/>
                  </a:lnTo>
                  <a:lnTo>
                    <a:pt x="160289" y="40054"/>
                  </a:lnTo>
                  <a:lnTo>
                    <a:pt x="160536" y="45251"/>
                  </a:lnTo>
                  <a:lnTo>
                    <a:pt x="160603" y="48026"/>
                  </a:lnTo>
                  <a:lnTo>
                    <a:pt x="159655" y="49876"/>
                  </a:lnTo>
                  <a:lnTo>
                    <a:pt x="158030" y="51109"/>
                  </a:lnTo>
                  <a:lnTo>
                    <a:pt x="155955" y="51931"/>
                  </a:lnTo>
                  <a:lnTo>
                    <a:pt x="151004" y="55491"/>
                  </a:lnTo>
                  <a:lnTo>
                    <a:pt x="145496" y="60380"/>
                  </a:lnTo>
                  <a:lnTo>
                    <a:pt x="139741" y="65860"/>
                  </a:lnTo>
                  <a:lnTo>
                    <a:pt x="137809" y="68711"/>
                  </a:lnTo>
                  <a:lnTo>
                    <a:pt x="135663" y="74524"/>
                  </a:lnTo>
                  <a:lnTo>
                    <a:pt x="132063" y="80415"/>
                  </a:lnTo>
                  <a:lnTo>
                    <a:pt x="127156" y="86340"/>
                  </a:lnTo>
                  <a:lnTo>
                    <a:pt x="121668" y="92281"/>
                  </a:lnTo>
                  <a:lnTo>
                    <a:pt x="117823" y="95254"/>
                  </a:lnTo>
                  <a:lnTo>
                    <a:pt x="113275" y="98229"/>
                  </a:lnTo>
                  <a:lnTo>
                    <a:pt x="108259" y="101204"/>
                  </a:lnTo>
                  <a:lnTo>
                    <a:pt x="103923" y="104179"/>
                  </a:lnTo>
                  <a:lnTo>
                    <a:pt x="100040" y="107155"/>
                  </a:lnTo>
                  <a:lnTo>
                    <a:pt x="96459" y="110131"/>
                  </a:lnTo>
                  <a:lnTo>
                    <a:pt x="93080" y="113108"/>
                  </a:lnTo>
                  <a:lnTo>
                    <a:pt x="86679" y="119060"/>
                  </a:lnTo>
                  <a:lnTo>
                    <a:pt x="74485" y="130966"/>
                  </a:lnTo>
                  <a:lnTo>
                    <a:pt x="59541" y="145849"/>
                  </a:lnTo>
                  <a:lnTo>
                    <a:pt x="56561" y="147833"/>
                  </a:lnTo>
                  <a:lnTo>
                    <a:pt x="53583" y="149156"/>
                  </a:lnTo>
                  <a:lnTo>
                    <a:pt x="50605" y="150039"/>
                  </a:lnTo>
                  <a:lnTo>
                    <a:pt x="48619" y="151618"/>
                  </a:lnTo>
                  <a:lnTo>
                    <a:pt x="47296" y="153664"/>
                  </a:lnTo>
                  <a:lnTo>
                    <a:pt x="46413" y="156020"/>
                  </a:lnTo>
                  <a:lnTo>
                    <a:pt x="42787" y="161284"/>
                  </a:lnTo>
                  <a:lnTo>
                    <a:pt x="40431" y="164077"/>
                  </a:lnTo>
                  <a:lnTo>
                    <a:pt x="38861" y="166930"/>
                  </a:lnTo>
                  <a:lnTo>
                    <a:pt x="37115" y="172747"/>
                  </a:lnTo>
                  <a:lnTo>
                    <a:pt x="35658" y="174695"/>
                  </a:lnTo>
                  <a:lnTo>
                    <a:pt x="33694" y="175994"/>
                  </a:lnTo>
                  <a:lnTo>
                    <a:pt x="31392" y="176860"/>
                  </a:lnTo>
                  <a:lnTo>
                    <a:pt x="29858" y="178429"/>
                  </a:lnTo>
                  <a:lnTo>
                    <a:pt x="28835" y="180467"/>
                  </a:lnTo>
                  <a:lnTo>
                    <a:pt x="27194" y="186127"/>
                  </a:lnTo>
                  <a:lnTo>
                    <a:pt x="29615" y="189547"/>
                  </a:lnTo>
                  <a:lnTo>
                    <a:pt x="34513" y="195087"/>
                  </a:lnTo>
                  <a:lnTo>
                    <a:pt x="35907" y="195542"/>
                  </a:lnTo>
                  <a:lnTo>
                    <a:pt x="40102" y="196047"/>
                  </a:lnTo>
                  <a:lnTo>
                    <a:pt x="41618" y="197173"/>
                  </a:lnTo>
                  <a:lnTo>
                    <a:pt x="42628" y="198917"/>
                  </a:lnTo>
                  <a:lnTo>
                    <a:pt x="43302" y="201071"/>
                  </a:lnTo>
                  <a:lnTo>
                    <a:pt x="44743" y="202507"/>
                  </a:lnTo>
                  <a:lnTo>
                    <a:pt x="46696" y="203465"/>
                  </a:lnTo>
                  <a:lnTo>
                    <a:pt x="51512" y="204529"/>
                  </a:lnTo>
                  <a:lnTo>
                    <a:pt x="56960" y="205002"/>
                  </a:lnTo>
                  <a:lnTo>
                    <a:pt x="62688" y="205212"/>
                  </a:lnTo>
                  <a:lnTo>
                    <a:pt x="74450" y="205347"/>
                  </a:lnTo>
                  <a:lnTo>
                    <a:pt x="83355" y="205370"/>
                  </a:lnTo>
                  <a:lnTo>
                    <a:pt x="86328" y="204381"/>
                  </a:lnTo>
                  <a:lnTo>
                    <a:pt x="89302" y="202730"/>
                  </a:lnTo>
                  <a:lnTo>
                    <a:pt x="92277" y="200637"/>
                  </a:lnTo>
                  <a:lnTo>
                    <a:pt x="96244" y="199241"/>
                  </a:lnTo>
                  <a:lnTo>
                    <a:pt x="100874" y="198311"/>
                  </a:lnTo>
                  <a:lnTo>
                    <a:pt x="105945" y="197691"/>
                  </a:lnTo>
                  <a:lnTo>
                    <a:pt x="110318" y="197278"/>
                  </a:lnTo>
                  <a:lnTo>
                    <a:pt x="114225" y="197002"/>
                  </a:lnTo>
                  <a:lnTo>
                    <a:pt x="117822" y="196818"/>
                  </a:lnTo>
                  <a:lnTo>
                    <a:pt x="121212" y="195703"/>
                  </a:lnTo>
                  <a:lnTo>
                    <a:pt x="124464" y="193968"/>
                  </a:lnTo>
                  <a:lnTo>
                    <a:pt x="127625" y="191819"/>
                  </a:lnTo>
                  <a:lnTo>
                    <a:pt x="131716" y="190387"/>
                  </a:lnTo>
                  <a:lnTo>
                    <a:pt x="136428" y="189431"/>
                  </a:lnTo>
                  <a:lnTo>
                    <a:pt x="141554" y="188794"/>
                  </a:lnTo>
                  <a:lnTo>
                    <a:pt x="145963" y="187378"/>
                  </a:lnTo>
                  <a:lnTo>
                    <a:pt x="149895" y="185441"/>
                  </a:lnTo>
                  <a:lnTo>
                    <a:pt x="153508" y="183158"/>
                  </a:lnTo>
                  <a:lnTo>
                    <a:pt x="156909" y="181636"/>
                  </a:lnTo>
                  <a:lnTo>
                    <a:pt x="160169" y="180620"/>
                  </a:lnTo>
                  <a:lnTo>
                    <a:pt x="163334" y="179944"/>
                  </a:lnTo>
                  <a:lnTo>
                    <a:pt x="167428" y="178501"/>
                  </a:lnTo>
                  <a:lnTo>
                    <a:pt x="172143" y="176547"/>
                  </a:lnTo>
                  <a:lnTo>
                    <a:pt x="187524" y="1696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Annotation304"/>
            <p:cNvSpPr/>
            <p:nvPr/>
          </p:nvSpPr>
          <p:spPr>
            <a:xfrm>
              <a:off x="3464718" y="4420206"/>
              <a:ext cx="151806" cy="455404"/>
            </a:xfrm>
            <a:custGeom>
              <a:avLst/>
              <a:gdLst/>
              <a:ahLst/>
              <a:cxnLst/>
              <a:rect l="0" t="0" r="0" b="0"/>
              <a:pathLst>
                <a:path w="151806" h="455404">
                  <a:moveTo>
                    <a:pt x="17860" y="35708"/>
                  </a:moveTo>
                  <a:lnTo>
                    <a:pt x="17860" y="8970"/>
                  </a:lnTo>
                  <a:lnTo>
                    <a:pt x="9298" y="8920"/>
                  </a:lnTo>
                  <a:lnTo>
                    <a:pt x="8962" y="21348"/>
                  </a:lnTo>
                  <a:lnTo>
                    <a:pt x="8940" y="25169"/>
                  </a:lnTo>
                  <a:lnTo>
                    <a:pt x="6289" y="28708"/>
                  </a:lnTo>
                  <a:lnTo>
                    <a:pt x="4192" y="31042"/>
                  </a:lnTo>
                  <a:lnTo>
                    <a:pt x="2795" y="33589"/>
                  </a:lnTo>
                  <a:lnTo>
                    <a:pt x="1242" y="39065"/>
                  </a:lnTo>
                  <a:lnTo>
                    <a:pt x="246" y="50666"/>
                  </a:lnTo>
                  <a:lnTo>
                    <a:pt x="49" y="62512"/>
                  </a:lnTo>
                  <a:lnTo>
                    <a:pt x="0" y="118684"/>
                  </a:lnTo>
                  <a:lnTo>
                    <a:pt x="992" y="121783"/>
                  </a:lnTo>
                  <a:lnTo>
                    <a:pt x="4741" y="127872"/>
                  </a:lnTo>
                  <a:lnTo>
                    <a:pt x="7068" y="133886"/>
                  </a:lnTo>
                  <a:lnTo>
                    <a:pt x="7689" y="136879"/>
                  </a:lnTo>
                  <a:lnTo>
                    <a:pt x="9095" y="138874"/>
                  </a:lnTo>
                  <a:lnTo>
                    <a:pt x="11024" y="140204"/>
                  </a:lnTo>
                  <a:lnTo>
                    <a:pt x="13303" y="141090"/>
                  </a:lnTo>
                  <a:lnTo>
                    <a:pt x="14822" y="142674"/>
                  </a:lnTo>
                  <a:lnTo>
                    <a:pt x="15834" y="144721"/>
                  </a:lnTo>
                  <a:lnTo>
                    <a:pt x="16509" y="147079"/>
                  </a:lnTo>
                  <a:lnTo>
                    <a:pt x="17952" y="148651"/>
                  </a:lnTo>
                  <a:lnTo>
                    <a:pt x="19905" y="149698"/>
                  </a:lnTo>
                  <a:lnTo>
                    <a:pt x="26386" y="151671"/>
                  </a:lnTo>
                  <a:lnTo>
                    <a:pt x="29256" y="151739"/>
                  </a:lnTo>
                  <a:lnTo>
                    <a:pt x="40081" y="151790"/>
                  </a:lnTo>
                  <a:lnTo>
                    <a:pt x="42596" y="150799"/>
                  </a:lnTo>
                  <a:lnTo>
                    <a:pt x="45265" y="149146"/>
                  </a:lnTo>
                  <a:lnTo>
                    <a:pt x="48036" y="147052"/>
                  </a:lnTo>
                  <a:lnTo>
                    <a:pt x="50875" y="145656"/>
                  </a:lnTo>
                  <a:lnTo>
                    <a:pt x="53761" y="144725"/>
                  </a:lnTo>
                  <a:lnTo>
                    <a:pt x="56677" y="144105"/>
                  </a:lnTo>
                  <a:lnTo>
                    <a:pt x="59613" y="142699"/>
                  </a:lnTo>
                  <a:lnTo>
                    <a:pt x="62562" y="140770"/>
                  </a:lnTo>
                  <a:lnTo>
                    <a:pt x="65521" y="138491"/>
                  </a:lnTo>
                  <a:lnTo>
                    <a:pt x="68485" y="135980"/>
                  </a:lnTo>
                  <a:lnTo>
                    <a:pt x="71454" y="133314"/>
                  </a:lnTo>
                  <a:lnTo>
                    <a:pt x="77398" y="127705"/>
                  </a:lnTo>
                  <a:lnTo>
                    <a:pt x="83347" y="121905"/>
                  </a:lnTo>
                  <a:lnTo>
                    <a:pt x="85330" y="118970"/>
                  </a:lnTo>
                  <a:lnTo>
                    <a:pt x="89114" y="110097"/>
                  </a:lnTo>
                  <a:lnTo>
                    <a:pt x="93515" y="104158"/>
                  </a:lnTo>
                  <a:lnTo>
                    <a:pt x="96078" y="101185"/>
                  </a:lnTo>
                  <a:lnTo>
                    <a:pt x="98779" y="98211"/>
                  </a:lnTo>
                  <a:lnTo>
                    <a:pt x="104425" y="92260"/>
                  </a:lnTo>
                  <a:lnTo>
                    <a:pt x="110242" y="86308"/>
                  </a:lnTo>
                  <a:lnTo>
                    <a:pt x="113182" y="82340"/>
                  </a:lnTo>
                  <a:lnTo>
                    <a:pt x="116135" y="77710"/>
                  </a:lnTo>
                  <a:lnTo>
                    <a:pt x="119095" y="72639"/>
                  </a:lnTo>
                  <a:lnTo>
                    <a:pt x="122385" y="64359"/>
                  </a:lnTo>
                  <a:lnTo>
                    <a:pt x="123262" y="60761"/>
                  </a:lnTo>
                  <a:lnTo>
                    <a:pt x="126882" y="54119"/>
                  </a:lnTo>
                  <a:lnTo>
                    <a:pt x="129237" y="50959"/>
                  </a:lnTo>
                  <a:lnTo>
                    <a:pt x="131853" y="44801"/>
                  </a:lnTo>
                  <a:lnTo>
                    <a:pt x="132550" y="41770"/>
                  </a:lnTo>
                  <a:lnTo>
                    <a:pt x="135971" y="35756"/>
                  </a:lnTo>
                  <a:lnTo>
                    <a:pt x="138273" y="32764"/>
                  </a:lnTo>
                  <a:lnTo>
                    <a:pt x="140830" y="26793"/>
                  </a:lnTo>
                  <a:lnTo>
                    <a:pt x="142269" y="17853"/>
                  </a:lnTo>
                  <a:lnTo>
                    <a:pt x="142755" y="10684"/>
                  </a:lnTo>
                  <a:lnTo>
                    <a:pt x="145468" y="7057"/>
                  </a:lnTo>
                  <a:lnTo>
                    <a:pt x="151791" y="5"/>
                  </a:lnTo>
                  <a:lnTo>
                    <a:pt x="151795" y="0"/>
                  </a:lnTo>
                  <a:lnTo>
                    <a:pt x="151805" y="287384"/>
                  </a:lnTo>
                  <a:lnTo>
                    <a:pt x="150813" y="294773"/>
                  </a:lnTo>
                  <a:lnTo>
                    <a:pt x="147064" y="308275"/>
                  </a:lnTo>
                  <a:lnTo>
                    <a:pt x="144737" y="320890"/>
                  </a:lnTo>
                  <a:lnTo>
                    <a:pt x="142711" y="333112"/>
                  </a:lnTo>
                  <a:lnTo>
                    <a:pt x="138503" y="345158"/>
                  </a:lnTo>
                  <a:lnTo>
                    <a:pt x="135991" y="351148"/>
                  </a:lnTo>
                  <a:lnTo>
                    <a:pt x="133325" y="357126"/>
                  </a:lnTo>
                  <a:lnTo>
                    <a:pt x="127717" y="369060"/>
                  </a:lnTo>
                  <a:lnTo>
                    <a:pt x="121917" y="380979"/>
                  </a:lnTo>
                  <a:lnTo>
                    <a:pt x="118981" y="385943"/>
                  </a:lnTo>
                  <a:lnTo>
                    <a:pt x="116032" y="390245"/>
                  </a:lnTo>
                  <a:lnTo>
                    <a:pt x="113073" y="394105"/>
                  </a:lnTo>
                  <a:lnTo>
                    <a:pt x="110109" y="398663"/>
                  </a:lnTo>
                  <a:lnTo>
                    <a:pt x="107140" y="403685"/>
                  </a:lnTo>
                  <a:lnTo>
                    <a:pt x="104169" y="409018"/>
                  </a:lnTo>
                  <a:lnTo>
                    <a:pt x="101196" y="413566"/>
                  </a:lnTo>
                  <a:lnTo>
                    <a:pt x="98222" y="417589"/>
                  </a:lnTo>
                  <a:lnTo>
                    <a:pt x="95247" y="421264"/>
                  </a:lnTo>
                  <a:lnTo>
                    <a:pt x="92272" y="424706"/>
                  </a:lnTo>
                  <a:lnTo>
                    <a:pt x="89296" y="427993"/>
                  </a:lnTo>
                  <a:lnTo>
                    <a:pt x="83343" y="434291"/>
                  </a:lnTo>
                  <a:lnTo>
                    <a:pt x="77390" y="440397"/>
                  </a:lnTo>
                  <a:lnTo>
                    <a:pt x="74414" y="442423"/>
                  </a:lnTo>
                  <a:lnTo>
                    <a:pt x="71437" y="443773"/>
                  </a:lnTo>
                  <a:lnTo>
                    <a:pt x="68461" y="444673"/>
                  </a:lnTo>
                  <a:lnTo>
                    <a:pt x="65485" y="446265"/>
                  </a:lnTo>
                  <a:lnTo>
                    <a:pt x="62508" y="448319"/>
                  </a:lnTo>
                  <a:lnTo>
                    <a:pt x="59532" y="450680"/>
                  </a:lnTo>
                  <a:lnTo>
                    <a:pt x="56555" y="452254"/>
                  </a:lnTo>
                  <a:lnTo>
                    <a:pt x="53578" y="453304"/>
                  </a:lnTo>
                  <a:lnTo>
                    <a:pt x="50602" y="454004"/>
                  </a:lnTo>
                  <a:lnTo>
                    <a:pt x="47625" y="454470"/>
                  </a:lnTo>
                  <a:lnTo>
                    <a:pt x="44649" y="454781"/>
                  </a:lnTo>
                  <a:lnTo>
                    <a:pt x="41672" y="454988"/>
                  </a:lnTo>
                  <a:lnTo>
                    <a:pt x="38696" y="455127"/>
                  </a:lnTo>
                  <a:lnTo>
                    <a:pt x="32742" y="455280"/>
                  </a:lnTo>
                  <a:lnTo>
                    <a:pt x="8930" y="4554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Annotation305"/>
            <p:cNvSpPr/>
            <p:nvPr/>
          </p:nvSpPr>
          <p:spPr>
            <a:xfrm>
              <a:off x="3643347" y="4384541"/>
              <a:ext cx="124981" cy="446417"/>
            </a:xfrm>
            <a:custGeom>
              <a:avLst/>
              <a:gdLst/>
              <a:ahLst/>
              <a:cxnLst/>
              <a:rect l="0" t="0" r="0" b="0"/>
              <a:pathLst>
                <a:path w="124981" h="446417">
                  <a:moveTo>
                    <a:pt x="98191" y="17794"/>
                  </a:moveTo>
                  <a:lnTo>
                    <a:pt x="89370" y="153"/>
                  </a:lnTo>
                  <a:lnTo>
                    <a:pt x="86664" y="32"/>
                  </a:lnTo>
                  <a:lnTo>
                    <a:pt x="84553" y="0"/>
                  </a:lnTo>
                  <a:lnTo>
                    <a:pt x="83146" y="971"/>
                  </a:lnTo>
                  <a:lnTo>
                    <a:pt x="82208" y="2610"/>
                  </a:lnTo>
                  <a:lnTo>
                    <a:pt x="81583" y="4695"/>
                  </a:lnTo>
                  <a:lnTo>
                    <a:pt x="80174" y="6085"/>
                  </a:lnTo>
                  <a:lnTo>
                    <a:pt x="78242" y="7012"/>
                  </a:lnTo>
                  <a:lnTo>
                    <a:pt x="75962" y="7630"/>
                  </a:lnTo>
                  <a:lnTo>
                    <a:pt x="73450" y="9034"/>
                  </a:lnTo>
                  <a:lnTo>
                    <a:pt x="70783" y="10962"/>
                  </a:lnTo>
                  <a:lnTo>
                    <a:pt x="68013" y="13239"/>
                  </a:lnTo>
                  <a:lnTo>
                    <a:pt x="65174" y="15750"/>
                  </a:lnTo>
                  <a:lnTo>
                    <a:pt x="59374" y="21185"/>
                  </a:lnTo>
                  <a:lnTo>
                    <a:pt x="57430" y="24024"/>
                  </a:lnTo>
                  <a:lnTo>
                    <a:pt x="53702" y="32759"/>
                  </a:lnTo>
                  <a:lnTo>
                    <a:pt x="51665" y="35709"/>
                  </a:lnTo>
                  <a:lnTo>
                    <a:pt x="49314" y="38667"/>
                  </a:lnTo>
                  <a:lnTo>
                    <a:pt x="46755" y="41631"/>
                  </a:lnTo>
                  <a:lnTo>
                    <a:pt x="44057" y="44600"/>
                  </a:lnTo>
                  <a:lnTo>
                    <a:pt x="38413" y="50544"/>
                  </a:lnTo>
                  <a:lnTo>
                    <a:pt x="32597" y="56493"/>
                  </a:lnTo>
                  <a:lnTo>
                    <a:pt x="29657" y="60461"/>
                  </a:lnTo>
                  <a:lnTo>
                    <a:pt x="26705" y="65090"/>
                  </a:lnTo>
                  <a:lnTo>
                    <a:pt x="23745" y="70161"/>
                  </a:lnTo>
                  <a:lnTo>
                    <a:pt x="20456" y="78441"/>
                  </a:lnTo>
                  <a:lnTo>
                    <a:pt x="19579" y="82038"/>
                  </a:lnTo>
                  <a:lnTo>
                    <a:pt x="15958" y="88681"/>
                  </a:lnTo>
                  <a:lnTo>
                    <a:pt x="13604" y="91841"/>
                  </a:lnTo>
                  <a:lnTo>
                    <a:pt x="10988" y="97998"/>
                  </a:lnTo>
                  <a:lnTo>
                    <a:pt x="10290" y="101029"/>
                  </a:lnTo>
                  <a:lnTo>
                    <a:pt x="6869" y="107043"/>
                  </a:lnTo>
                  <a:lnTo>
                    <a:pt x="4567" y="110036"/>
                  </a:lnTo>
                  <a:lnTo>
                    <a:pt x="2011" y="116007"/>
                  </a:lnTo>
                  <a:lnTo>
                    <a:pt x="571" y="124946"/>
                  </a:lnTo>
                  <a:lnTo>
                    <a:pt x="45" y="138841"/>
                  </a:lnTo>
                  <a:lnTo>
                    <a:pt x="0" y="141046"/>
                  </a:lnTo>
                  <a:lnTo>
                    <a:pt x="2626" y="144672"/>
                  </a:lnTo>
                  <a:lnTo>
                    <a:pt x="8786" y="151617"/>
                  </a:lnTo>
                  <a:lnTo>
                    <a:pt x="11492" y="151685"/>
                  </a:lnTo>
                  <a:lnTo>
                    <a:pt x="21314" y="151729"/>
                  </a:lnTo>
                  <a:lnTo>
                    <a:pt x="23127" y="150741"/>
                  </a:lnTo>
                  <a:lnTo>
                    <a:pt x="24336" y="149090"/>
                  </a:lnTo>
                  <a:lnTo>
                    <a:pt x="25142" y="146996"/>
                  </a:lnTo>
                  <a:lnTo>
                    <a:pt x="26672" y="145601"/>
                  </a:lnTo>
                  <a:lnTo>
                    <a:pt x="28683" y="144671"/>
                  </a:lnTo>
                  <a:lnTo>
                    <a:pt x="31017" y="144050"/>
                  </a:lnTo>
                  <a:lnTo>
                    <a:pt x="33564" y="142645"/>
                  </a:lnTo>
                  <a:lnTo>
                    <a:pt x="36255" y="140715"/>
                  </a:lnTo>
                  <a:lnTo>
                    <a:pt x="39041" y="138437"/>
                  </a:lnTo>
                  <a:lnTo>
                    <a:pt x="41891" y="135926"/>
                  </a:lnTo>
                  <a:lnTo>
                    <a:pt x="44782" y="133260"/>
                  </a:lnTo>
                  <a:lnTo>
                    <a:pt x="47703" y="130490"/>
                  </a:lnTo>
                  <a:lnTo>
                    <a:pt x="50641" y="128643"/>
                  </a:lnTo>
                  <a:lnTo>
                    <a:pt x="53593" y="127413"/>
                  </a:lnTo>
                  <a:lnTo>
                    <a:pt x="56553" y="126592"/>
                  </a:lnTo>
                  <a:lnTo>
                    <a:pt x="59518" y="125053"/>
                  </a:lnTo>
                  <a:lnTo>
                    <a:pt x="62487" y="123034"/>
                  </a:lnTo>
                  <a:lnTo>
                    <a:pt x="65459" y="120697"/>
                  </a:lnTo>
                  <a:lnTo>
                    <a:pt x="68432" y="118146"/>
                  </a:lnTo>
                  <a:lnTo>
                    <a:pt x="71406" y="115453"/>
                  </a:lnTo>
                  <a:lnTo>
                    <a:pt x="74381" y="112666"/>
                  </a:lnTo>
                  <a:lnTo>
                    <a:pt x="76365" y="109816"/>
                  </a:lnTo>
                  <a:lnTo>
                    <a:pt x="80149" y="101063"/>
                  </a:lnTo>
                  <a:lnTo>
                    <a:pt x="82194" y="98112"/>
                  </a:lnTo>
                  <a:lnTo>
                    <a:pt x="84550" y="95152"/>
                  </a:lnTo>
                  <a:lnTo>
                    <a:pt x="87113" y="92186"/>
                  </a:lnTo>
                  <a:lnTo>
                    <a:pt x="89813" y="89217"/>
                  </a:lnTo>
                  <a:lnTo>
                    <a:pt x="92606" y="86246"/>
                  </a:lnTo>
                  <a:lnTo>
                    <a:pt x="94468" y="83272"/>
                  </a:lnTo>
                  <a:lnTo>
                    <a:pt x="98080" y="74348"/>
                  </a:lnTo>
                  <a:lnTo>
                    <a:pt x="100102" y="71371"/>
                  </a:lnTo>
                  <a:lnTo>
                    <a:pt x="102441" y="68395"/>
                  </a:lnTo>
                  <a:lnTo>
                    <a:pt x="105041" y="62442"/>
                  </a:lnTo>
                  <a:lnTo>
                    <a:pt x="105735" y="59466"/>
                  </a:lnTo>
                  <a:lnTo>
                    <a:pt x="109151" y="53513"/>
                  </a:lnTo>
                  <a:lnTo>
                    <a:pt x="115647" y="45106"/>
                  </a:lnTo>
                  <a:lnTo>
                    <a:pt x="115931" y="39998"/>
                  </a:lnTo>
                  <a:lnTo>
                    <a:pt x="116963" y="38550"/>
                  </a:lnTo>
                  <a:lnTo>
                    <a:pt x="118643" y="37584"/>
                  </a:lnTo>
                  <a:lnTo>
                    <a:pt x="124870" y="35688"/>
                  </a:lnTo>
                  <a:lnTo>
                    <a:pt x="124977" y="48957"/>
                  </a:lnTo>
                  <a:lnTo>
                    <a:pt x="124980" y="83290"/>
                  </a:lnTo>
                  <a:lnTo>
                    <a:pt x="122334" y="91883"/>
                  </a:lnTo>
                  <a:lnTo>
                    <a:pt x="118843" y="102316"/>
                  </a:lnTo>
                  <a:lnTo>
                    <a:pt x="117292" y="113568"/>
                  </a:lnTo>
                  <a:lnTo>
                    <a:pt x="116602" y="125183"/>
                  </a:lnTo>
                  <a:lnTo>
                    <a:pt x="116214" y="140233"/>
                  </a:lnTo>
                  <a:lnTo>
                    <a:pt x="116052" y="205367"/>
                  </a:lnTo>
                  <a:lnTo>
                    <a:pt x="116051" y="336316"/>
                  </a:lnTo>
                  <a:lnTo>
                    <a:pt x="113405" y="348206"/>
                  </a:lnTo>
                  <a:lnTo>
                    <a:pt x="109914" y="359113"/>
                  </a:lnTo>
                  <a:lnTo>
                    <a:pt x="107948" y="370831"/>
                  </a:lnTo>
                  <a:lnTo>
                    <a:pt x="107366" y="381580"/>
                  </a:lnTo>
                  <a:lnTo>
                    <a:pt x="107230" y="391475"/>
                  </a:lnTo>
                  <a:lnTo>
                    <a:pt x="106202" y="395898"/>
                  </a:lnTo>
                  <a:lnTo>
                    <a:pt x="101005" y="406866"/>
                  </a:lnTo>
                  <a:lnTo>
                    <a:pt x="99025" y="416400"/>
                  </a:lnTo>
                  <a:lnTo>
                    <a:pt x="98562" y="422494"/>
                  </a:lnTo>
                  <a:lnTo>
                    <a:pt x="97446" y="425508"/>
                  </a:lnTo>
                  <a:lnTo>
                    <a:pt x="93560" y="431503"/>
                  </a:lnTo>
                  <a:lnTo>
                    <a:pt x="91135" y="433499"/>
                  </a:lnTo>
                  <a:lnTo>
                    <a:pt x="88526" y="434829"/>
                  </a:lnTo>
                  <a:lnTo>
                    <a:pt x="85795" y="435716"/>
                  </a:lnTo>
                  <a:lnTo>
                    <a:pt x="83974" y="437300"/>
                  </a:lnTo>
                  <a:lnTo>
                    <a:pt x="82760" y="439347"/>
                  </a:lnTo>
                  <a:lnTo>
                    <a:pt x="81951" y="441705"/>
                  </a:lnTo>
                  <a:lnTo>
                    <a:pt x="80419" y="443277"/>
                  </a:lnTo>
                  <a:lnTo>
                    <a:pt x="78406" y="444325"/>
                  </a:lnTo>
                  <a:lnTo>
                    <a:pt x="72785" y="446006"/>
                  </a:lnTo>
                  <a:lnTo>
                    <a:pt x="69371" y="446235"/>
                  </a:lnTo>
                  <a:lnTo>
                    <a:pt x="63835" y="446383"/>
                  </a:lnTo>
                  <a:lnTo>
                    <a:pt x="54904" y="446416"/>
                  </a:lnTo>
                  <a:lnTo>
                    <a:pt x="51502" y="443772"/>
                  </a:lnTo>
                  <a:lnTo>
                    <a:pt x="49205" y="441679"/>
                  </a:lnTo>
                  <a:lnTo>
                    <a:pt x="46683" y="440282"/>
                  </a:lnTo>
                  <a:lnTo>
                    <a:pt x="44008" y="439351"/>
                  </a:lnTo>
                  <a:lnTo>
                    <a:pt x="37328" y="437857"/>
                  </a:lnTo>
                  <a:lnTo>
                    <a:pt x="33769" y="435007"/>
                  </a:lnTo>
                  <a:lnTo>
                    <a:pt x="31431" y="432858"/>
                  </a:lnTo>
                  <a:lnTo>
                    <a:pt x="29872" y="430434"/>
                  </a:lnTo>
                  <a:lnTo>
                    <a:pt x="26685" y="422281"/>
                  </a:lnTo>
                  <a:lnTo>
                    <a:pt x="24724" y="419413"/>
                  </a:lnTo>
                  <a:lnTo>
                    <a:pt x="17824" y="4107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Annotation306"/>
            <p:cNvSpPr/>
            <p:nvPr/>
          </p:nvSpPr>
          <p:spPr>
            <a:xfrm>
              <a:off x="3795228" y="4330898"/>
              <a:ext cx="124870" cy="169552"/>
            </a:xfrm>
            <a:custGeom>
              <a:avLst/>
              <a:gdLst/>
              <a:ahLst/>
              <a:cxnLst/>
              <a:rect l="0" t="0" r="0" b="0"/>
              <a:pathLst>
                <a:path w="124870" h="169552">
                  <a:moveTo>
                    <a:pt x="62396" y="17859"/>
                  </a:moveTo>
                  <a:lnTo>
                    <a:pt x="62396" y="1350"/>
                  </a:lnTo>
                  <a:lnTo>
                    <a:pt x="61404" y="900"/>
                  </a:lnTo>
                  <a:lnTo>
                    <a:pt x="57656" y="400"/>
                  </a:lnTo>
                  <a:lnTo>
                    <a:pt x="53834" y="35"/>
                  </a:lnTo>
                  <a:lnTo>
                    <a:pt x="50984" y="2661"/>
                  </a:lnTo>
                  <a:lnTo>
                    <a:pt x="32220" y="21250"/>
                  </a:lnTo>
                  <a:lnTo>
                    <a:pt x="30372" y="24088"/>
                  </a:lnTo>
                  <a:lnTo>
                    <a:pt x="29141" y="26973"/>
                  </a:lnTo>
                  <a:lnTo>
                    <a:pt x="28320" y="29888"/>
                  </a:lnTo>
                  <a:lnTo>
                    <a:pt x="26780" y="32824"/>
                  </a:lnTo>
                  <a:lnTo>
                    <a:pt x="24761" y="35773"/>
                  </a:lnTo>
                  <a:lnTo>
                    <a:pt x="22423" y="38732"/>
                  </a:lnTo>
                  <a:lnTo>
                    <a:pt x="20865" y="41696"/>
                  </a:lnTo>
                  <a:lnTo>
                    <a:pt x="19826" y="44664"/>
                  </a:lnTo>
                  <a:lnTo>
                    <a:pt x="19133" y="47636"/>
                  </a:lnTo>
                  <a:lnTo>
                    <a:pt x="17679" y="50608"/>
                  </a:lnTo>
                  <a:lnTo>
                    <a:pt x="15718" y="53583"/>
                  </a:lnTo>
                  <a:lnTo>
                    <a:pt x="13418" y="56558"/>
                  </a:lnTo>
                  <a:lnTo>
                    <a:pt x="11884" y="59533"/>
                  </a:lnTo>
                  <a:lnTo>
                    <a:pt x="10862" y="62509"/>
                  </a:lnTo>
                  <a:lnTo>
                    <a:pt x="10181" y="65485"/>
                  </a:lnTo>
                  <a:lnTo>
                    <a:pt x="9726" y="69454"/>
                  </a:lnTo>
                  <a:lnTo>
                    <a:pt x="9423" y="74083"/>
                  </a:lnTo>
                  <a:lnTo>
                    <a:pt x="9221" y="79155"/>
                  </a:lnTo>
                  <a:lnTo>
                    <a:pt x="8095" y="83527"/>
                  </a:lnTo>
                  <a:lnTo>
                    <a:pt x="6351" y="87435"/>
                  </a:lnTo>
                  <a:lnTo>
                    <a:pt x="4197" y="91032"/>
                  </a:lnTo>
                  <a:lnTo>
                    <a:pt x="2761" y="94422"/>
                  </a:lnTo>
                  <a:lnTo>
                    <a:pt x="1804" y="97675"/>
                  </a:lnTo>
                  <a:lnTo>
                    <a:pt x="1165" y="100835"/>
                  </a:lnTo>
                  <a:lnTo>
                    <a:pt x="739" y="103934"/>
                  </a:lnTo>
                  <a:lnTo>
                    <a:pt x="456" y="106993"/>
                  </a:lnTo>
                  <a:lnTo>
                    <a:pt x="267" y="110024"/>
                  </a:lnTo>
                  <a:lnTo>
                    <a:pt x="57" y="116037"/>
                  </a:lnTo>
                  <a:lnTo>
                    <a:pt x="0" y="119030"/>
                  </a:lnTo>
                  <a:lnTo>
                    <a:pt x="955" y="122017"/>
                  </a:lnTo>
                  <a:lnTo>
                    <a:pt x="2584" y="125001"/>
                  </a:lnTo>
                  <a:lnTo>
                    <a:pt x="4662" y="127982"/>
                  </a:lnTo>
                  <a:lnTo>
                    <a:pt x="6047" y="130962"/>
                  </a:lnTo>
                  <a:lnTo>
                    <a:pt x="6971" y="133941"/>
                  </a:lnTo>
                  <a:lnTo>
                    <a:pt x="7587" y="136919"/>
                  </a:lnTo>
                  <a:lnTo>
                    <a:pt x="7997" y="139896"/>
                  </a:lnTo>
                  <a:lnTo>
                    <a:pt x="8271" y="142873"/>
                  </a:lnTo>
                  <a:lnTo>
                    <a:pt x="8453" y="145850"/>
                  </a:lnTo>
                  <a:lnTo>
                    <a:pt x="9567" y="148827"/>
                  </a:lnTo>
                  <a:lnTo>
                    <a:pt x="11302" y="151804"/>
                  </a:lnTo>
                  <a:lnTo>
                    <a:pt x="13450" y="154781"/>
                  </a:lnTo>
                  <a:lnTo>
                    <a:pt x="15875" y="156766"/>
                  </a:lnTo>
                  <a:lnTo>
                    <a:pt x="18484" y="158088"/>
                  </a:lnTo>
                  <a:lnTo>
                    <a:pt x="21215" y="158970"/>
                  </a:lnTo>
                  <a:lnTo>
                    <a:pt x="24028" y="159558"/>
                  </a:lnTo>
                  <a:lnTo>
                    <a:pt x="26896" y="159951"/>
                  </a:lnTo>
                  <a:lnTo>
                    <a:pt x="29799" y="160211"/>
                  </a:lnTo>
                  <a:lnTo>
                    <a:pt x="32727" y="161378"/>
                  </a:lnTo>
                  <a:lnTo>
                    <a:pt x="35672" y="163148"/>
                  </a:lnTo>
                  <a:lnTo>
                    <a:pt x="38627" y="165320"/>
                  </a:lnTo>
                  <a:lnTo>
                    <a:pt x="41589" y="166768"/>
                  </a:lnTo>
                  <a:lnTo>
                    <a:pt x="44556" y="167733"/>
                  </a:lnTo>
                  <a:lnTo>
                    <a:pt x="47526" y="168377"/>
                  </a:lnTo>
                  <a:lnTo>
                    <a:pt x="50498" y="168806"/>
                  </a:lnTo>
                  <a:lnTo>
                    <a:pt x="53472" y="169092"/>
                  </a:lnTo>
                  <a:lnTo>
                    <a:pt x="56447" y="169282"/>
                  </a:lnTo>
                  <a:lnTo>
                    <a:pt x="59422" y="169410"/>
                  </a:lnTo>
                  <a:lnTo>
                    <a:pt x="65374" y="169551"/>
                  </a:lnTo>
                  <a:lnTo>
                    <a:pt x="68350" y="168597"/>
                  </a:lnTo>
                  <a:lnTo>
                    <a:pt x="71327" y="166968"/>
                  </a:lnTo>
                  <a:lnTo>
                    <a:pt x="74303" y="164890"/>
                  </a:lnTo>
                  <a:lnTo>
                    <a:pt x="77279" y="163505"/>
                  </a:lnTo>
                  <a:lnTo>
                    <a:pt x="80256" y="162581"/>
                  </a:lnTo>
                  <a:lnTo>
                    <a:pt x="83232" y="161966"/>
                  </a:lnTo>
                  <a:lnTo>
                    <a:pt x="86209" y="161555"/>
                  </a:lnTo>
                  <a:lnTo>
                    <a:pt x="89185" y="161281"/>
                  </a:lnTo>
                  <a:lnTo>
                    <a:pt x="92162" y="161099"/>
                  </a:lnTo>
                  <a:lnTo>
                    <a:pt x="94146" y="159985"/>
                  </a:lnTo>
                  <a:lnTo>
                    <a:pt x="95469" y="158250"/>
                  </a:lnTo>
                  <a:lnTo>
                    <a:pt x="96351" y="156102"/>
                  </a:lnTo>
                  <a:lnTo>
                    <a:pt x="99977" y="151069"/>
                  </a:lnTo>
                  <a:lnTo>
                    <a:pt x="102333" y="148337"/>
                  </a:lnTo>
                  <a:lnTo>
                    <a:pt x="103903" y="145524"/>
                  </a:lnTo>
                  <a:lnTo>
                    <a:pt x="104951" y="142657"/>
                  </a:lnTo>
                  <a:lnTo>
                    <a:pt x="105649" y="139753"/>
                  </a:lnTo>
                  <a:lnTo>
                    <a:pt x="107106" y="136825"/>
                  </a:lnTo>
                  <a:lnTo>
                    <a:pt x="109070" y="133881"/>
                  </a:lnTo>
                  <a:lnTo>
                    <a:pt x="111371" y="130926"/>
                  </a:lnTo>
                  <a:lnTo>
                    <a:pt x="112906" y="127963"/>
                  </a:lnTo>
                  <a:lnTo>
                    <a:pt x="113929" y="124997"/>
                  </a:lnTo>
                  <a:lnTo>
                    <a:pt x="114611" y="122026"/>
                  </a:lnTo>
                  <a:lnTo>
                    <a:pt x="116058" y="119054"/>
                  </a:lnTo>
                  <a:lnTo>
                    <a:pt x="118014" y="116080"/>
                  </a:lnTo>
                  <a:lnTo>
                    <a:pt x="120311" y="113105"/>
                  </a:lnTo>
                  <a:lnTo>
                    <a:pt x="121842" y="110130"/>
                  </a:lnTo>
                  <a:lnTo>
                    <a:pt x="122863" y="107154"/>
                  </a:lnTo>
                  <a:lnTo>
                    <a:pt x="123543" y="104178"/>
                  </a:lnTo>
                  <a:lnTo>
                    <a:pt x="123997" y="101202"/>
                  </a:lnTo>
                  <a:lnTo>
                    <a:pt x="124299" y="98226"/>
                  </a:lnTo>
                  <a:lnTo>
                    <a:pt x="124501" y="95250"/>
                  </a:lnTo>
                  <a:lnTo>
                    <a:pt x="124635" y="92273"/>
                  </a:lnTo>
                  <a:lnTo>
                    <a:pt x="124785" y="86320"/>
                  </a:lnTo>
                  <a:lnTo>
                    <a:pt x="124869" y="77391"/>
                  </a:lnTo>
                  <a:lnTo>
                    <a:pt x="123888" y="74414"/>
                  </a:lnTo>
                  <a:lnTo>
                    <a:pt x="122242" y="71437"/>
                  </a:lnTo>
                  <a:lnTo>
                    <a:pt x="120153" y="68461"/>
                  </a:lnTo>
                  <a:lnTo>
                    <a:pt x="118760" y="65484"/>
                  </a:lnTo>
                  <a:lnTo>
                    <a:pt x="117831" y="62508"/>
                  </a:lnTo>
                  <a:lnTo>
                    <a:pt x="117213" y="59531"/>
                  </a:lnTo>
                  <a:lnTo>
                    <a:pt x="116800" y="56555"/>
                  </a:lnTo>
                  <a:lnTo>
                    <a:pt x="116525" y="53578"/>
                  </a:lnTo>
                  <a:lnTo>
                    <a:pt x="116341" y="50602"/>
                  </a:lnTo>
                  <a:lnTo>
                    <a:pt x="115227" y="47625"/>
                  </a:lnTo>
                  <a:lnTo>
                    <a:pt x="113492" y="44648"/>
                  </a:lnTo>
                  <a:lnTo>
                    <a:pt x="111343" y="41672"/>
                  </a:lnTo>
                  <a:lnTo>
                    <a:pt x="109910" y="38695"/>
                  </a:lnTo>
                  <a:lnTo>
                    <a:pt x="108955" y="35719"/>
                  </a:lnTo>
                  <a:lnTo>
                    <a:pt x="107422" y="28553"/>
                  </a:lnTo>
                  <a:lnTo>
                    <a:pt x="104567" y="24927"/>
                  </a:lnTo>
                  <a:lnTo>
                    <a:pt x="102416" y="22571"/>
                  </a:lnTo>
                  <a:lnTo>
                    <a:pt x="100983" y="20008"/>
                  </a:lnTo>
                  <a:lnTo>
                    <a:pt x="100027" y="17307"/>
                  </a:lnTo>
                  <a:lnTo>
                    <a:pt x="99390" y="14515"/>
                  </a:lnTo>
                  <a:lnTo>
                    <a:pt x="97973" y="11661"/>
                  </a:lnTo>
                  <a:lnTo>
                    <a:pt x="96036" y="8766"/>
                  </a:lnTo>
                  <a:lnTo>
                    <a:pt x="8918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Annotation307"/>
            <p:cNvSpPr/>
            <p:nvPr/>
          </p:nvSpPr>
          <p:spPr>
            <a:xfrm>
              <a:off x="3929062" y="4304109"/>
              <a:ext cx="125013" cy="196451"/>
            </a:xfrm>
            <a:custGeom>
              <a:avLst/>
              <a:gdLst/>
              <a:ahLst/>
              <a:cxnLst/>
              <a:rect l="0" t="0" r="0" b="0"/>
              <a:pathLst>
                <a:path w="125013" h="196451">
                  <a:moveTo>
                    <a:pt x="0" y="0"/>
                  </a:moveTo>
                  <a:lnTo>
                    <a:pt x="0" y="105944"/>
                  </a:lnTo>
                  <a:lnTo>
                    <a:pt x="992" y="110316"/>
                  </a:lnTo>
                  <a:lnTo>
                    <a:pt x="2646" y="114224"/>
                  </a:lnTo>
                  <a:lnTo>
                    <a:pt x="4740" y="117821"/>
                  </a:lnTo>
                  <a:lnTo>
                    <a:pt x="6136" y="121211"/>
                  </a:lnTo>
                  <a:lnTo>
                    <a:pt x="7067" y="124464"/>
                  </a:lnTo>
                  <a:lnTo>
                    <a:pt x="7688" y="127624"/>
                  </a:lnTo>
                  <a:lnTo>
                    <a:pt x="8102" y="130723"/>
                  </a:lnTo>
                  <a:lnTo>
                    <a:pt x="8561" y="136813"/>
                  </a:lnTo>
                  <a:lnTo>
                    <a:pt x="9676" y="139826"/>
                  </a:lnTo>
                  <a:lnTo>
                    <a:pt x="13561" y="145819"/>
                  </a:lnTo>
                  <a:lnTo>
                    <a:pt x="15949" y="151790"/>
                  </a:lnTo>
                  <a:lnTo>
                    <a:pt x="16585" y="154771"/>
                  </a:lnTo>
                  <a:lnTo>
                    <a:pt x="19939" y="160730"/>
                  </a:lnTo>
                  <a:lnTo>
                    <a:pt x="22222" y="163708"/>
                  </a:lnTo>
                  <a:lnTo>
                    <a:pt x="24759" y="169663"/>
                  </a:lnTo>
                  <a:lnTo>
                    <a:pt x="25436" y="172640"/>
                  </a:lnTo>
                  <a:lnTo>
                    <a:pt x="28833" y="178593"/>
                  </a:lnTo>
                  <a:lnTo>
                    <a:pt x="31128" y="181570"/>
                  </a:lnTo>
                  <a:lnTo>
                    <a:pt x="33651" y="183555"/>
                  </a:lnTo>
                  <a:lnTo>
                    <a:pt x="36324" y="184877"/>
                  </a:lnTo>
                  <a:lnTo>
                    <a:pt x="39099" y="185759"/>
                  </a:lnTo>
                  <a:lnTo>
                    <a:pt x="40948" y="187340"/>
                  </a:lnTo>
                  <a:lnTo>
                    <a:pt x="42182" y="189385"/>
                  </a:lnTo>
                  <a:lnTo>
                    <a:pt x="43004" y="191741"/>
                  </a:lnTo>
                  <a:lnTo>
                    <a:pt x="44544" y="193312"/>
                  </a:lnTo>
                  <a:lnTo>
                    <a:pt x="46563" y="194359"/>
                  </a:lnTo>
                  <a:lnTo>
                    <a:pt x="48901" y="195057"/>
                  </a:lnTo>
                  <a:lnTo>
                    <a:pt x="51452" y="195522"/>
                  </a:lnTo>
                  <a:lnTo>
                    <a:pt x="54146" y="195832"/>
                  </a:lnTo>
                  <a:lnTo>
                    <a:pt x="56933" y="196039"/>
                  </a:lnTo>
                  <a:lnTo>
                    <a:pt x="59783" y="196177"/>
                  </a:lnTo>
                  <a:lnTo>
                    <a:pt x="65596" y="196331"/>
                  </a:lnTo>
                  <a:lnTo>
                    <a:pt x="84587" y="196450"/>
                  </a:lnTo>
                  <a:lnTo>
                    <a:pt x="87149" y="195459"/>
                  </a:lnTo>
                  <a:lnTo>
                    <a:pt x="89849" y="193806"/>
                  </a:lnTo>
                  <a:lnTo>
                    <a:pt x="92642" y="191712"/>
                  </a:lnTo>
                  <a:lnTo>
                    <a:pt x="95495" y="190316"/>
                  </a:lnTo>
                  <a:lnTo>
                    <a:pt x="98390" y="189385"/>
                  </a:lnTo>
                  <a:lnTo>
                    <a:pt x="101312" y="188764"/>
                  </a:lnTo>
                  <a:lnTo>
                    <a:pt x="103260" y="187359"/>
                  </a:lnTo>
                  <a:lnTo>
                    <a:pt x="104558" y="185429"/>
                  </a:lnTo>
                  <a:lnTo>
                    <a:pt x="105424" y="183151"/>
                  </a:lnTo>
                  <a:lnTo>
                    <a:pt x="109032" y="177973"/>
                  </a:lnTo>
                  <a:lnTo>
                    <a:pt x="111383" y="175204"/>
                  </a:lnTo>
                  <a:lnTo>
                    <a:pt x="112951" y="172365"/>
                  </a:lnTo>
                  <a:lnTo>
                    <a:pt x="114692" y="166565"/>
                  </a:lnTo>
                  <a:lnTo>
                    <a:pt x="118112" y="160680"/>
                  </a:lnTo>
                  <a:lnTo>
                    <a:pt x="120413" y="157721"/>
                  </a:lnTo>
                  <a:lnTo>
                    <a:pt x="122970" y="151789"/>
                  </a:lnTo>
                  <a:lnTo>
                    <a:pt x="124106" y="145844"/>
                  </a:lnTo>
                  <a:lnTo>
                    <a:pt x="124611" y="139895"/>
                  </a:lnTo>
                  <a:lnTo>
                    <a:pt x="124746" y="135928"/>
                  </a:lnTo>
                  <a:lnTo>
                    <a:pt x="124962" y="117947"/>
                  </a:lnTo>
                  <a:lnTo>
                    <a:pt x="125012" y="95359"/>
                  </a:lnTo>
                  <a:lnTo>
                    <a:pt x="124021" y="92346"/>
                  </a:lnTo>
                  <a:lnTo>
                    <a:pt x="120274" y="86353"/>
                  </a:lnTo>
                  <a:lnTo>
                    <a:pt x="117947" y="80381"/>
                  </a:lnTo>
                  <a:lnTo>
                    <a:pt x="116913" y="74421"/>
                  </a:lnTo>
                  <a:lnTo>
                    <a:pt x="116453" y="68464"/>
                  </a:lnTo>
                  <a:lnTo>
                    <a:pt x="116249" y="62509"/>
                  </a:lnTo>
                  <a:lnTo>
                    <a:pt x="116194" y="59532"/>
                  </a:lnTo>
                  <a:lnTo>
                    <a:pt x="115166" y="56555"/>
                  </a:lnTo>
                  <a:lnTo>
                    <a:pt x="111377" y="50602"/>
                  </a:lnTo>
                  <a:lnTo>
                    <a:pt x="109032" y="44648"/>
                  </a:lnTo>
                  <a:lnTo>
                    <a:pt x="107526" y="37482"/>
                  </a:lnTo>
                  <a:lnTo>
                    <a:pt x="104675" y="33857"/>
                  </a:lnTo>
                  <a:lnTo>
                    <a:pt x="98226" y="267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Annotation308"/>
            <p:cNvSpPr/>
            <p:nvPr/>
          </p:nvSpPr>
          <p:spPr>
            <a:xfrm>
              <a:off x="4071937" y="4277320"/>
              <a:ext cx="177304" cy="250032"/>
            </a:xfrm>
            <a:custGeom>
              <a:avLst/>
              <a:gdLst/>
              <a:ahLst/>
              <a:cxnLst/>
              <a:rect l="0" t="0" r="0" b="0"/>
              <a:pathLst>
                <a:path w="177304" h="250032">
                  <a:moveTo>
                    <a:pt x="98226" y="0"/>
                  </a:moveTo>
                  <a:lnTo>
                    <a:pt x="81717" y="0"/>
                  </a:lnTo>
                  <a:lnTo>
                    <a:pt x="78321" y="2645"/>
                  </a:lnTo>
                  <a:lnTo>
                    <a:pt x="76026" y="4740"/>
                  </a:lnTo>
                  <a:lnTo>
                    <a:pt x="73504" y="6137"/>
                  </a:lnTo>
                  <a:lnTo>
                    <a:pt x="68057" y="7688"/>
                  </a:lnTo>
                  <a:lnTo>
                    <a:pt x="65215" y="8102"/>
                  </a:lnTo>
                  <a:lnTo>
                    <a:pt x="62328" y="8378"/>
                  </a:lnTo>
                  <a:lnTo>
                    <a:pt x="59411" y="8562"/>
                  </a:lnTo>
                  <a:lnTo>
                    <a:pt x="57466" y="9676"/>
                  </a:lnTo>
                  <a:lnTo>
                    <a:pt x="56170" y="11412"/>
                  </a:lnTo>
                  <a:lnTo>
                    <a:pt x="55306" y="13561"/>
                  </a:lnTo>
                  <a:lnTo>
                    <a:pt x="53738" y="14994"/>
                  </a:lnTo>
                  <a:lnTo>
                    <a:pt x="51700" y="15949"/>
                  </a:lnTo>
                  <a:lnTo>
                    <a:pt x="46041" y="17482"/>
                  </a:lnTo>
                  <a:lnTo>
                    <a:pt x="42621" y="20337"/>
                  </a:lnTo>
                  <a:lnTo>
                    <a:pt x="37082" y="25514"/>
                  </a:lnTo>
                  <a:lnTo>
                    <a:pt x="28149" y="34365"/>
                  </a:lnTo>
                  <a:lnTo>
                    <a:pt x="28688" y="35808"/>
                  </a:lnTo>
                  <a:lnTo>
                    <a:pt x="33194" y="42581"/>
                  </a:lnTo>
                  <a:lnTo>
                    <a:pt x="34597" y="48029"/>
                  </a:lnTo>
                  <a:lnTo>
                    <a:pt x="35963" y="49878"/>
                  </a:lnTo>
                  <a:lnTo>
                    <a:pt x="37866" y="51111"/>
                  </a:lnTo>
                  <a:lnTo>
                    <a:pt x="40126" y="51933"/>
                  </a:lnTo>
                  <a:lnTo>
                    <a:pt x="41634" y="53474"/>
                  </a:lnTo>
                  <a:lnTo>
                    <a:pt x="42638" y="55493"/>
                  </a:lnTo>
                  <a:lnTo>
                    <a:pt x="43308" y="57831"/>
                  </a:lnTo>
                  <a:lnTo>
                    <a:pt x="46698" y="63075"/>
                  </a:lnTo>
                  <a:lnTo>
                    <a:pt x="51512" y="68713"/>
                  </a:lnTo>
                  <a:lnTo>
                    <a:pt x="56959" y="74526"/>
                  </a:lnTo>
                  <a:lnTo>
                    <a:pt x="65604" y="83377"/>
                  </a:lnTo>
                  <a:lnTo>
                    <a:pt x="69533" y="86342"/>
                  </a:lnTo>
                  <a:lnTo>
                    <a:pt x="74137" y="89312"/>
                  </a:lnTo>
                  <a:lnTo>
                    <a:pt x="79190" y="92283"/>
                  </a:lnTo>
                  <a:lnTo>
                    <a:pt x="83551" y="95256"/>
                  </a:lnTo>
                  <a:lnTo>
                    <a:pt x="87451" y="98231"/>
                  </a:lnTo>
                  <a:lnTo>
                    <a:pt x="91043" y="101206"/>
                  </a:lnTo>
                  <a:lnTo>
                    <a:pt x="95421" y="105174"/>
                  </a:lnTo>
                  <a:lnTo>
                    <a:pt x="105578" y="114874"/>
                  </a:lnTo>
                  <a:lnTo>
                    <a:pt x="163332" y="172263"/>
                  </a:lnTo>
                  <a:lnTo>
                    <a:pt x="165443" y="175365"/>
                  </a:lnTo>
                  <a:lnTo>
                    <a:pt x="167787" y="181459"/>
                  </a:lnTo>
                  <a:lnTo>
                    <a:pt x="168830" y="187473"/>
                  </a:lnTo>
                  <a:lnTo>
                    <a:pt x="169108" y="190466"/>
                  </a:lnTo>
                  <a:lnTo>
                    <a:pt x="170285" y="193454"/>
                  </a:lnTo>
                  <a:lnTo>
                    <a:pt x="174239" y="199419"/>
                  </a:lnTo>
                  <a:lnTo>
                    <a:pt x="177303" y="203616"/>
                  </a:lnTo>
                  <a:lnTo>
                    <a:pt x="176741" y="205197"/>
                  </a:lnTo>
                  <a:lnTo>
                    <a:pt x="172202" y="212162"/>
                  </a:lnTo>
                  <a:lnTo>
                    <a:pt x="170416" y="219518"/>
                  </a:lnTo>
                  <a:lnTo>
                    <a:pt x="169998" y="221587"/>
                  </a:lnTo>
                  <a:lnTo>
                    <a:pt x="165022" y="227492"/>
                  </a:lnTo>
                  <a:lnTo>
                    <a:pt x="162601" y="229052"/>
                  </a:lnTo>
                  <a:lnTo>
                    <a:pt x="157264" y="230785"/>
                  </a:lnTo>
                  <a:lnTo>
                    <a:pt x="154452" y="231247"/>
                  </a:lnTo>
                  <a:lnTo>
                    <a:pt x="151585" y="231555"/>
                  </a:lnTo>
                  <a:lnTo>
                    <a:pt x="148682" y="231761"/>
                  </a:lnTo>
                  <a:lnTo>
                    <a:pt x="145754" y="231898"/>
                  </a:lnTo>
                  <a:lnTo>
                    <a:pt x="139855" y="232050"/>
                  </a:lnTo>
                  <a:lnTo>
                    <a:pt x="135900" y="233083"/>
                  </a:lnTo>
                  <a:lnTo>
                    <a:pt x="131280" y="234763"/>
                  </a:lnTo>
                  <a:lnTo>
                    <a:pt x="126215" y="236876"/>
                  </a:lnTo>
                  <a:lnTo>
                    <a:pt x="121846" y="238284"/>
                  </a:lnTo>
                  <a:lnTo>
                    <a:pt x="117942" y="239224"/>
                  </a:lnTo>
                  <a:lnTo>
                    <a:pt x="114346" y="239850"/>
                  </a:lnTo>
                  <a:lnTo>
                    <a:pt x="109965" y="240267"/>
                  </a:lnTo>
                  <a:lnTo>
                    <a:pt x="105060" y="240545"/>
                  </a:lnTo>
                  <a:lnTo>
                    <a:pt x="95310" y="240854"/>
                  </a:lnTo>
                  <a:lnTo>
                    <a:pt x="87670" y="240992"/>
                  </a:lnTo>
                  <a:lnTo>
                    <a:pt x="83251" y="242020"/>
                  </a:lnTo>
                  <a:lnTo>
                    <a:pt x="78321" y="243699"/>
                  </a:lnTo>
                  <a:lnTo>
                    <a:pt x="73050" y="245809"/>
                  </a:lnTo>
                  <a:lnTo>
                    <a:pt x="68543" y="247217"/>
                  </a:lnTo>
                  <a:lnTo>
                    <a:pt x="64547" y="248155"/>
                  </a:lnTo>
                  <a:lnTo>
                    <a:pt x="60890" y="248780"/>
                  </a:lnTo>
                  <a:lnTo>
                    <a:pt x="56469" y="249197"/>
                  </a:lnTo>
                  <a:lnTo>
                    <a:pt x="51536" y="249475"/>
                  </a:lnTo>
                  <a:lnTo>
                    <a:pt x="41756" y="249784"/>
                  </a:lnTo>
                  <a:lnTo>
                    <a:pt x="27393" y="249982"/>
                  </a:lnTo>
                  <a:lnTo>
                    <a:pt x="0" y="2500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Annotation309"/>
            <p:cNvSpPr/>
            <p:nvPr/>
          </p:nvSpPr>
          <p:spPr>
            <a:xfrm>
              <a:off x="5625703" y="3491507"/>
              <a:ext cx="62508" cy="669728"/>
            </a:xfrm>
            <a:custGeom>
              <a:avLst/>
              <a:gdLst/>
              <a:ahLst/>
              <a:cxnLst/>
              <a:rect l="0" t="0" r="0" b="0"/>
              <a:pathLst>
                <a:path w="62508" h="669728">
                  <a:moveTo>
                    <a:pt x="0" y="0"/>
                  </a:moveTo>
                  <a:lnTo>
                    <a:pt x="4740" y="14222"/>
                  </a:lnTo>
                  <a:lnTo>
                    <a:pt x="6136" y="19403"/>
                  </a:lnTo>
                  <a:lnTo>
                    <a:pt x="7688" y="27806"/>
                  </a:lnTo>
                  <a:lnTo>
                    <a:pt x="8684" y="47422"/>
                  </a:lnTo>
                  <a:lnTo>
                    <a:pt x="8820" y="55142"/>
                  </a:lnTo>
                  <a:lnTo>
                    <a:pt x="9849" y="59582"/>
                  </a:lnTo>
                  <a:lnTo>
                    <a:pt x="11526" y="64526"/>
                  </a:lnTo>
                  <a:lnTo>
                    <a:pt x="13637" y="69806"/>
                  </a:lnTo>
                  <a:lnTo>
                    <a:pt x="15044" y="75311"/>
                  </a:lnTo>
                  <a:lnTo>
                    <a:pt x="16608" y="86719"/>
                  </a:lnTo>
                  <a:lnTo>
                    <a:pt x="17488" y="104298"/>
                  </a:lnTo>
                  <a:lnTo>
                    <a:pt x="18604" y="111204"/>
                  </a:lnTo>
                  <a:lnTo>
                    <a:pt x="20340" y="118785"/>
                  </a:lnTo>
                  <a:lnTo>
                    <a:pt x="22490" y="126815"/>
                  </a:lnTo>
                  <a:lnTo>
                    <a:pt x="23923" y="134153"/>
                  </a:lnTo>
                  <a:lnTo>
                    <a:pt x="25515" y="147598"/>
                  </a:lnTo>
                  <a:lnTo>
                    <a:pt x="26222" y="162833"/>
                  </a:lnTo>
                  <a:lnTo>
                    <a:pt x="27529" y="179527"/>
                  </a:lnTo>
                  <a:lnTo>
                    <a:pt x="29267" y="188146"/>
                  </a:lnTo>
                  <a:lnTo>
                    <a:pt x="31417" y="196868"/>
                  </a:lnTo>
                  <a:lnTo>
                    <a:pt x="32851" y="204667"/>
                  </a:lnTo>
                  <a:lnTo>
                    <a:pt x="34444" y="218625"/>
                  </a:lnTo>
                  <a:lnTo>
                    <a:pt x="35152" y="236734"/>
                  </a:lnTo>
                  <a:lnTo>
                    <a:pt x="35644" y="285175"/>
                  </a:lnTo>
                  <a:lnTo>
                    <a:pt x="35685" y="303354"/>
                  </a:lnTo>
                  <a:lnTo>
                    <a:pt x="36688" y="312369"/>
                  </a:lnTo>
                  <a:lnTo>
                    <a:pt x="38350" y="321356"/>
                  </a:lnTo>
                  <a:lnTo>
                    <a:pt x="40449" y="330323"/>
                  </a:lnTo>
                  <a:lnTo>
                    <a:pt x="41849" y="339278"/>
                  </a:lnTo>
                  <a:lnTo>
                    <a:pt x="43404" y="357165"/>
                  </a:lnTo>
                  <a:lnTo>
                    <a:pt x="44095" y="375037"/>
                  </a:lnTo>
                  <a:lnTo>
                    <a:pt x="44485" y="401833"/>
                  </a:lnTo>
                  <a:lnTo>
                    <a:pt x="44616" y="437555"/>
                  </a:lnTo>
                  <a:lnTo>
                    <a:pt x="45619" y="446484"/>
                  </a:lnTo>
                  <a:lnTo>
                    <a:pt x="47279" y="455414"/>
                  </a:lnTo>
                  <a:lnTo>
                    <a:pt x="49379" y="464344"/>
                  </a:lnTo>
                  <a:lnTo>
                    <a:pt x="50779" y="476250"/>
                  </a:lnTo>
                  <a:lnTo>
                    <a:pt x="51712" y="490141"/>
                  </a:lnTo>
                  <a:lnTo>
                    <a:pt x="53025" y="527550"/>
                  </a:lnTo>
                  <a:lnTo>
                    <a:pt x="54325" y="544030"/>
                  </a:lnTo>
                  <a:lnTo>
                    <a:pt x="56060" y="551202"/>
                  </a:lnTo>
                  <a:lnTo>
                    <a:pt x="58209" y="557968"/>
                  </a:lnTo>
                  <a:lnTo>
                    <a:pt x="59642" y="565455"/>
                  </a:lnTo>
                  <a:lnTo>
                    <a:pt x="61234" y="581712"/>
                  </a:lnTo>
                  <a:lnTo>
                    <a:pt x="62130" y="598118"/>
                  </a:lnTo>
                  <a:lnTo>
                    <a:pt x="62433" y="618687"/>
                  </a:lnTo>
                  <a:lnTo>
                    <a:pt x="62507" y="6697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Annotation310"/>
            <p:cNvSpPr/>
            <p:nvPr/>
          </p:nvSpPr>
          <p:spPr>
            <a:xfrm>
              <a:off x="5643562" y="3464827"/>
              <a:ext cx="258806" cy="339220"/>
            </a:xfrm>
            <a:custGeom>
              <a:avLst/>
              <a:gdLst/>
              <a:ahLst/>
              <a:cxnLst/>
              <a:rect l="0" t="0" r="0" b="0"/>
              <a:pathLst>
                <a:path w="258806" h="339220">
                  <a:moveTo>
                    <a:pt x="0" y="8821"/>
                  </a:moveTo>
                  <a:lnTo>
                    <a:pt x="23702" y="4080"/>
                  </a:lnTo>
                  <a:lnTo>
                    <a:pt x="32669" y="2684"/>
                  </a:lnTo>
                  <a:lnTo>
                    <a:pt x="40630" y="1753"/>
                  </a:lnTo>
                  <a:lnTo>
                    <a:pt x="47923" y="1132"/>
                  </a:lnTo>
                  <a:lnTo>
                    <a:pt x="54769" y="718"/>
                  </a:lnTo>
                  <a:lnTo>
                    <a:pt x="67668" y="259"/>
                  </a:lnTo>
                  <a:lnTo>
                    <a:pt x="86085" y="0"/>
                  </a:lnTo>
                  <a:lnTo>
                    <a:pt x="93109" y="956"/>
                  </a:lnTo>
                  <a:lnTo>
                    <a:pt x="100768" y="2586"/>
                  </a:lnTo>
                  <a:lnTo>
                    <a:pt x="108851" y="4664"/>
                  </a:lnTo>
                  <a:lnTo>
                    <a:pt x="116223" y="7042"/>
                  </a:lnTo>
                  <a:lnTo>
                    <a:pt x="123123" y="9619"/>
                  </a:lnTo>
                  <a:lnTo>
                    <a:pt x="129707" y="12330"/>
                  </a:lnTo>
                  <a:lnTo>
                    <a:pt x="136081" y="14137"/>
                  </a:lnTo>
                  <a:lnTo>
                    <a:pt x="142315" y="15341"/>
                  </a:lnTo>
                  <a:lnTo>
                    <a:pt x="148454" y="16145"/>
                  </a:lnTo>
                  <a:lnTo>
                    <a:pt x="154532" y="17672"/>
                  </a:lnTo>
                  <a:lnTo>
                    <a:pt x="160568" y="19683"/>
                  </a:lnTo>
                  <a:lnTo>
                    <a:pt x="166577" y="22015"/>
                  </a:lnTo>
                  <a:lnTo>
                    <a:pt x="171575" y="24562"/>
                  </a:lnTo>
                  <a:lnTo>
                    <a:pt x="175899" y="27252"/>
                  </a:lnTo>
                  <a:lnTo>
                    <a:pt x="179774" y="30038"/>
                  </a:lnTo>
                  <a:lnTo>
                    <a:pt x="184341" y="32888"/>
                  </a:lnTo>
                  <a:lnTo>
                    <a:pt x="189371" y="35779"/>
                  </a:lnTo>
                  <a:lnTo>
                    <a:pt x="200251" y="41638"/>
                  </a:lnTo>
                  <a:lnTo>
                    <a:pt x="211701" y="47550"/>
                  </a:lnTo>
                  <a:lnTo>
                    <a:pt x="216540" y="51507"/>
                  </a:lnTo>
                  <a:lnTo>
                    <a:pt x="224563" y="61196"/>
                  </a:lnTo>
                  <a:lnTo>
                    <a:pt x="231436" y="69471"/>
                  </a:lnTo>
                  <a:lnTo>
                    <a:pt x="237798" y="76456"/>
                  </a:lnTo>
                  <a:lnTo>
                    <a:pt x="243933" y="82868"/>
                  </a:lnTo>
                  <a:lnTo>
                    <a:pt x="249967" y="91671"/>
                  </a:lnTo>
                  <a:lnTo>
                    <a:pt x="254964" y="101206"/>
                  </a:lnTo>
                  <a:lnTo>
                    <a:pt x="257184" y="108750"/>
                  </a:lnTo>
                  <a:lnTo>
                    <a:pt x="258171" y="118057"/>
                  </a:lnTo>
                  <a:lnTo>
                    <a:pt x="258435" y="123317"/>
                  </a:lnTo>
                  <a:lnTo>
                    <a:pt x="258727" y="137099"/>
                  </a:lnTo>
                  <a:lnTo>
                    <a:pt x="258805" y="144941"/>
                  </a:lnTo>
                  <a:lnTo>
                    <a:pt x="257865" y="151161"/>
                  </a:lnTo>
                  <a:lnTo>
                    <a:pt x="254174" y="160719"/>
                  </a:lnTo>
                  <a:lnTo>
                    <a:pt x="251873" y="170920"/>
                  </a:lnTo>
                  <a:lnTo>
                    <a:pt x="251259" y="176418"/>
                  </a:lnTo>
                  <a:lnTo>
                    <a:pt x="248865" y="181076"/>
                  </a:lnTo>
                  <a:lnTo>
                    <a:pt x="240914" y="188897"/>
                  </a:lnTo>
                  <a:lnTo>
                    <a:pt x="233412" y="195680"/>
                  </a:lnTo>
                  <a:lnTo>
                    <a:pt x="226770" y="202994"/>
                  </a:lnTo>
                  <a:lnTo>
                    <a:pt x="220511" y="212860"/>
                  </a:lnTo>
                  <a:lnTo>
                    <a:pt x="216460" y="217276"/>
                  </a:lnTo>
                  <a:lnTo>
                    <a:pt x="211775" y="221213"/>
                  </a:lnTo>
                  <a:lnTo>
                    <a:pt x="206668" y="224830"/>
                  </a:lnTo>
                  <a:lnTo>
                    <a:pt x="201279" y="228233"/>
                  </a:lnTo>
                  <a:lnTo>
                    <a:pt x="195701" y="231494"/>
                  </a:lnTo>
                  <a:lnTo>
                    <a:pt x="189999" y="234660"/>
                  </a:lnTo>
                  <a:lnTo>
                    <a:pt x="184213" y="238755"/>
                  </a:lnTo>
                  <a:lnTo>
                    <a:pt x="178371" y="243470"/>
                  </a:lnTo>
                  <a:lnTo>
                    <a:pt x="172493" y="248597"/>
                  </a:lnTo>
                  <a:lnTo>
                    <a:pt x="166588" y="253008"/>
                  </a:lnTo>
                  <a:lnTo>
                    <a:pt x="160668" y="256941"/>
                  </a:lnTo>
                  <a:lnTo>
                    <a:pt x="154738" y="260554"/>
                  </a:lnTo>
                  <a:lnTo>
                    <a:pt x="148799" y="263956"/>
                  </a:lnTo>
                  <a:lnTo>
                    <a:pt x="136909" y="270381"/>
                  </a:lnTo>
                  <a:lnTo>
                    <a:pt x="111123" y="283582"/>
                  </a:lnTo>
                  <a:lnTo>
                    <a:pt x="67966" y="305226"/>
                  </a:lnTo>
                  <a:lnTo>
                    <a:pt x="62178" y="308620"/>
                  </a:lnTo>
                  <a:lnTo>
                    <a:pt x="57327" y="311875"/>
                  </a:lnTo>
                  <a:lnTo>
                    <a:pt x="53101" y="315036"/>
                  </a:lnTo>
                  <a:lnTo>
                    <a:pt x="48299" y="317144"/>
                  </a:lnTo>
                  <a:lnTo>
                    <a:pt x="43113" y="318549"/>
                  </a:lnTo>
                  <a:lnTo>
                    <a:pt x="37672" y="319486"/>
                  </a:lnTo>
                  <a:lnTo>
                    <a:pt x="33052" y="321103"/>
                  </a:lnTo>
                  <a:lnTo>
                    <a:pt x="25273" y="325545"/>
                  </a:lnTo>
                  <a:lnTo>
                    <a:pt x="18509" y="328181"/>
                  </a:lnTo>
                  <a:lnTo>
                    <a:pt x="15316" y="328884"/>
                  </a:lnTo>
                  <a:lnTo>
                    <a:pt x="13187" y="330345"/>
                  </a:lnTo>
                  <a:lnTo>
                    <a:pt x="11767" y="332310"/>
                  </a:lnTo>
                  <a:lnTo>
                    <a:pt x="10821" y="334613"/>
                  </a:lnTo>
                  <a:lnTo>
                    <a:pt x="9199" y="336149"/>
                  </a:lnTo>
                  <a:lnTo>
                    <a:pt x="7125" y="337172"/>
                  </a:lnTo>
                  <a:lnTo>
                    <a:pt x="0" y="3392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Annotation311"/>
            <p:cNvSpPr/>
            <p:nvPr/>
          </p:nvSpPr>
          <p:spPr>
            <a:xfrm>
              <a:off x="5598914" y="4259460"/>
              <a:ext cx="830082" cy="1"/>
            </a:xfrm>
            <a:custGeom>
              <a:avLst/>
              <a:gdLst/>
              <a:ahLst/>
              <a:cxnLst/>
              <a:rect l="0" t="0" r="0" b="0"/>
              <a:pathLst>
                <a:path w="830082" h="1">
                  <a:moveTo>
                    <a:pt x="0" y="0"/>
                  </a:moveTo>
                  <a:lnTo>
                    <a:pt x="830081" y="0"/>
                  </a:lnTo>
                  <a:lnTo>
                    <a:pt x="82153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Annotation312"/>
            <p:cNvSpPr/>
            <p:nvPr/>
          </p:nvSpPr>
          <p:spPr>
            <a:xfrm>
              <a:off x="5965031" y="4045148"/>
              <a:ext cx="80368" cy="526853"/>
            </a:xfrm>
            <a:custGeom>
              <a:avLst/>
              <a:gdLst/>
              <a:ahLst/>
              <a:cxnLst/>
              <a:rect l="0" t="0" r="0" b="0"/>
              <a:pathLst>
                <a:path w="80368" h="526853">
                  <a:moveTo>
                    <a:pt x="0" y="0"/>
                  </a:moveTo>
                  <a:lnTo>
                    <a:pt x="0" y="27806"/>
                  </a:lnTo>
                  <a:lnTo>
                    <a:pt x="992" y="31436"/>
                  </a:lnTo>
                  <a:lnTo>
                    <a:pt x="2645" y="34848"/>
                  </a:lnTo>
                  <a:lnTo>
                    <a:pt x="4740" y="38115"/>
                  </a:lnTo>
                  <a:lnTo>
                    <a:pt x="7068" y="44390"/>
                  </a:lnTo>
                  <a:lnTo>
                    <a:pt x="8378" y="56147"/>
                  </a:lnTo>
                  <a:lnTo>
                    <a:pt x="8561" y="61244"/>
                  </a:lnTo>
                  <a:lnTo>
                    <a:pt x="9676" y="65634"/>
                  </a:lnTo>
                  <a:lnTo>
                    <a:pt x="11412" y="69553"/>
                  </a:lnTo>
                  <a:lnTo>
                    <a:pt x="13561" y="73157"/>
                  </a:lnTo>
                  <a:lnTo>
                    <a:pt x="15949" y="82455"/>
                  </a:lnTo>
                  <a:lnTo>
                    <a:pt x="18003" y="93201"/>
                  </a:lnTo>
                  <a:lnTo>
                    <a:pt x="19939" y="98845"/>
                  </a:lnTo>
                  <a:lnTo>
                    <a:pt x="22222" y="104592"/>
                  </a:lnTo>
                  <a:lnTo>
                    <a:pt x="23744" y="110408"/>
                  </a:lnTo>
                  <a:lnTo>
                    <a:pt x="25436" y="122161"/>
                  </a:lnTo>
                  <a:lnTo>
                    <a:pt x="26880" y="128074"/>
                  </a:lnTo>
                  <a:lnTo>
                    <a:pt x="28833" y="134000"/>
                  </a:lnTo>
                  <a:lnTo>
                    <a:pt x="31128" y="139934"/>
                  </a:lnTo>
                  <a:lnTo>
                    <a:pt x="32658" y="145876"/>
                  </a:lnTo>
                  <a:lnTo>
                    <a:pt x="34359" y="157768"/>
                  </a:lnTo>
                  <a:lnTo>
                    <a:pt x="35804" y="164710"/>
                  </a:lnTo>
                  <a:lnTo>
                    <a:pt x="37760" y="172315"/>
                  </a:lnTo>
                  <a:lnTo>
                    <a:pt x="40056" y="180361"/>
                  </a:lnTo>
                  <a:lnTo>
                    <a:pt x="41587" y="187709"/>
                  </a:lnTo>
                  <a:lnTo>
                    <a:pt x="43287" y="201166"/>
                  </a:lnTo>
                  <a:lnTo>
                    <a:pt x="44044" y="216407"/>
                  </a:lnTo>
                  <a:lnTo>
                    <a:pt x="45371" y="232111"/>
                  </a:lnTo>
                  <a:lnTo>
                    <a:pt x="47115" y="239076"/>
                  </a:lnTo>
                  <a:lnTo>
                    <a:pt x="49270" y="245704"/>
                  </a:lnTo>
                  <a:lnTo>
                    <a:pt x="51662" y="261007"/>
                  </a:lnTo>
                  <a:lnTo>
                    <a:pt x="53719" y="276737"/>
                  </a:lnTo>
                  <a:lnTo>
                    <a:pt x="55656" y="283711"/>
                  </a:lnTo>
                  <a:lnTo>
                    <a:pt x="57940" y="290343"/>
                  </a:lnTo>
                  <a:lnTo>
                    <a:pt x="59463" y="296750"/>
                  </a:lnTo>
                  <a:lnTo>
                    <a:pt x="61154" y="309160"/>
                  </a:lnTo>
                  <a:lnTo>
                    <a:pt x="61906" y="323936"/>
                  </a:lnTo>
                  <a:lnTo>
                    <a:pt x="62329" y="346342"/>
                  </a:lnTo>
                  <a:lnTo>
                    <a:pt x="62389" y="352934"/>
                  </a:lnTo>
                  <a:lnTo>
                    <a:pt x="63421" y="359313"/>
                  </a:lnTo>
                  <a:lnTo>
                    <a:pt x="65100" y="365550"/>
                  </a:lnTo>
                  <a:lnTo>
                    <a:pt x="67213" y="371692"/>
                  </a:lnTo>
                  <a:lnTo>
                    <a:pt x="69560" y="383808"/>
                  </a:lnTo>
                  <a:lnTo>
                    <a:pt x="70603" y="396800"/>
                  </a:lnTo>
                  <a:lnTo>
                    <a:pt x="71067" y="412496"/>
                  </a:lnTo>
                  <a:lnTo>
                    <a:pt x="71405" y="447327"/>
                  </a:lnTo>
                  <a:lnTo>
                    <a:pt x="71437" y="506823"/>
                  </a:lnTo>
                  <a:lnTo>
                    <a:pt x="72429" y="509530"/>
                  </a:lnTo>
                  <a:lnTo>
                    <a:pt x="74083" y="513320"/>
                  </a:lnTo>
                  <a:lnTo>
                    <a:pt x="80367" y="5268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Annotation313"/>
            <p:cNvSpPr/>
            <p:nvPr/>
          </p:nvSpPr>
          <p:spPr>
            <a:xfrm>
              <a:off x="5956101" y="4054079"/>
              <a:ext cx="214267" cy="214312"/>
            </a:xfrm>
            <a:custGeom>
              <a:avLst/>
              <a:gdLst/>
              <a:ahLst/>
              <a:cxnLst/>
              <a:rect l="0" t="0" r="0" b="0"/>
              <a:pathLst>
                <a:path w="214267" h="214312">
                  <a:moveTo>
                    <a:pt x="0" y="17858"/>
                  </a:moveTo>
                  <a:lnTo>
                    <a:pt x="0" y="2481"/>
                  </a:lnTo>
                  <a:lnTo>
                    <a:pt x="992" y="1654"/>
                  </a:lnTo>
                  <a:lnTo>
                    <a:pt x="2646" y="1102"/>
                  </a:lnTo>
                  <a:lnTo>
                    <a:pt x="9094" y="144"/>
                  </a:lnTo>
                  <a:lnTo>
                    <a:pt x="16509" y="18"/>
                  </a:lnTo>
                  <a:lnTo>
                    <a:pt x="37858" y="0"/>
                  </a:lnTo>
                  <a:lnTo>
                    <a:pt x="41114" y="992"/>
                  </a:lnTo>
                  <a:lnTo>
                    <a:pt x="47377" y="4739"/>
                  </a:lnTo>
                  <a:lnTo>
                    <a:pt x="51429" y="6136"/>
                  </a:lnTo>
                  <a:lnTo>
                    <a:pt x="56114" y="7067"/>
                  </a:lnTo>
                  <a:lnTo>
                    <a:pt x="61222" y="7687"/>
                  </a:lnTo>
                  <a:lnTo>
                    <a:pt x="65619" y="9093"/>
                  </a:lnTo>
                  <a:lnTo>
                    <a:pt x="69543" y="11022"/>
                  </a:lnTo>
                  <a:lnTo>
                    <a:pt x="73151" y="13301"/>
                  </a:lnTo>
                  <a:lnTo>
                    <a:pt x="77541" y="15812"/>
                  </a:lnTo>
                  <a:lnTo>
                    <a:pt x="87710" y="21248"/>
                  </a:lnTo>
                  <a:lnTo>
                    <a:pt x="139934" y="47634"/>
                  </a:lnTo>
                  <a:lnTo>
                    <a:pt x="144883" y="50607"/>
                  </a:lnTo>
                  <a:lnTo>
                    <a:pt x="149175" y="53581"/>
                  </a:lnTo>
                  <a:lnTo>
                    <a:pt x="153028" y="56557"/>
                  </a:lnTo>
                  <a:lnTo>
                    <a:pt x="157581" y="59532"/>
                  </a:lnTo>
                  <a:lnTo>
                    <a:pt x="162601" y="62508"/>
                  </a:lnTo>
                  <a:lnTo>
                    <a:pt x="167932" y="65484"/>
                  </a:lnTo>
                  <a:lnTo>
                    <a:pt x="172478" y="68460"/>
                  </a:lnTo>
                  <a:lnTo>
                    <a:pt x="176501" y="71437"/>
                  </a:lnTo>
                  <a:lnTo>
                    <a:pt x="180175" y="74413"/>
                  </a:lnTo>
                  <a:lnTo>
                    <a:pt x="183617" y="77389"/>
                  </a:lnTo>
                  <a:lnTo>
                    <a:pt x="190087" y="83342"/>
                  </a:lnTo>
                  <a:lnTo>
                    <a:pt x="199307" y="92272"/>
                  </a:lnTo>
                  <a:lnTo>
                    <a:pt x="202325" y="96241"/>
                  </a:lnTo>
                  <a:lnTo>
                    <a:pt x="205328" y="100871"/>
                  </a:lnTo>
                  <a:lnTo>
                    <a:pt x="208323" y="105942"/>
                  </a:lnTo>
                  <a:lnTo>
                    <a:pt x="210320" y="110315"/>
                  </a:lnTo>
                  <a:lnTo>
                    <a:pt x="211651" y="114223"/>
                  </a:lnTo>
                  <a:lnTo>
                    <a:pt x="213786" y="122883"/>
                  </a:lnTo>
                  <a:lnTo>
                    <a:pt x="214157" y="129123"/>
                  </a:lnTo>
                  <a:lnTo>
                    <a:pt x="214266" y="137256"/>
                  </a:lnTo>
                  <a:lnTo>
                    <a:pt x="213289" y="140121"/>
                  </a:lnTo>
                  <a:lnTo>
                    <a:pt x="209558" y="145950"/>
                  </a:lnTo>
                  <a:lnTo>
                    <a:pt x="207239" y="151847"/>
                  </a:lnTo>
                  <a:lnTo>
                    <a:pt x="206620" y="154809"/>
                  </a:lnTo>
                  <a:lnTo>
                    <a:pt x="203287" y="160746"/>
                  </a:lnTo>
                  <a:lnTo>
                    <a:pt x="201009" y="163718"/>
                  </a:lnTo>
                  <a:lnTo>
                    <a:pt x="198498" y="165700"/>
                  </a:lnTo>
                  <a:lnTo>
                    <a:pt x="195832" y="167021"/>
                  </a:lnTo>
                  <a:lnTo>
                    <a:pt x="193063" y="167902"/>
                  </a:lnTo>
                  <a:lnTo>
                    <a:pt x="187339" y="171526"/>
                  </a:lnTo>
                  <a:lnTo>
                    <a:pt x="181488" y="176444"/>
                  </a:lnTo>
                  <a:lnTo>
                    <a:pt x="175581" y="181937"/>
                  </a:lnTo>
                  <a:lnTo>
                    <a:pt x="172617" y="183799"/>
                  </a:lnTo>
                  <a:lnTo>
                    <a:pt x="166677" y="185867"/>
                  </a:lnTo>
                  <a:lnTo>
                    <a:pt x="162712" y="187411"/>
                  </a:lnTo>
                  <a:lnTo>
                    <a:pt x="158084" y="189432"/>
                  </a:lnTo>
                  <a:lnTo>
                    <a:pt x="153014" y="191772"/>
                  </a:lnTo>
                  <a:lnTo>
                    <a:pt x="148642" y="193332"/>
                  </a:lnTo>
                  <a:lnTo>
                    <a:pt x="144735" y="194372"/>
                  </a:lnTo>
                  <a:lnTo>
                    <a:pt x="141139" y="195065"/>
                  </a:lnTo>
                  <a:lnTo>
                    <a:pt x="136757" y="196520"/>
                  </a:lnTo>
                  <a:lnTo>
                    <a:pt x="131850" y="198481"/>
                  </a:lnTo>
                  <a:lnTo>
                    <a:pt x="126595" y="200781"/>
                  </a:lnTo>
                  <a:lnTo>
                    <a:pt x="122100" y="202315"/>
                  </a:lnTo>
                  <a:lnTo>
                    <a:pt x="118111" y="203337"/>
                  </a:lnTo>
                  <a:lnTo>
                    <a:pt x="114460" y="204019"/>
                  </a:lnTo>
                  <a:lnTo>
                    <a:pt x="111033" y="204473"/>
                  </a:lnTo>
                  <a:lnTo>
                    <a:pt x="104580" y="204978"/>
                  </a:lnTo>
                  <a:lnTo>
                    <a:pt x="98404" y="205202"/>
                  </a:lnTo>
                  <a:lnTo>
                    <a:pt x="95369" y="205262"/>
                  </a:lnTo>
                  <a:lnTo>
                    <a:pt x="92353" y="206294"/>
                  </a:lnTo>
                  <a:lnTo>
                    <a:pt x="86355" y="210087"/>
                  </a:lnTo>
                  <a:lnTo>
                    <a:pt x="80383" y="212433"/>
                  </a:lnTo>
                  <a:lnTo>
                    <a:pt x="74421" y="213476"/>
                  </a:lnTo>
                  <a:lnTo>
                    <a:pt x="68464" y="213940"/>
                  </a:lnTo>
                  <a:lnTo>
                    <a:pt x="62509" y="214146"/>
                  </a:lnTo>
                  <a:lnTo>
                    <a:pt x="53578" y="2143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Annotation314"/>
            <p:cNvSpPr/>
            <p:nvPr/>
          </p:nvSpPr>
          <p:spPr>
            <a:xfrm>
              <a:off x="6858000" y="3866554"/>
              <a:ext cx="178594" cy="508993"/>
            </a:xfrm>
            <a:custGeom>
              <a:avLst/>
              <a:gdLst/>
              <a:ahLst/>
              <a:cxnLst/>
              <a:rect l="0" t="0" r="0" b="0"/>
              <a:pathLst>
                <a:path w="178594" h="508993">
                  <a:moveTo>
                    <a:pt x="17859" y="0"/>
                  </a:moveTo>
                  <a:lnTo>
                    <a:pt x="17859" y="9481"/>
                  </a:lnTo>
                  <a:lnTo>
                    <a:pt x="18851" y="12274"/>
                  </a:lnTo>
                  <a:lnTo>
                    <a:pt x="20504" y="14136"/>
                  </a:lnTo>
                  <a:lnTo>
                    <a:pt x="22599" y="15377"/>
                  </a:lnTo>
                  <a:lnTo>
                    <a:pt x="23996" y="18189"/>
                  </a:lnTo>
                  <a:lnTo>
                    <a:pt x="25961" y="30635"/>
                  </a:lnTo>
                  <a:lnTo>
                    <a:pt x="26544" y="42040"/>
                  </a:lnTo>
                  <a:lnTo>
                    <a:pt x="26757" y="68901"/>
                  </a:lnTo>
                  <a:lnTo>
                    <a:pt x="26789" y="282296"/>
                  </a:lnTo>
                  <a:lnTo>
                    <a:pt x="24143" y="294467"/>
                  </a:lnTo>
                  <a:lnTo>
                    <a:pt x="22049" y="300492"/>
                  </a:lnTo>
                  <a:lnTo>
                    <a:pt x="21644" y="307484"/>
                  </a:lnTo>
                  <a:lnTo>
                    <a:pt x="23841" y="323191"/>
                  </a:lnTo>
                  <a:lnTo>
                    <a:pt x="22832" y="337448"/>
                  </a:lnTo>
                  <a:lnTo>
                    <a:pt x="20070" y="350399"/>
                  </a:lnTo>
                  <a:lnTo>
                    <a:pt x="18842" y="362769"/>
                  </a:lnTo>
                  <a:lnTo>
                    <a:pt x="18295" y="374882"/>
                  </a:lnTo>
                  <a:lnTo>
                    <a:pt x="17945" y="394087"/>
                  </a:lnTo>
                  <a:lnTo>
                    <a:pt x="15251" y="403683"/>
                  </a:lnTo>
                  <a:lnTo>
                    <a:pt x="11739" y="413571"/>
                  </a:lnTo>
                  <a:lnTo>
                    <a:pt x="9484" y="428003"/>
                  </a:lnTo>
                  <a:lnTo>
                    <a:pt x="9299" y="431187"/>
                  </a:lnTo>
                  <a:lnTo>
                    <a:pt x="8183" y="434302"/>
                  </a:lnTo>
                  <a:lnTo>
                    <a:pt x="2865" y="442434"/>
                  </a:lnTo>
                  <a:lnTo>
                    <a:pt x="1273" y="444684"/>
                  </a:lnTo>
                  <a:lnTo>
                    <a:pt x="566" y="448330"/>
                  </a:lnTo>
                  <a:lnTo>
                    <a:pt x="10" y="455292"/>
                  </a:lnTo>
                  <a:lnTo>
                    <a:pt x="0" y="434164"/>
                  </a:lnTo>
                  <a:lnTo>
                    <a:pt x="992" y="431325"/>
                  </a:lnTo>
                  <a:lnTo>
                    <a:pt x="6136" y="422590"/>
                  </a:lnTo>
                  <a:lnTo>
                    <a:pt x="7688" y="416683"/>
                  </a:lnTo>
                  <a:lnTo>
                    <a:pt x="8561" y="403038"/>
                  </a:lnTo>
                  <a:lnTo>
                    <a:pt x="9676" y="398668"/>
                  </a:lnTo>
                  <a:lnTo>
                    <a:pt x="14994" y="387778"/>
                  </a:lnTo>
                  <a:lnTo>
                    <a:pt x="19939" y="372564"/>
                  </a:lnTo>
                  <a:lnTo>
                    <a:pt x="24737" y="362037"/>
                  </a:lnTo>
                  <a:lnTo>
                    <a:pt x="30176" y="350744"/>
                  </a:lnTo>
                  <a:lnTo>
                    <a:pt x="33256" y="341756"/>
                  </a:lnTo>
                  <a:lnTo>
                    <a:pt x="34076" y="337970"/>
                  </a:lnTo>
                  <a:lnTo>
                    <a:pt x="37634" y="331118"/>
                  </a:lnTo>
                  <a:lnTo>
                    <a:pt x="42523" y="323773"/>
                  </a:lnTo>
                  <a:lnTo>
                    <a:pt x="48003" y="313894"/>
                  </a:lnTo>
                  <a:lnTo>
                    <a:pt x="50854" y="309474"/>
                  </a:lnTo>
                  <a:lnTo>
                    <a:pt x="53746" y="305535"/>
                  </a:lnTo>
                  <a:lnTo>
                    <a:pt x="56667" y="301917"/>
                  </a:lnTo>
                  <a:lnTo>
                    <a:pt x="59606" y="297520"/>
                  </a:lnTo>
                  <a:lnTo>
                    <a:pt x="62558" y="292604"/>
                  </a:lnTo>
                  <a:lnTo>
                    <a:pt x="65517" y="287343"/>
                  </a:lnTo>
                  <a:lnTo>
                    <a:pt x="68482" y="282843"/>
                  </a:lnTo>
                  <a:lnTo>
                    <a:pt x="71453" y="278851"/>
                  </a:lnTo>
                  <a:lnTo>
                    <a:pt x="74424" y="275198"/>
                  </a:lnTo>
                  <a:lnTo>
                    <a:pt x="77397" y="271770"/>
                  </a:lnTo>
                  <a:lnTo>
                    <a:pt x="80371" y="268492"/>
                  </a:lnTo>
                  <a:lnTo>
                    <a:pt x="83346" y="265315"/>
                  </a:lnTo>
                  <a:lnTo>
                    <a:pt x="86321" y="261213"/>
                  </a:lnTo>
                  <a:lnTo>
                    <a:pt x="89298" y="256494"/>
                  </a:lnTo>
                  <a:lnTo>
                    <a:pt x="92274" y="251363"/>
                  </a:lnTo>
                  <a:lnTo>
                    <a:pt x="95250" y="247943"/>
                  </a:lnTo>
                  <a:lnTo>
                    <a:pt x="98227" y="245663"/>
                  </a:lnTo>
                  <a:lnTo>
                    <a:pt x="101203" y="244142"/>
                  </a:lnTo>
                  <a:lnTo>
                    <a:pt x="104179" y="242137"/>
                  </a:lnTo>
                  <a:lnTo>
                    <a:pt x="107156" y="239807"/>
                  </a:lnTo>
                  <a:lnTo>
                    <a:pt x="110132" y="237262"/>
                  </a:lnTo>
                  <a:lnTo>
                    <a:pt x="112117" y="234573"/>
                  </a:lnTo>
                  <a:lnTo>
                    <a:pt x="114322" y="228940"/>
                  </a:lnTo>
                  <a:lnTo>
                    <a:pt x="115902" y="227041"/>
                  </a:lnTo>
                  <a:lnTo>
                    <a:pt x="117947" y="225774"/>
                  </a:lnTo>
                  <a:lnTo>
                    <a:pt x="120303" y="224931"/>
                  </a:lnTo>
                  <a:lnTo>
                    <a:pt x="125567" y="221347"/>
                  </a:lnTo>
                  <a:lnTo>
                    <a:pt x="128359" y="219002"/>
                  </a:lnTo>
                  <a:lnTo>
                    <a:pt x="131214" y="217439"/>
                  </a:lnTo>
                  <a:lnTo>
                    <a:pt x="134108" y="216397"/>
                  </a:lnTo>
                  <a:lnTo>
                    <a:pt x="141143" y="214724"/>
                  </a:lnTo>
                  <a:lnTo>
                    <a:pt x="144751" y="214496"/>
                  </a:lnTo>
                  <a:lnTo>
                    <a:pt x="149662" y="214394"/>
                  </a:lnTo>
                  <a:lnTo>
                    <a:pt x="155152" y="214349"/>
                  </a:lnTo>
                  <a:lnTo>
                    <a:pt x="157012" y="215329"/>
                  </a:lnTo>
                  <a:lnTo>
                    <a:pt x="158253" y="216975"/>
                  </a:lnTo>
                  <a:lnTo>
                    <a:pt x="159080" y="219064"/>
                  </a:lnTo>
                  <a:lnTo>
                    <a:pt x="162645" y="224031"/>
                  </a:lnTo>
                  <a:lnTo>
                    <a:pt x="168277" y="230564"/>
                  </a:lnTo>
                  <a:lnTo>
                    <a:pt x="169047" y="234103"/>
                  </a:lnTo>
                  <a:lnTo>
                    <a:pt x="169253" y="236436"/>
                  </a:lnTo>
                  <a:lnTo>
                    <a:pt x="170382" y="238984"/>
                  </a:lnTo>
                  <a:lnTo>
                    <a:pt x="175719" y="247309"/>
                  </a:lnTo>
                  <a:lnTo>
                    <a:pt x="177316" y="253121"/>
                  </a:lnTo>
                  <a:lnTo>
                    <a:pt x="178214" y="266712"/>
                  </a:lnTo>
                  <a:lnTo>
                    <a:pt x="178481" y="278566"/>
                  </a:lnTo>
                  <a:lnTo>
                    <a:pt x="178593" y="5089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Annotation315"/>
            <p:cNvSpPr/>
            <p:nvPr/>
          </p:nvSpPr>
          <p:spPr>
            <a:xfrm>
              <a:off x="7125890" y="4152416"/>
              <a:ext cx="205384" cy="231656"/>
            </a:xfrm>
            <a:custGeom>
              <a:avLst/>
              <a:gdLst/>
              <a:ahLst/>
              <a:cxnLst/>
              <a:rect l="0" t="0" r="0" b="0"/>
              <a:pathLst>
                <a:path w="205384" h="231656">
                  <a:moveTo>
                    <a:pt x="0" y="80255"/>
                  </a:moveTo>
                  <a:lnTo>
                    <a:pt x="4740" y="80255"/>
                  </a:lnTo>
                  <a:lnTo>
                    <a:pt x="6137" y="81248"/>
                  </a:lnTo>
                  <a:lnTo>
                    <a:pt x="7068" y="82901"/>
                  </a:lnTo>
                  <a:lnTo>
                    <a:pt x="7689" y="84996"/>
                  </a:lnTo>
                  <a:lnTo>
                    <a:pt x="9094" y="86392"/>
                  </a:lnTo>
                  <a:lnTo>
                    <a:pt x="11024" y="87323"/>
                  </a:lnTo>
                  <a:lnTo>
                    <a:pt x="16509" y="88817"/>
                  </a:lnTo>
                  <a:lnTo>
                    <a:pt x="22200" y="89076"/>
                  </a:lnTo>
                  <a:lnTo>
                    <a:pt x="47661" y="89182"/>
                  </a:lnTo>
                  <a:lnTo>
                    <a:pt x="50625" y="88191"/>
                  </a:lnTo>
                  <a:lnTo>
                    <a:pt x="56566" y="84443"/>
                  </a:lnTo>
                  <a:lnTo>
                    <a:pt x="62513" y="82117"/>
                  </a:lnTo>
                  <a:lnTo>
                    <a:pt x="68463" y="81082"/>
                  </a:lnTo>
                  <a:lnTo>
                    <a:pt x="74415" y="80623"/>
                  </a:lnTo>
                  <a:lnTo>
                    <a:pt x="77392" y="79508"/>
                  </a:lnTo>
                  <a:lnTo>
                    <a:pt x="83344" y="75624"/>
                  </a:lnTo>
                  <a:lnTo>
                    <a:pt x="89297" y="73236"/>
                  </a:lnTo>
                  <a:lnTo>
                    <a:pt x="92274" y="72599"/>
                  </a:lnTo>
                  <a:lnTo>
                    <a:pt x="98227" y="69246"/>
                  </a:lnTo>
                  <a:lnTo>
                    <a:pt x="101203" y="66962"/>
                  </a:lnTo>
                  <a:lnTo>
                    <a:pt x="107156" y="64425"/>
                  </a:lnTo>
                  <a:lnTo>
                    <a:pt x="110133" y="63749"/>
                  </a:lnTo>
                  <a:lnTo>
                    <a:pt x="112117" y="62306"/>
                  </a:lnTo>
                  <a:lnTo>
                    <a:pt x="113440" y="60352"/>
                  </a:lnTo>
                  <a:lnTo>
                    <a:pt x="114323" y="58056"/>
                  </a:lnTo>
                  <a:lnTo>
                    <a:pt x="115902" y="56526"/>
                  </a:lnTo>
                  <a:lnTo>
                    <a:pt x="117948" y="55506"/>
                  </a:lnTo>
                  <a:lnTo>
                    <a:pt x="120304" y="54826"/>
                  </a:lnTo>
                  <a:lnTo>
                    <a:pt x="125568" y="51425"/>
                  </a:lnTo>
                  <a:lnTo>
                    <a:pt x="128360" y="49129"/>
                  </a:lnTo>
                  <a:lnTo>
                    <a:pt x="130222" y="46606"/>
                  </a:lnTo>
                  <a:lnTo>
                    <a:pt x="132290" y="41157"/>
                  </a:lnTo>
                  <a:lnTo>
                    <a:pt x="133835" y="39307"/>
                  </a:lnTo>
                  <a:lnTo>
                    <a:pt x="135855" y="38073"/>
                  </a:lnTo>
                  <a:lnTo>
                    <a:pt x="138196" y="37251"/>
                  </a:lnTo>
                  <a:lnTo>
                    <a:pt x="139755" y="35711"/>
                  </a:lnTo>
                  <a:lnTo>
                    <a:pt x="140795" y="33692"/>
                  </a:lnTo>
                  <a:lnTo>
                    <a:pt x="141951" y="28803"/>
                  </a:lnTo>
                  <a:lnTo>
                    <a:pt x="142464" y="23322"/>
                  </a:lnTo>
                  <a:lnTo>
                    <a:pt x="142794" y="17856"/>
                  </a:lnTo>
                  <a:lnTo>
                    <a:pt x="142839" y="13497"/>
                  </a:lnTo>
                  <a:lnTo>
                    <a:pt x="141859" y="11937"/>
                  </a:lnTo>
                  <a:lnTo>
                    <a:pt x="140213" y="10897"/>
                  </a:lnTo>
                  <a:lnTo>
                    <a:pt x="135183" y="9229"/>
                  </a:lnTo>
                  <a:lnTo>
                    <a:pt x="134771" y="8100"/>
                  </a:lnTo>
                  <a:lnTo>
                    <a:pt x="134312" y="4199"/>
                  </a:lnTo>
                  <a:lnTo>
                    <a:pt x="133197" y="2762"/>
                  </a:lnTo>
                  <a:lnTo>
                    <a:pt x="131463" y="1804"/>
                  </a:lnTo>
                  <a:lnTo>
                    <a:pt x="126289" y="267"/>
                  </a:lnTo>
                  <a:lnTo>
                    <a:pt x="120652" y="0"/>
                  </a:lnTo>
                  <a:lnTo>
                    <a:pt x="119131" y="955"/>
                  </a:lnTo>
                  <a:lnTo>
                    <a:pt x="118115" y="2584"/>
                  </a:lnTo>
                  <a:lnTo>
                    <a:pt x="117439" y="4662"/>
                  </a:lnTo>
                  <a:lnTo>
                    <a:pt x="115995" y="6047"/>
                  </a:lnTo>
                  <a:lnTo>
                    <a:pt x="114042" y="6971"/>
                  </a:lnTo>
                  <a:lnTo>
                    <a:pt x="111747" y="7587"/>
                  </a:lnTo>
                  <a:lnTo>
                    <a:pt x="106551" y="10917"/>
                  </a:lnTo>
                  <a:lnTo>
                    <a:pt x="103776" y="13194"/>
                  </a:lnTo>
                  <a:lnTo>
                    <a:pt x="100934" y="14711"/>
                  </a:lnTo>
                  <a:lnTo>
                    <a:pt x="95131" y="16398"/>
                  </a:lnTo>
                  <a:lnTo>
                    <a:pt x="89244" y="19794"/>
                  </a:lnTo>
                  <a:lnTo>
                    <a:pt x="83321" y="24610"/>
                  </a:lnTo>
                  <a:lnTo>
                    <a:pt x="77380" y="30058"/>
                  </a:lnTo>
                  <a:lnTo>
                    <a:pt x="68458" y="38703"/>
                  </a:lnTo>
                  <a:lnTo>
                    <a:pt x="66474" y="41640"/>
                  </a:lnTo>
                  <a:lnTo>
                    <a:pt x="64271" y="47549"/>
                  </a:lnTo>
                  <a:lnTo>
                    <a:pt x="62691" y="51506"/>
                  </a:lnTo>
                  <a:lnTo>
                    <a:pt x="60645" y="56128"/>
                  </a:lnTo>
                  <a:lnTo>
                    <a:pt x="58290" y="61194"/>
                  </a:lnTo>
                  <a:lnTo>
                    <a:pt x="55727" y="65563"/>
                  </a:lnTo>
                  <a:lnTo>
                    <a:pt x="53026" y="69469"/>
                  </a:lnTo>
                  <a:lnTo>
                    <a:pt x="50234" y="73064"/>
                  </a:lnTo>
                  <a:lnTo>
                    <a:pt x="47131" y="79705"/>
                  </a:lnTo>
                  <a:lnTo>
                    <a:pt x="46304" y="82865"/>
                  </a:lnTo>
                  <a:lnTo>
                    <a:pt x="45752" y="86956"/>
                  </a:lnTo>
                  <a:lnTo>
                    <a:pt x="45384" y="91668"/>
                  </a:lnTo>
                  <a:lnTo>
                    <a:pt x="45139" y="96793"/>
                  </a:lnTo>
                  <a:lnTo>
                    <a:pt x="43983" y="101203"/>
                  </a:lnTo>
                  <a:lnTo>
                    <a:pt x="42221" y="105134"/>
                  </a:lnTo>
                  <a:lnTo>
                    <a:pt x="38609" y="112148"/>
                  </a:lnTo>
                  <a:lnTo>
                    <a:pt x="37003" y="118573"/>
                  </a:lnTo>
                  <a:lnTo>
                    <a:pt x="36575" y="122668"/>
                  </a:lnTo>
                  <a:lnTo>
                    <a:pt x="36289" y="127382"/>
                  </a:lnTo>
                  <a:lnTo>
                    <a:pt x="35972" y="136919"/>
                  </a:lnTo>
                  <a:lnTo>
                    <a:pt x="35832" y="144465"/>
                  </a:lnTo>
                  <a:lnTo>
                    <a:pt x="36786" y="148859"/>
                  </a:lnTo>
                  <a:lnTo>
                    <a:pt x="38415" y="153772"/>
                  </a:lnTo>
                  <a:lnTo>
                    <a:pt x="40493" y="159032"/>
                  </a:lnTo>
                  <a:lnTo>
                    <a:pt x="41878" y="163531"/>
                  </a:lnTo>
                  <a:lnTo>
                    <a:pt x="42802" y="167522"/>
                  </a:lnTo>
                  <a:lnTo>
                    <a:pt x="43418" y="171175"/>
                  </a:lnTo>
                  <a:lnTo>
                    <a:pt x="44820" y="175595"/>
                  </a:lnTo>
                  <a:lnTo>
                    <a:pt x="46748" y="180526"/>
                  </a:lnTo>
                  <a:lnTo>
                    <a:pt x="49024" y="185798"/>
                  </a:lnTo>
                  <a:lnTo>
                    <a:pt x="51534" y="190304"/>
                  </a:lnTo>
                  <a:lnTo>
                    <a:pt x="54200" y="194301"/>
                  </a:lnTo>
                  <a:lnTo>
                    <a:pt x="59808" y="201388"/>
                  </a:lnTo>
                  <a:lnTo>
                    <a:pt x="65608" y="207844"/>
                  </a:lnTo>
                  <a:lnTo>
                    <a:pt x="68543" y="209963"/>
                  </a:lnTo>
                  <a:lnTo>
                    <a:pt x="74451" y="212317"/>
                  </a:lnTo>
                  <a:lnTo>
                    <a:pt x="80383" y="216009"/>
                  </a:lnTo>
                  <a:lnTo>
                    <a:pt x="83355" y="218383"/>
                  </a:lnTo>
                  <a:lnTo>
                    <a:pt x="86327" y="219965"/>
                  </a:lnTo>
                  <a:lnTo>
                    <a:pt x="96245" y="223185"/>
                  </a:lnTo>
                  <a:lnTo>
                    <a:pt x="100874" y="225151"/>
                  </a:lnTo>
                  <a:lnTo>
                    <a:pt x="105945" y="227454"/>
                  </a:lnTo>
                  <a:lnTo>
                    <a:pt x="111310" y="228989"/>
                  </a:lnTo>
                  <a:lnTo>
                    <a:pt x="116871" y="230013"/>
                  </a:lnTo>
                  <a:lnTo>
                    <a:pt x="122562" y="230695"/>
                  </a:lnTo>
                  <a:lnTo>
                    <a:pt x="128341" y="231150"/>
                  </a:lnTo>
                  <a:lnTo>
                    <a:pt x="134178" y="231453"/>
                  </a:lnTo>
                  <a:lnTo>
                    <a:pt x="140054" y="231655"/>
                  </a:lnTo>
                  <a:lnTo>
                    <a:pt x="144963" y="230798"/>
                  </a:lnTo>
                  <a:lnTo>
                    <a:pt x="149228" y="229234"/>
                  </a:lnTo>
                  <a:lnTo>
                    <a:pt x="153064" y="227200"/>
                  </a:lnTo>
                  <a:lnTo>
                    <a:pt x="160581" y="224851"/>
                  </a:lnTo>
                  <a:lnTo>
                    <a:pt x="170554" y="222293"/>
                  </a:lnTo>
                  <a:lnTo>
                    <a:pt x="205383" y="2142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Annotation316"/>
            <p:cNvSpPr/>
            <p:nvPr/>
          </p:nvSpPr>
          <p:spPr>
            <a:xfrm>
              <a:off x="7456289" y="3947139"/>
              <a:ext cx="26790" cy="455197"/>
            </a:xfrm>
            <a:custGeom>
              <a:avLst/>
              <a:gdLst/>
              <a:ahLst/>
              <a:cxnLst/>
              <a:rect l="0" t="0" r="0" b="0"/>
              <a:pathLst>
                <a:path w="26790" h="455197">
                  <a:moveTo>
                    <a:pt x="0" y="17642"/>
                  </a:moveTo>
                  <a:lnTo>
                    <a:pt x="8820" y="0"/>
                  </a:lnTo>
                  <a:lnTo>
                    <a:pt x="8919" y="12230"/>
                  </a:lnTo>
                  <a:lnTo>
                    <a:pt x="8928" y="38492"/>
                  </a:lnTo>
                  <a:lnTo>
                    <a:pt x="9921" y="42456"/>
                  </a:lnTo>
                  <a:lnTo>
                    <a:pt x="11575" y="47083"/>
                  </a:lnTo>
                  <a:lnTo>
                    <a:pt x="13669" y="52152"/>
                  </a:lnTo>
                  <a:lnTo>
                    <a:pt x="15066" y="57516"/>
                  </a:lnTo>
                  <a:lnTo>
                    <a:pt x="15997" y="63076"/>
                  </a:lnTo>
                  <a:lnTo>
                    <a:pt x="16618" y="68767"/>
                  </a:lnTo>
                  <a:lnTo>
                    <a:pt x="17307" y="80382"/>
                  </a:lnTo>
                  <a:lnTo>
                    <a:pt x="17614" y="92159"/>
                  </a:lnTo>
                  <a:lnTo>
                    <a:pt x="17849" y="139685"/>
                  </a:lnTo>
                  <a:lnTo>
                    <a:pt x="18845" y="146628"/>
                  </a:lnTo>
                  <a:lnTo>
                    <a:pt x="20500" y="154235"/>
                  </a:lnTo>
                  <a:lnTo>
                    <a:pt x="22597" y="162282"/>
                  </a:lnTo>
                  <a:lnTo>
                    <a:pt x="23993" y="169631"/>
                  </a:lnTo>
                  <a:lnTo>
                    <a:pt x="24925" y="176515"/>
                  </a:lnTo>
                  <a:lnTo>
                    <a:pt x="25547" y="183088"/>
                  </a:lnTo>
                  <a:lnTo>
                    <a:pt x="25961" y="190447"/>
                  </a:lnTo>
                  <a:lnTo>
                    <a:pt x="26420" y="206562"/>
                  </a:lnTo>
                  <a:lnTo>
                    <a:pt x="26740" y="242930"/>
                  </a:lnTo>
                  <a:lnTo>
                    <a:pt x="26789" y="4551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Annotation317"/>
            <p:cNvSpPr/>
            <p:nvPr/>
          </p:nvSpPr>
          <p:spPr>
            <a:xfrm>
              <a:off x="7331273" y="4143408"/>
              <a:ext cx="250032" cy="35686"/>
            </a:xfrm>
            <a:custGeom>
              <a:avLst/>
              <a:gdLst/>
              <a:ahLst/>
              <a:cxnLst/>
              <a:rect l="0" t="0" r="0" b="0"/>
              <a:pathLst>
                <a:path w="250032" h="35686">
                  <a:moveTo>
                    <a:pt x="0" y="17826"/>
                  </a:moveTo>
                  <a:lnTo>
                    <a:pt x="0" y="13085"/>
                  </a:lnTo>
                  <a:lnTo>
                    <a:pt x="992" y="11689"/>
                  </a:lnTo>
                  <a:lnTo>
                    <a:pt x="2646" y="10758"/>
                  </a:lnTo>
                  <a:lnTo>
                    <a:pt x="7689" y="9264"/>
                  </a:lnTo>
                  <a:lnTo>
                    <a:pt x="9094" y="8149"/>
                  </a:lnTo>
                  <a:lnTo>
                    <a:pt x="11024" y="6414"/>
                  </a:lnTo>
                  <a:lnTo>
                    <a:pt x="13302" y="4265"/>
                  </a:lnTo>
                  <a:lnTo>
                    <a:pt x="15814" y="2832"/>
                  </a:lnTo>
                  <a:lnTo>
                    <a:pt x="18480" y="1877"/>
                  </a:lnTo>
                  <a:lnTo>
                    <a:pt x="25081" y="815"/>
                  </a:lnTo>
                  <a:lnTo>
                    <a:pt x="29619" y="532"/>
                  </a:lnTo>
                  <a:lnTo>
                    <a:pt x="38960" y="218"/>
                  </a:lnTo>
                  <a:lnTo>
                    <a:pt x="50791" y="41"/>
                  </a:lnTo>
                  <a:lnTo>
                    <a:pt x="60938" y="0"/>
                  </a:lnTo>
                  <a:lnTo>
                    <a:pt x="66422" y="981"/>
                  </a:lnTo>
                  <a:lnTo>
                    <a:pt x="72063" y="2628"/>
                  </a:lnTo>
                  <a:lnTo>
                    <a:pt x="77808" y="4717"/>
                  </a:lnTo>
                  <a:lnTo>
                    <a:pt x="83621" y="6110"/>
                  </a:lnTo>
                  <a:lnTo>
                    <a:pt x="89482" y="7039"/>
                  </a:lnTo>
                  <a:lnTo>
                    <a:pt x="95374" y="7658"/>
                  </a:lnTo>
                  <a:lnTo>
                    <a:pt x="101286" y="8071"/>
                  </a:lnTo>
                  <a:lnTo>
                    <a:pt x="107210" y="8346"/>
                  </a:lnTo>
                  <a:lnTo>
                    <a:pt x="119086" y="8652"/>
                  </a:lnTo>
                  <a:lnTo>
                    <a:pt x="130980" y="8788"/>
                  </a:lnTo>
                  <a:lnTo>
                    <a:pt x="136929" y="9816"/>
                  </a:lnTo>
                  <a:lnTo>
                    <a:pt x="142880" y="11494"/>
                  </a:lnTo>
                  <a:lnTo>
                    <a:pt x="148831" y="13604"/>
                  </a:lnTo>
                  <a:lnTo>
                    <a:pt x="154784" y="15011"/>
                  </a:lnTo>
                  <a:lnTo>
                    <a:pt x="160736" y="15950"/>
                  </a:lnTo>
                  <a:lnTo>
                    <a:pt x="166688" y="16575"/>
                  </a:lnTo>
                  <a:lnTo>
                    <a:pt x="173634" y="17984"/>
                  </a:lnTo>
                  <a:lnTo>
                    <a:pt x="181240" y="19916"/>
                  </a:lnTo>
                  <a:lnTo>
                    <a:pt x="189288" y="22196"/>
                  </a:lnTo>
                  <a:lnTo>
                    <a:pt x="196637" y="23716"/>
                  </a:lnTo>
                  <a:lnTo>
                    <a:pt x="203521" y="24729"/>
                  </a:lnTo>
                  <a:lnTo>
                    <a:pt x="250031" y="356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Annotation318"/>
            <p:cNvSpPr/>
            <p:nvPr/>
          </p:nvSpPr>
          <p:spPr>
            <a:xfrm>
              <a:off x="7572375" y="4161269"/>
              <a:ext cx="187401" cy="232138"/>
            </a:xfrm>
            <a:custGeom>
              <a:avLst/>
              <a:gdLst/>
              <a:ahLst/>
              <a:cxnLst/>
              <a:rect l="0" t="0" r="0" b="0"/>
              <a:pathLst>
                <a:path w="187401" h="232138">
                  <a:moveTo>
                    <a:pt x="0" y="107121"/>
                  </a:moveTo>
                  <a:lnTo>
                    <a:pt x="7688" y="99432"/>
                  </a:lnTo>
                  <a:lnTo>
                    <a:pt x="11024" y="98743"/>
                  </a:lnTo>
                  <a:lnTo>
                    <a:pt x="16509" y="98300"/>
                  </a:lnTo>
                  <a:lnTo>
                    <a:pt x="22200" y="98224"/>
                  </a:lnTo>
                  <a:lnTo>
                    <a:pt x="24721" y="97221"/>
                  </a:lnTo>
                  <a:lnTo>
                    <a:pt x="30170" y="93460"/>
                  </a:lnTo>
                  <a:lnTo>
                    <a:pt x="35898" y="91128"/>
                  </a:lnTo>
                  <a:lnTo>
                    <a:pt x="38814" y="90506"/>
                  </a:lnTo>
                  <a:lnTo>
                    <a:pt x="42743" y="90091"/>
                  </a:lnTo>
                  <a:lnTo>
                    <a:pt x="47347" y="89814"/>
                  </a:lnTo>
                  <a:lnTo>
                    <a:pt x="56762" y="89507"/>
                  </a:lnTo>
                  <a:lnTo>
                    <a:pt x="64253" y="89371"/>
                  </a:lnTo>
                  <a:lnTo>
                    <a:pt x="68633" y="88342"/>
                  </a:lnTo>
                  <a:lnTo>
                    <a:pt x="73536" y="86664"/>
                  </a:lnTo>
                  <a:lnTo>
                    <a:pt x="78789" y="84554"/>
                  </a:lnTo>
                  <a:lnTo>
                    <a:pt x="83284" y="83147"/>
                  </a:lnTo>
                  <a:lnTo>
                    <a:pt x="87272" y="82208"/>
                  </a:lnTo>
                  <a:lnTo>
                    <a:pt x="90923" y="81583"/>
                  </a:lnTo>
                  <a:lnTo>
                    <a:pt x="95343" y="81166"/>
                  </a:lnTo>
                  <a:lnTo>
                    <a:pt x="100272" y="80888"/>
                  </a:lnTo>
                  <a:lnTo>
                    <a:pt x="105543" y="80703"/>
                  </a:lnTo>
                  <a:lnTo>
                    <a:pt x="110049" y="79587"/>
                  </a:lnTo>
                  <a:lnTo>
                    <a:pt x="114046" y="77851"/>
                  </a:lnTo>
                  <a:lnTo>
                    <a:pt x="117702" y="75701"/>
                  </a:lnTo>
                  <a:lnTo>
                    <a:pt x="121132" y="73276"/>
                  </a:lnTo>
                  <a:lnTo>
                    <a:pt x="124411" y="70667"/>
                  </a:lnTo>
                  <a:lnTo>
                    <a:pt x="127589" y="67936"/>
                  </a:lnTo>
                  <a:lnTo>
                    <a:pt x="130700" y="66115"/>
                  </a:lnTo>
                  <a:lnTo>
                    <a:pt x="133767" y="64901"/>
                  </a:lnTo>
                  <a:lnTo>
                    <a:pt x="136803" y="64091"/>
                  </a:lnTo>
                  <a:lnTo>
                    <a:pt x="139819" y="62560"/>
                  </a:lnTo>
                  <a:lnTo>
                    <a:pt x="142822" y="60546"/>
                  </a:lnTo>
                  <a:lnTo>
                    <a:pt x="145816" y="58212"/>
                  </a:lnTo>
                  <a:lnTo>
                    <a:pt x="148804" y="55663"/>
                  </a:lnTo>
                  <a:lnTo>
                    <a:pt x="151789" y="52972"/>
                  </a:lnTo>
                  <a:lnTo>
                    <a:pt x="154771" y="50186"/>
                  </a:lnTo>
                  <a:lnTo>
                    <a:pt x="157750" y="48328"/>
                  </a:lnTo>
                  <a:lnTo>
                    <a:pt x="160730" y="47090"/>
                  </a:lnTo>
                  <a:lnTo>
                    <a:pt x="163707" y="46264"/>
                  </a:lnTo>
                  <a:lnTo>
                    <a:pt x="166685" y="44722"/>
                  </a:lnTo>
                  <a:lnTo>
                    <a:pt x="169662" y="42701"/>
                  </a:lnTo>
                  <a:lnTo>
                    <a:pt x="172639" y="40362"/>
                  </a:lnTo>
                  <a:lnTo>
                    <a:pt x="174624" y="37810"/>
                  </a:lnTo>
                  <a:lnTo>
                    <a:pt x="175948" y="35117"/>
                  </a:lnTo>
                  <a:lnTo>
                    <a:pt x="176829" y="32330"/>
                  </a:lnTo>
                  <a:lnTo>
                    <a:pt x="178410" y="30471"/>
                  </a:lnTo>
                  <a:lnTo>
                    <a:pt x="180455" y="29232"/>
                  </a:lnTo>
                  <a:lnTo>
                    <a:pt x="182812" y="28406"/>
                  </a:lnTo>
                  <a:lnTo>
                    <a:pt x="184381" y="26863"/>
                  </a:lnTo>
                  <a:lnTo>
                    <a:pt x="185428" y="24842"/>
                  </a:lnTo>
                  <a:lnTo>
                    <a:pt x="187110" y="19210"/>
                  </a:lnTo>
                  <a:lnTo>
                    <a:pt x="187400" y="13494"/>
                  </a:lnTo>
                  <a:lnTo>
                    <a:pt x="186449" y="11961"/>
                  </a:lnTo>
                  <a:lnTo>
                    <a:pt x="184822" y="10939"/>
                  </a:lnTo>
                  <a:lnTo>
                    <a:pt x="182746" y="10257"/>
                  </a:lnTo>
                  <a:lnTo>
                    <a:pt x="181362" y="8811"/>
                  </a:lnTo>
                  <a:lnTo>
                    <a:pt x="180440" y="6854"/>
                  </a:lnTo>
                  <a:lnTo>
                    <a:pt x="179824" y="4558"/>
                  </a:lnTo>
                  <a:lnTo>
                    <a:pt x="178422" y="3027"/>
                  </a:lnTo>
                  <a:lnTo>
                    <a:pt x="176494" y="2006"/>
                  </a:lnTo>
                  <a:lnTo>
                    <a:pt x="171708" y="872"/>
                  </a:lnTo>
                  <a:lnTo>
                    <a:pt x="166272" y="368"/>
                  </a:lnTo>
                  <a:lnTo>
                    <a:pt x="160550" y="144"/>
                  </a:lnTo>
                  <a:lnTo>
                    <a:pt x="151750" y="18"/>
                  </a:lnTo>
                  <a:lnTo>
                    <a:pt x="148791" y="0"/>
                  </a:lnTo>
                  <a:lnTo>
                    <a:pt x="145827" y="981"/>
                  </a:lnTo>
                  <a:lnTo>
                    <a:pt x="142859" y="2626"/>
                  </a:lnTo>
                  <a:lnTo>
                    <a:pt x="139887" y="4716"/>
                  </a:lnTo>
                  <a:lnTo>
                    <a:pt x="135922" y="6109"/>
                  </a:lnTo>
                  <a:lnTo>
                    <a:pt x="131295" y="7038"/>
                  </a:lnTo>
                  <a:lnTo>
                    <a:pt x="126224" y="7656"/>
                  </a:lnTo>
                  <a:lnTo>
                    <a:pt x="121853" y="8069"/>
                  </a:lnTo>
                  <a:lnTo>
                    <a:pt x="117946" y="8344"/>
                  </a:lnTo>
                  <a:lnTo>
                    <a:pt x="114349" y="8528"/>
                  </a:lnTo>
                  <a:lnTo>
                    <a:pt x="110959" y="9642"/>
                  </a:lnTo>
                  <a:lnTo>
                    <a:pt x="107708" y="11377"/>
                  </a:lnTo>
                  <a:lnTo>
                    <a:pt x="104547" y="13526"/>
                  </a:lnTo>
                  <a:lnTo>
                    <a:pt x="101448" y="15951"/>
                  </a:lnTo>
                  <a:lnTo>
                    <a:pt x="98390" y="18560"/>
                  </a:lnTo>
                  <a:lnTo>
                    <a:pt x="95358" y="21291"/>
                  </a:lnTo>
                  <a:lnTo>
                    <a:pt x="91354" y="24104"/>
                  </a:lnTo>
                  <a:lnTo>
                    <a:pt x="86700" y="26972"/>
                  </a:lnTo>
                  <a:lnTo>
                    <a:pt x="81612" y="29876"/>
                  </a:lnTo>
                  <a:lnTo>
                    <a:pt x="77228" y="32804"/>
                  </a:lnTo>
                  <a:lnTo>
                    <a:pt x="73314" y="35748"/>
                  </a:lnTo>
                  <a:lnTo>
                    <a:pt x="69712" y="38703"/>
                  </a:lnTo>
                  <a:lnTo>
                    <a:pt x="66318" y="41665"/>
                  </a:lnTo>
                  <a:lnTo>
                    <a:pt x="63063" y="44632"/>
                  </a:lnTo>
                  <a:lnTo>
                    <a:pt x="56801" y="50575"/>
                  </a:lnTo>
                  <a:lnTo>
                    <a:pt x="50711" y="56523"/>
                  </a:lnTo>
                  <a:lnTo>
                    <a:pt x="48690" y="59498"/>
                  </a:lnTo>
                  <a:lnTo>
                    <a:pt x="46445" y="65450"/>
                  </a:lnTo>
                  <a:lnTo>
                    <a:pt x="44853" y="69419"/>
                  </a:lnTo>
                  <a:lnTo>
                    <a:pt x="42801" y="74049"/>
                  </a:lnTo>
                  <a:lnTo>
                    <a:pt x="40440" y="79120"/>
                  </a:lnTo>
                  <a:lnTo>
                    <a:pt x="38866" y="83493"/>
                  </a:lnTo>
                  <a:lnTo>
                    <a:pt x="37817" y="87400"/>
                  </a:lnTo>
                  <a:lnTo>
                    <a:pt x="37117" y="90997"/>
                  </a:lnTo>
                  <a:lnTo>
                    <a:pt x="33694" y="97640"/>
                  </a:lnTo>
                  <a:lnTo>
                    <a:pt x="31392" y="100800"/>
                  </a:lnTo>
                  <a:lnTo>
                    <a:pt x="29857" y="104891"/>
                  </a:lnTo>
                  <a:lnTo>
                    <a:pt x="28835" y="109604"/>
                  </a:lnTo>
                  <a:lnTo>
                    <a:pt x="28153" y="114729"/>
                  </a:lnTo>
                  <a:lnTo>
                    <a:pt x="28690" y="119138"/>
                  </a:lnTo>
                  <a:lnTo>
                    <a:pt x="30041" y="123070"/>
                  </a:lnTo>
                  <a:lnTo>
                    <a:pt x="33195" y="130084"/>
                  </a:lnTo>
                  <a:lnTo>
                    <a:pt x="34597" y="136509"/>
                  </a:lnTo>
                  <a:lnTo>
                    <a:pt x="34970" y="140604"/>
                  </a:lnTo>
                  <a:lnTo>
                    <a:pt x="35220" y="145318"/>
                  </a:lnTo>
                  <a:lnTo>
                    <a:pt x="35386" y="150445"/>
                  </a:lnTo>
                  <a:lnTo>
                    <a:pt x="36489" y="154855"/>
                  </a:lnTo>
                  <a:lnTo>
                    <a:pt x="38216" y="158787"/>
                  </a:lnTo>
                  <a:lnTo>
                    <a:pt x="42782" y="165803"/>
                  </a:lnTo>
                  <a:lnTo>
                    <a:pt x="48118" y="172228"/>
                  </a:lnTo>
                  <a:lnTo>
                    <a:pt x="53797" y="178391"/>
                  </a:lnTo>
                  <a:lnTo>
                    <a:pt x="56701" y="181424"/>
                  </a:lnTo>
                  <a:lnTo>
                    <a:pt x="60621" y="184437"/>
                  </a:lnTo>
                  <a:lnTo>
                    <a:pt x="65218" y="187438"/>
                  </a:lnTo>
                  <a:lnTo>
                    <a:pt x="70268" y="190432"/>
                  </a:lnTo>
                  <a:lnTo>
                    <a:pt x="74627" y="193419"/>
                  </a:lnTo>
                  <a:lnTo>
                    <a:pt x="78525" y="196403"/>
                  </a:lnTo>
                  <a:lnTo>
                    <a:pt x="82115" y="199384"/>
                  </a:lnTo>
                  <a:lnTo>
                    <a:pt x="86493" y="202365"/>
                  </a:lnTo>
                  <a:lnTo>
                    <a:pt x="91396" y="205343"/>
                  </a:lnTo>
                  <a:lnTo>
                    <a:pt x="96650" y="208321"/>
                  </a:lnTo>
                  <a:lnTo>
                    <a:pt x="107777" y="214276"/>
                  </a:lnTo>
                  <a:lnTo>
                    <a:pt x="113524" y="217253"/>
                  </a:lnTo>
                  <a:lnTo>
                    <a:pt x="118347" y="219238"/>
                  </a:lnTo>
                  <a:lnTo>
                    <a:pt x="122554" y="220561"/>
                  </a:lnTo>
                  <a:lnTo>
                    <a:pt x="126351" y="221443"/>
                  </a:lnTo>
                  <a:lnTo>
                    <a:pt x="130867" y="223023"/>
                  </a:lnTo>
                  <a:lnTo>
                    <a:pt x="135861" y="225069"/>
                  </a:lnTo>
                  <a:lnTo>
                    <a:pt x="141176" y="227425"/>
                  </a:lnTo>
                  <a:lnTo>
                    <a:pt x="147695" y="228995"/>
                  </a:lnTo>
                  <a:lnTo>
                    <a:pt x="155018" y="230042"/>
                  </a:lnTo>
                  <a:lnTo>
                    <a:pt x="178593" y="2321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Annotation319"/>
            <p:cNvSpPr/>
            <p:nvPr/>
          </p:nvSpPr>
          <p:spPr>
            <a:xfrm>
              <a:off x="7875984" y="4153546"/>
              <a:ext cx="107157" cy="248780"/>
            </a:xfrm>
            <a:custGeom>
              <a:avLst/>
              <a:gdLst/>
              <a:ahLst/>
              <a:cxnLst/>
              <a:rect l="0" t="0" r="0" b="0"/>
              <a:pathLst>
                <a:path w="107157" h="248780">
                  <a:moveTo>
                    <a:pt x="0" y="7688"/>
                  </a:moveTo>
                  <a:lnTo>
                    <a:pt x="0" y="0"/>
                  </a:lnTo>
                  <a:lnTo>
                    <a:pt x="0" y="37491"/>
                  </a:lnTo>
                  <a:lnTo>
                    <a:pt x="992" y="40455"/>
                  </a:lnTo>
                  <a:lnTo>
                    <a:pt x="2645" y="43423"/>
                  </a:lnTo>
                  <a:lnTo>
                    <a:pt x="4740" y="46394"/>
                  </a:lnTo>
                  <a:lnTo>
                    <a:pt x="6137" y="50359"/>
                  </a:lnTo>
                  <a:lnTo>
                    <a:pt x="7068" y="54987"/>
                  </a:lnTo>
                  <a:lnTo>
                    <a:pt x="7689" y="60056"/>
                  </a:lnTo>
                  <a:lnTo>
                    <a:pt x="8102" y="64429"/>
                  </a:lnTo>
                  <a:lnTo>
                    <a:pt x="8561" y="71932"/>
                  </a:lnTo>
                  <a:lnTo>
                    <a:pt x="8766" y="81220"/>
                  </a:lnTo>
                  <a:lnTo>
                    <a:pt x="8919" y="116179"/>
                  </a:lnTo>
                  <a:lnTo>
                    <a:pt x="9916" y="120695"/>
                  </a:lnTo>
                  <a:lnTo>
                    <a:pt x="11570" y="125690"/>
                  </a:lnTo>
                  <a:lnTo>
                    <a:pt x="13667" y="131005"/>
                  </a:lnTo>
                  <a:lnTo>
                    <a:pt x="15064" y="136532"/>
                  </a:lnTo>
                  <a:lnTo>
                    <a:pt x="15996" y="142201"/>
                  </a:lnTo>
                  <a:lnTo>
                    <a:pt x="16617" y="147965"/>
                  </a:lnTo>
                  <a:lnTo>
                    <a:pt x="17031" y="152800"/>
                  </a:lnTo>
                  <a:lnTo>
                    <a:pt x="17307" y="157015"/>
                  </a:lnTo>
                  <a:lnTo>
                    <a:pt x="17491" y="160817"/>
                  </a:lnTo>
                  <a:lnTo>
                    <a:pt x="17696" y="170334"/>
                  </a:lnTo>
                  <a:lnTo>
                    <a:pt x="17859" y="248779"/>
                  </a:lnTo>
                  <a:lnTo>
                    <a:pt x="17859" y="218620"/>
                  </a:lnTo>
                  <a:lnTo>
                    <a:pt x="18851" y="215777"/>
                  </a:lnTo>
                  <a:lnTo>
                    <a:pt x="20505" y="212891"/>
                  </a:lnTo>
                  <a:lnTo>
                    <a:pt x="22599" y="209974"/>
                  </a:lnTo>
                  <a:lnTo>
                    <a:pt x="24927" y="204088"/>
                  </a:lnTo>
                  <a:lnTo>
                    <a:pt x="25962" y="197172"/>
                  </a:lnTo>
                  <a:lnTo>
                    <a:pt x="26237" y="192549"/>
                  </a:lnTo>
                  <a:lnTo>
                    <a:pt x="26544" y="183114"/>
                  </a:lnTo>
                  <a:lnTo>
                    <a:pt x="26680" y="175613"/>
                  </a:lnTo>
                  <a:lnTo>
                    <a:pt x="27708" y="171232"/>
                  </a:lnTo>
                  <a:lnTo>
                    <a:pt x="29386" y="166326"/>
                  </a:lnTo>
                  <a:lnTo>
                    <a:pt x="31497" y="161072"/>
                  </a:lnTo>
                  <a:lnTo>
                    <a:pt x="32904" y="156576"/>
                  </a:lnTo>
                  <a:lnTo>
                    <a:pt x="34468" y="148936"/>
                  </a:lnTo>
                  <a:lnTo>
                    <a:pt x="37808" y="142234"/>
                  </a:lnTo>
                  <a:lnTo>
                    <a:pt x="40089" y="139057"/>
                  </a:lnTo>
                  <a:lnTo>
                    <a:pt x="41609" y="134955"/>
                  </a:lnTo>
                  <a:lnTo>
                    <a:pt x="42622" y="130235"/>
                  </a:lnTo>
                  <a:lnTo>
                    <a:pt x="43297" y="125105"/>
                  </a:lnTo>
                  <a:lnTo>
                    <a:pt x="44740" y="120693"/>
                  </a:lnTo>
                  <a:lnTo>
                    <a:pt x="46694" y="116759"/>
                  </a:lnTo>
                  <a:lnTo>
                    <a:pt x="48988" y="113144"/>
                  </a:lnTo>
                  <a:lnTo>
                    <a:pt x="51539" y="106482"/>
                  </a:lnTo>
                  <a:lnTo>
                    <a:pt x="53663" y="99221"/>
                  </a:lnTo>
                  <a:lnTo>
                    <a:pt x="55620" y="94507"/>
                  </a:lnTo>
                  <a:lnTo>
                    <a:pt x="57916" y="89380"/>
                  </a:lnTo>
                  <a:lnTo>
                    <a:pt x="60438" y="84970"/>
                  </a:lnTo>
                  <a:lnTo>
                    <a:pt x="63112" y="81037"/>
                  </a:lnTo>
                  <a:lnTo>
                    <a:pt x="65887" y="77423"/>
                  </a:lnTo>
                  <a:lnTo>
                    <a:pt x="68730" y="74022"/>
                  </a:lnTo>
                  <a:lnTo>
                    <a:pt x="71616" y="70762"/>
                  </a:lnTo>
                  <a:lnTo>
                    <a:pt x="74533" y="67597"/>
                  </a:lnTo>
                  <a:lnTo>
                    <a:pt x="76477" y="64494"/>
                  </a:lnTo>
                  <a:lnTo>
                    <a:pt x="78638" y="58401"/>
                  </a:lnTo>
                  <a:lnTo>
                    <a:pt x="80207" y="54395"/>
                  </a:lnTo>
                  <a:lnTo>
                    <a:pt x="82244" y="49740"/>
                  </a:lnTo>
                  <a:lnTo>
                    <a:pt x="84595" y="44652"/>
                  </a:lnTo>
                  <a:lnTo>
                    <a:pt x="87155" y="41261"/>
                  </a:lnTo>
                  <a:lnTo>
                    <a:pt x="89853" y="39000"/>
                  </a:lnTo>
                  <a:lnTo>
                    <a:pt x="92645" y="37492"/>
                  </a:lnTo>
                  <a:lnTo>
                    <a:pt x="95497" y="34503"/>
                  </a:lnTo>
                  <a:lnTo>
                    <a:pt x="98391" y="30525"/>
                  </a:lnTo>
                  <a:lnTo>
                    <a:pt x="107156" y="166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Annotation320"/>
            <p:cNvSpPr/>
            <p:nvPr/>
          </p:nvSpPr>
          <p:spPr>
            <a:xfrm>
              <a:off x="8054990" y="4152304"/>
              <a:ext cx="177779" cy="276811"/>
            </a:xfrm>
            <a:custGeom>
              <a:avLst/>
              <a:gdLst/>
              <a:ahLst/>
              <a:cxnLst/>
              <a:rect l="0" t="0" r="0" b="0"/>
              <a:pathLst>
                <a:path w="177779" h="276811">
                  <a:moveTo>
                    <a:pt x="115674" y="0"/>
                  </a:moveTo>
                  <a:lnTo>
                    <a:pt x="85504" y="30170"/>
                  </a:lnTo>
                  <a:lnTo>
                    <a:pt x="82662" y="32020"/>
                  </a:lnTo>
                  <a:lnTo>
                    <a:pt x="79776" y="33252"/>
                  </a:lnTo>
                  <a:lnTo>
                    <a:pt x="76859" y="34074"/>
                  </a:lnTo>
                  <a:lnTo>
                    <a:pt x="74915" y="36607"/>
                  </a:lnTo>
                  <a:lnTo>
                    <a:pt x="72754" y="44713"/>
                  </a:lnTo>
                  <a:lnTo>
                    <a:pt x="71186" y="47668"/>
                  </a:lnTo>
                  <a:lnTo>
                    <a:pt x="69148" y="49638"/>
                  </a:lnTo>
                  <a:lnTo>
                    <a:pt x="64238" y="52819"/>
                  </a:lnTo>
                  <a:lnTo>
                    <a:pt x="58748" y="57540"/>
                  </a:lnTo>
                  <a:lnTo>
                    <a:pt x="53001" y="62946"/>
                  </a:lnTo>
                  <a:lnTo>
                    <a:pt x="50080" y="65776"/>
                  </a:lnTo>
                  <a:lnTo>
                    <a:pt x="46148" y="70640"/>
                  </a:lnTo>
                  <a:lnTo>
                    <a:pt x="41542" y="76859"/>
                  </a:lnTo>
                  <a:lnTo>
                    <a:pt x="36487" y="83981"/>
                  </a:lnTo>
                  <a:lnTo>
                    <a:pt x="33117" y="89722"/>
                  </a:lnTo>
                  <a:lnTo>
                    <a:pt x="30870" y="94541"/>
                  </a:lnTo>
                  <a:lnTo>
                    <a:pt x="29373" y="98746"/>
                  </a:lnTo>
                  <a:lnTo>
                    <a:pt x="27382" y="103534"/>
                  </a:lnTo>
                  <a:lnTo>
                    <a:pt x="25062" y="108710"/>
                  </a:lnTo>
                  <a:lnTo>
                    <a:pt x="22524" y="114145"/>
                  </a:lnTo>
                  <a:lnTo>
                    <a:pt x="19840" y="118761"/>
                  </a:lnTo>
                  <a:lnTo>
                    <a:pt x="17058" y="122830"/>
                  </a:lnTo>
                  <a:lnTo>
                    <a:pt x="14211" y="126535"/>
                  </a:lnTo>
                  <a:lnTo>
                    <a:pt x="12313" y="130990"/>
                  </a:lnTo>
                  <a:lnTo>
                    <a:pt x="11048" y="135944"/>
                  </a:lnTo>
                  <a:lnTo>
                    <a:pt x="10205" y="141231"/>
                  </a:lnTo>
                  <a:lnTo>
                    <a:pt x="8650" y="146740"/>
                  </a:lnTo>
                  <a:lnTo>
                    <a:pt x="6621" y="152397"/>
                  </a:lnTo>
                  <a:lnTo>
                    <a:pt x="4276" y="158153"/>
                  </a:lnTo>
                  <a:lnTo>
                    <a:pt x="2715" y="162982"/>
                  </a:lnTo>
                  <a:lnTo>
                    <a:pt x="977" y="170994"/>
                  </a:lnTo>
                  <a:lnTo>
                    <a:pt x="515" y="175512"/>
                  </a:lnTo>
                  <a:lnTo>
                    <a:pt x="205" y="180508"/>
                  </a:lnTo>
                  <a:lnTo>
                    <a:pt x="0" y="185823"/>
                  </a:lnTo>
                  <a:lnTo>
                    <a:pt x="854" y="191351"/>
                  </a:lnTo>
                  <a:lnTo>
                    <a:pt x="2417" y="197021"/>
                  </a:lnTo>
                  <a:lnTo>
                    <a:pt x="4450" y="202784"/>
                  </a:lnTo>
                  <a:lnTo>
                    <a:pt x="6798" y="207619"/>
                  </a:lnTo>
                  <a:lnTo>
                    <a:pt x="12054" y="215637"/>
                  </a:lnTo>
                  <a:lnTo>
                    <a:pt x="15049" y="222508"/>
                  </a:lnTo>
                  <a:lnTo>
                    <a:pt x="17373" y="229861"/>
                  </a:lnTo>
                  <a:lnTo>
                    <a:pt x="19383" y="234600"/>
                  </a:lnTo>
                  <a:lnTo>
                    <a:pt x="21714" y="239744"/>
                  </a:lnTo>
                  <a:lnTo>
                    <a:pt x="26950" y="248105"/>
                  </a:lnTo>
                  <a:lnTo>
                    <a:pt x="29736" y="251724"/>
                  </a:lnTo>
                  <a:lnTo>
                    <a:pt x="32585" y="255128"/>
                  </a:lnTo>
                  <a:lnTo>
                    <a:pt x="35477" y="258390"/>
                  </a:lnTo>
                  <a:lnTo>
                    <a:pt x="38396" y="261557"/>
                  </a:lnTo>
                  <a:lnTo>
                    <a:pt x="41335" y="263668"/>
                  </a:lnTo>
                  <a:lnTo>
                    <a:pt x="44286" y="265076"/>
                  </a:lnTo>
                  <a:lnTo>
                    <a:pt x="47247" y="266014"/>
                  </a:lnTo>
                  <a:lnTo>
                    <a:pt x="50212" y="267632"/>
                  </a:lnTo>
                  <a:lnTo>
                    <a:pt x="53181" y="269702"/>
                  </a:lnTo>
                  <a:lnTo>
                    <a:pt x="56152" y="272075"/>
                  </a:lnTo>
                  <a:lnTo>
                    <a:pt x="60118" y="273657"/>
                  </a:lnTo>
                  <a:lnTo>
                    <a:pt x="64746" y="274711"/>
                  </a:lnTo>
                  <a:lnTo>
                    <a:pt x="69816" y="275414"/>
                  </a:lnTo>
                  <a:lnTo>
                    <a:pt x="74188" y="275883"/>
                  </a:lnTo>
                  <a:lnTo>
                    <a:pt x="78094" y="276195"/>
                  </a:lnTo>
                  <a:lnTo>
                    <a:pt x="81691" y="276403"/>
                  </a:lnTo>
                  <a:lnTo>
                    <a:pt x="88333" y="276635"/>
                  </a:lnTo>
                  <a:lnTo>
                    <a:pt x="100681" y="276784"/>
                  </a:lnTo>
                  <a:lnTo>
                    <a:pt x="114429" y="276810"/>
                  </a:lnTo>
                  <a:lnTo>
                    <a:pt x="118812" y="275821"/>
                  </a:lnTo>
                  <a:lnTo>
                    <a:pt x="122727" y="274170"/>
                  </a:lnTo>
                  <a:lnTo>
                    <a:pt x="126330" y="272077"/>
                  </a:lnTo>
                  <a:lnTo>
                    <a:pt x="129723" y="270681"/>
                  </a:lnTo>
                  <a:lnTo>
                    <a:pt x="132977" y="269751"/>
                  </a:lnTo>
                  <a:lnTo>
                    <a:pt x="136139" y="269131"/>
                  </a:lnTo>
                  <a:lnTo>
                    <a:pt x="139239" y="267725"/>
                  </a:lnTo>
                  <a:lnTo>
                    <a:pt x="142298" y="265796"/>
                  </a:lnTo>
                  <a:lnTo>
                    <a:pt x="145330" y="263517"/>
                  </a:lnTo>
                  <a:lnTo>
                    <a:pt x="148342" y="261006"/>
                  </a:lnTo>
                  <a:lnTo>
                    <a:pt x="151344" y="258340"/>
                  </a:lnTo>
                  <a:lnTo>
                    <a:pt x="154336" y="255571"/>
                  </a:lnTo>
                  <a:lnTo>
                    <a:pt x="156332" y="251740"/>
                  </a:lnTo>
                  <a:lnTo>
                    <a:pt x="157662" y="247201"/>
                  </a:lnTo>
                  <a:lnTo>
                    <a:pt x="158549" y="242192"/>
                  </a:lnTo>
                  <a:lnTo>
                    <a:pt x="162179" y="233979"/>
                  </a:lnTo>
                  <a:lnTo>
                    <a:pt x="166108" y="227022"/>
                  </a:lnTo>
                  <a:lnTo>
                    <a:pt x="167854" y="220622"/>
                  </a:lnTo>
                  <a:lnTo>
                    <a:pt x="169312" y="216535"/>
                  </a:lnTo>
                  <a:lnTo>
                    <a:pt x="171277" y="211825"/>
                  </a:lnTo>
                  <a:lnTo>
                    <a:pt x="173578" y="206701"/>
                  </a:lnTo>
                  <a:lnTo>
                    <a:pt x="175113" y="201301"/>
                  </a:lnTo>
                  <a:lnTo>
                    <a:pt x="176136" y="195716"/>
                  </a:lnTo>
                  <a:lnTo>
                    <a:pt x="176818" y="190009"/>
                  </a:lnTo>
                  <a:lnTo>
                    <a:pt x="177272" y="185211"/>
                  </a:lnTo>
                  <a:lnTo>
                    <a:pt x="177778" y="177235"/>
                  </a:lnTo>
                  <a:lnTo>
                    <a:pt x="176920" y="172727"/>
                  </a:lnTo>
                  <a:lnTo>
                    <a:pt x="175356" y="167738"/>
                  </a:lnTo>
                  <a:lnTo>
                    <a:pt x="173321" y="162426"/>
                  </a:lnTo>
                  <a:lnTo>
                    <a:pt x="171965" y="156901"/>
                  </a:lnTo>
                  <a:lnTo>
                    <a:pt x="171061" y="151234"/>
                  </a:lnTo>
                  <a:lnTo>
                    <a:pt x="170458" y="145471"/>
                  </a:lnTo>
                  <a:lnTo>
                    <a:pt x="169063" y="139645"/>
                  </a:lnTo>
                  <a:lnTo>
                    <a:pt x="167143" y="133777"/>
                  </a:lnTo>
                  <a:lnTo>
                    <a:pt x="164869" y="127880"/>
                  </a:lnTo>
                  <a:lnTo>
                    <a:pt x="162361" y="122956"/>
                  </a:lnTo>
                  <a:lnTo>
                    <a:pt x="156928" y="114840"/>
                  </a:lnTo>
                  <a:lnTo>
                    <a:pt x="155084" y="110294"/>
                  </a:lnTo>
                  <a:lnTo>
                    <a:pt x="153853" y="105279"/>
                  </a:lnTo>
                  <a:lnTo>
                    <a:pt x="153033" y="99952"/>
                  </a:lnTo>
                  <a:lnTo>
                    <a:pt x="151494" y="94416"/>
                  </a:lnTo>
                  <a:lnTo>
                    <a:pt x="149476" y="88741"/>
                  </a:lnTo>
                  <a:lnTo>
                    <a:pt x="147138" y="82973"/>
                  </a:lnTo>
                  <a:lnTo>
                    <a:pt x="144587" y="78136"/>
                  </a:lnTo>
                  <a:lnTo>
                    <a:pt x="139108" y="70115"/>
                  </a:lnTo>
                  <a:lnTo>
                    <a:pt x="136257" y="66587"/>
                  </a:lnTo>
                  <a:lnTo>
                    <a:pt x="133365" y="63243"/>
                  </a:lnTo>
                  <a:lnTo>
                    <a:pt x="130444" y="60021"/>
                  </a:lnTo>
                  <a:lnTo>
                    <a:pt x="128497" y="56881"/>
                  </a:lnTo>
                  <a:lnTo>
                    <a:pt x="126334" y="50747"/>
                  </a:lnTo>
                  <a:lnTo>
                    <a:pt x="122727" y="44713"/>
                  </a:lnTo>
                  <a:lnTo>
                    <a:pt x="117816" y="38724"/>
                  </a:lnTo>
                  <a:lnTo>
                    <a:pt x="112326" y="32755"/>
                  </a:lnTo>
                  <a:lnTo>
                    <a:pt x="108398" y="28557"/>
                  </a:lnTo>
                  <a:lnTo>
                    <a:pt x="107847" y="26975"/>
                  </a:lnTo>
                  <a:lnTo>
                    <a:pt x="106809" y="18480"/>
                  </a:lnTo>
                  <a:lnTo>
                    <a:pt x="106787" y="18273"/>
                  </a:lnTo>
                  <a:lnTo>
                    <a:pt x="102016" y="17982"/>
                  </a:lnTo>
                  <a:lnTo>
                    <a:pt x="100616" y="18934"/>
                  </a:lnTo>
                  <a:lnTo>
                    <a:pt x="99682" y="20560"/>
                  </a:lnTo>
                  <a:lnTo>
                    <a:pt x="97814" y="267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Annotation321"/>
            <p:cNvSpPr/>
            <p:nvPr/>
          </p:nvSpPr>
          <p:spPr>
            <a:xfrm>
              <a:off x="5643562" y="3178978"/>
              <a:ext cx="2598529" cy="133937"/>
            </a:xfrm>
            <a:custGeom>
              <a:avLst/>
              <a:gdLst/>
              <a:ahLst/>
              <a:cxnLst/>
              <a:rect l="0" t="0" r="0" b="0"/>
              <a:pathLst>
                <a:path w="2598529" h="133937">
                  <a:moveTo>
                    <a:pt x="17859" y="71428"/>
                  </a:moveTo>
                  <a:lnTo>
                    <a:pt x="56591" y="71428"/>
                  </a:lnTo>
                  <a:lnTo>
                    <a:pt x="59555" y="70436"/>
                  </a:lnTo>
                  <a:lnTo>
                    <a:pt x="65495" y="66687"/>
                  </a:lnTo>
                  <a:lnTo>
                    <a:pt x="74088" y="64360"/>
                  </a:lnTo>
                  <a:lnTo>
                    <a:pt x="148842" y="62508"/>
                  </a:lnTo>
                  <a:lnTo>
                    <a:pt x="163386" y="59857"/>
                  </a:lnTo>
                  <a:lnTo>
                    <a:pt x="178780" y="56363"/>
                  </a:lnTo>
                  <a:lnTo>
                    <a:pt x="250307" y="52649"/>
                  </a:lnTo>
                  <a:lnTo>
                    <a:pt x="268013" y="48860"/>
                  </a:lnTo>
                  <a:lnTo>
                    <a:pt x="339500" y="44886"/>
                  </a:lnTo>
                  <a:lnTo>
                    <a:pt x="372011" y="43720"/>
                  </a:lnTo>
                  <a:lnTo>
                    <a:pt x="391557" y="39931"/>
                  </a:lnTo>
                  <a:lnTo>
                    <a:pt x="471558" y="35956"/>
                  </a:lnTo>
                  <a:lnTo>
                    <a:pt x="574119" y="35719"/>
                  </a:lnTo>
                  <a:lnTo>
                    <a:pt x="598130" y="33067"/>
                  </a:lnTo>
                  <a:lnTo>
                    <a:pt x="622031" y="29574"/>
                  </a:lnTo>
                  <a:lnTo>
                    <a:pt x="693533" y="27024"/>
                  </a:lnTo>
                  <a:lnTo>
                    <a:pt x="743809" y="24182"/>
                  </a:lnTo>
                  <a:lnTo>
                    <a:pt x="771113" y="20664"/>
                  </a:lnTo>
                  <a:lnTo>
                    <a:pt x="808797" y="17691"/>
                  </a:lnTo>
                  <a:lnTo>
                    <a:pt x="820979" y="15760"/>
                  </a:lnTo>
                  <a:lnTo>
                    <a:pt x="846091" y="11960"/>
                  </a:lnTo>
                  <a:lnTo>
                    <a:pt x="925854" y="9187"/>
                  </a:lnTo>
                  <a:lnTo>
                    <a:pt x="1122542" y="8921"/>
                  </a:lnTo>
                  <a:lnTo>
                    <a:pt x="1152098" y="6274"/>
                  </a:lnTo>
                  <a:lnTo>
                    <a:pt x="1180778" y="2783"/>
                  </a:lnTo>
                  <a:lnTo>
                    <a:pt x="1248431" y="358"/>
                  </a:lnTo>
                  <a:lnTo>
                    <a:pt x="1376417" y="0"/>
                  </a:lnTo>
                  <a:lnTo>
                    <a:pt x="1403838" y="2640"/>
                  </a:lnTo>
                  <a:lnTo>
                    <a:pt x="1432561" y="6129"/>
                  </a:lnTo>
                  <a:lnTo>
                    <a:pt x="1501510" y="8552"/>
                  </a:lnTo>
                  <a:lnTo>
                    <a:pt x="1662536" y="8917"/>
                  </a:lnTo>
                  <a:lnTo>
                    <a:pt x="1689751" y="11565"/>
                  </a:lnTo>
                  <a:lnTo>
                    <a:pt x="1717391" y="15056"/>
                  </a:lnTo>
                  <a:lnTo>
                    <a:pt x="1797758" y="17604"/>
                  </a:lnTo>
                  <a:lnTo>
                    <a:pt x="1847841" y="20447"/>
                  </a:lnTo>
                  <a:lnTo>
                    <a:pt x="1871990" y="23965"/>
                  </a:lnTo>
                  <a:lnTo>
                    <a:pt x="1943671" y="26532"/>
                  </a:lnTo>
                  <a:lnTo>
                    <a:pt x="2074664" y="26776"/>
                  </a:lnTo>
                  <a:lnTo>
                    <a:pt x="2098477" y="29424"/>
                  </a:lnTo>
                  <a:lnTo>
                    <a:pt x="2122289" y="32915"/>
                  </a:lnTo>
                  <a:lnTo>
                    <a:pt x="2198565" y="35545"/>
                  </a:lnTo>
                  <a:lnTo>
                    <a:pt x="2261236" y="38340"/>
                  </a:lnTo>
                  <a:lnTo>
                    <a:pt x="2282932" y="41839"/>
                  </a:lnTo>
                  <a:lnTo>
                    <a:pt x="2357317" y="44529"/>
                  </a:lnTo>
                  <a:lnTo>
                    <a:pt x="2574604" y="44639"/>
                  </a:lnTo>
                  <a:lnTo>
                    <a:pt x="2577622" y="43647"/>
                  </a:lnTo>
                  <a:lnTo>
                    <a:pt x="2583621" y="39898"/>
                  </a:lnTo>
                  <a:lnTo>
                    <a:pt x="2587835" y="36950"/>
                  </a:lnTo>
                  <a:lnTo>
                    <a:pt x="2591467" y="36261"/>
                  </a:lnTo>
                  <a:lnTo>
                    <a:pt x="2598528" y="35710"/>
                  </a:lnTo>
                  <a:lnTo>
                    <a:pt x="2498954" y="35709"/>
                  </a:lnTo>
                  <a:lnTo>
                    <a:pt x="2486811" y="38355"/>
                  </a:lnTo>
                  <a:lnTo>
                    <a:pt x="2473475" y="41846"/>
                  </a:lnTo>
                  <a:lnTo>
                    <a:pt x="2451539" y="44087"/>
                  </a:lnTo>
                  <a:lnTo>
                    <a:pt x="2436963" y="45386"/>
                  </a:lnTo>
                  <a:lnTo>
                    <a:pt x="2423871" y="49270"/>
                  </a:lnTo>
                  <a:lnTo>
                    <a:pt x="2405344" y="52295"/>
                  </a:lnTo>
                  <a:lnTo>
                    <a:pt x="2375169" y="54309"/>
                  </a:lnTo>
                  <a:lnTo>
                    <a:pt x="2361680" y="58197"/>
                  </a:lnTo>
                  <a:lnTo>
                    <a:pt x="2330715" y="62640"/>
                  </a:lnTo>
                  <a:lnTo>
                    <a:pt x="2323747" y="64577"/>
                  </a:lnTo>
                  <a:lnTo>
                    <a:pt x="2293567" y="74815"/>
                  </a:lnTo>
                  <a:lnTo>
                    <a:pt x="2267737" y="78715"/>
                  </a:lnTo>
                  <a:lnTo>
                    <a:pt x="2250101" y="82274"/>
                  </a:lnTo>
                  <a:lnTo>
                    <a:pt x="2232342" y="86170"/>
                  </a:lnTo>
                  <a:lnTo>
                    <a:pt x="2177845" y="90006"/>
                  </a:lnTo>
                  <a:lnTo>
                    <a:pt x="2156241" y="93906"/>
                  </a:lnTo>
                  <a:lnTo>
                    <a:pt x="2091156" y="97839"/>
                  </a:lnTo>
                  <a:lnTo>
                    <a:pt x="2069757" y="100695"/>
                  </a:lnTo>
                  <a:lnTo>
                    <a:pt x="2047017" y="104279"/>
                  </a:lnTo>
                  <a:lnTo>
                    <a:pt x="1976362" y="106895"/>
                  </a:lnTo>
                  <a:lnTo>
                    <a:pt x="1751831" y="107147"/>
                  </a:lnTo>
                  <a:lnTo>
                    <a:pt x="1725469" y="104501"/>
                  </a:lnTo>
                  <a:lnTo>
                    <a:pt x="1699532" y="101010"/>
                  </a:lnTo>
                  <a:lnTo>
                    <a:pt x="1614020" y="97470"/>
                  </a:lnTo>
                  <a:lnTo>
                    <a:pt x="1588153" y="93585"/>
                  </a:lnTo>
                  <a:lnTo>
                    <a:pt x="1507527" y="89665"/>
                  </a:lnTo>
                  <a:lnTo>
                    <a:pt x="1437078" y="86691"/>
                  </a:lnTo>
                  <a:lnTo>
                    <a:pt x="1408639" y="83172"/>
                  </a:lnTo>
                  <a:lnTo>
                    <a:pt x="1327688" y="79613"/>
                  </a:lnTo>
                  <a:lnTo>
                    <a:pt x="1302144" y="75727"/>
                  </a:lnTo>
                  <a:lnTo>
                    <a:pt x="1246277" y="71285"/>
                  </a:lnTo>
                  <a:lnTo>
                    <a:pt x="1231695" y="69348"/>
                  </a:lnTo>
                  <a:lnTo>
                    <a:pt x="1203256" y="65542"/>
                  </a:lnTo>
                  <a:lnTo>
                    <a:pt x="1163941" y="62408"/>
                  </a:lnTo>
                  <a:lnTo>
                    <a:pt x="1150015" y="60454"/>
                  </a:lnTo>
                  <a:lnTo>
                    <a:pt x="1121313" y="56628"/>
                  </a:lnTo>
                  <a:lnTo>
                    <a:pt x="1038929" y="52845"/>
                  </a:lnTo>
                  <a:lnTo>
                    <a:pt x="1010757" y="48947"/>
                  </a:lnTo>
                  <a:lnTo>
                    <a:pt x="952248" y="44497"/>
                  </a:lnTo>
                  <a:lnTo>
                    <a:pt x="937450" y="42560"/>
                  </a:lnTo>
                  <a:lnTo>
                    <a:pt x="907777" y="38754"/>
                  </a:lnTo>
                  <a:lnTo>
                    <a:pt x="833427" y="36110"/>
                  </a:lnTo>
                  <a:lnTo>
                    <a:pt x="756376" y="33116"/>
                  </a:lnTo>
                  <a:lnTo>
                    <a:pt x="723120" y="29595"/>
                  </a:lnTo>
                  <a:lnTo>
                    <a:pt x="646281" y="27150"/>
                  </a:lnTo>
                  <a:lnTo>
                    <a:pt x="616312" y="29590"/>
                  </a:lnTo>
                  <a:lnTo>
                    <a:pt x="586456" y="32989"/>
                  </a:lnTo>
                  <a:lnTo>
                    <a:pt x="511978" y="35351"/>
                  </a:lnTo>
                  <a:lnTo>
                    <a:pt x="437556" y="38308"/>
                  </a:lnTo>
                  <a:lnTo>
                    <a:pt x="422673" y="40418"/>
                  </a:lnTo>
                  <a:lnTo>
                    <a:pt x="392907" y="45409"/>
                  </a:lnTo>
                  <a:lnTo>
                    <a:pt x="378023" y="48129"/>
                  </a:lnTo>
                  <a:lnTo>
                    <a:pt x="333375" y="51956"/>
                  </a:lnTo>
                  <a:lnTo>
                    <a:pt x="303609" y="55498"/>
                  </a:lnTo>
                  <a:lnTo>
                    <a:pt x="288727" y="57831"/>
                  </a:lnTo>
                  <a:lnTo>
                    <a:pt x="274836" y="60379"/>
                  </a:lnTo>
                  <a:lnTo>
                    <a:pt x="163343" y="83367"/>
                  </a:lnTo>
                  <a:lnTo>
                    <a:pt x="149575" y="87325"/>
                  </a:lnTo>
                  <a:lnTo>
                    <a:pt x="136428" y="91948"/>
                  </a:lnTo>
                  <a:lnTo>
                    <a:pt x="123694" y="97014"/>
                  </a:lnTo>
                  <a:lnTo>
                    <a:pt x="110244" y="101384"/>
                  </a:lnTo>
                  <a:lnTo>
                    <a:pt x="96316" y="105289"/>
                  </a:lnTo>
                  <a:lnTo>
                    <a:pt x="0" y="133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Annotation322"/>
            <p:cNvSpPr/>
            <p:nvPr/>
          </p:nvSpPr>
          <p:spPr>
            <a:xfrm>
              <a:off x="5331391" y="4554140"/>
              <a:ext cx="2758906" cy="713961"/>
            </a:xfrm>
            <a:custGeom>
              <a:avLst/>
              <a:gdLst/>
              <a:ahLst/>
              <a:cxnLst/>
              <a:rect l="0" t="0" r="0" b="0"/>
              <a:pathLst>
                <a:path w="2758906" h="713961">
                  <a:moveTo>
                    <a:pt x="8562" y="0"/>
                  </a:moveTo>
                  <a:lnTo>
                    <a:pt x="3822" y="23703"/>
                  </a:lnTo>
                  <a:lnTo>
                    <a:pt x="1494" y="40631"/>
                  </a:lnTo>
                  <a:lnTo>
                    <a:pt x="459" y="57745"/>
                  </a:lnTo>
                  <a:lnTo>
                    <a:pt x="0" y="81889"/>
                  </a:lnTo>
                  <a:lnTo>
                    <a:pt x="2441" y="103864"/>
                  </a:lnTo>
                  <a:lnTo>
                    <a:pt x="5841" y="123552"/>
                  </a:lnTo>
                  <a:lnTo>
                    <a:pt x="7353" y="142225"/>
                  </a:lnTo>
                  <a:lnTo>
                    <a:pt x="8024" y="160445"/>
                  </a:lnTo>
                  <a:lnTo>
                    <a:pt x="9315" y="178465"/>
                  </a:lnTo>
                  <a:lnTo>
                    <a:pt x="13196" y="196396"/>
                  </a:lnTo>
                  <a:lnTo>
                    <a:pt x="20959" y="218485"/>
                  </a:lnTo>
                  <a:lnTo>
                    <a:pt x="26640" y="234027"/>
                  </a:lnTo>
                  <a:lnTo>
                    <a:pt x="56190" y="321501"/>
                  </a:lnTo>
                  <a:lnTo>
                    <a:pt x="64787" y="339343"/>
                  </a:lnTo>
                  <a:lnTo>
                    <a:pt x="74230" y="356202"/>
                  </a:lnTo>
                  <a:lnTo>
                    <a:pt x="86117" y="377842"/>
                  </a:lnTo>
                  <a:lnTo>
                    <a:pt x="96278" y="394149"/>
                  </a:lnTo>
                  <a:lnTo>
                    <a:pt x="113155" y="415323"/>
                  </a:lnTo>
                  <a:lnTo>
                    <a:pt x="130724" y="434165"/>
                  </a:lnTo>
                  <a:lnTo>
                    <a:pt x="148496" y="452315"/>
                  </a:lnTo>
                  <a:lnTo>
                    <a:pt x="173272" y="470089"/>
                  </a:lnTo>
                  <a:lnTo>
                    <a:pt x="203154" y="489034"/>
                  </a:lnTo>
                  <a:lnTo>
                    <a:pt x="228459" y="502624"/>
                  </a:lnTo>
                  <a:lnTo>
                    <a:pt x="243216" y="506162"/>
                  </a:lnTo>
                  <a:lnTo>
                    <a:pt x="258704" y="508726"/>
                  </a:lnTo>
                  <a:lnTo>
                    <a:pt x="272202" y="513174"/>
                  </a:lnTo>
                  <a:lnTo>
                    <a:pt x="279572" y="513764"/>
                  </a:lnTo>
                  <a:lnTo>
                    <a:pt x="357425" y="506455"/>
                  </a:lnTo>
                  <a:lnTo>
                    <a:pt x="411675" y="488008"/>
                  </a:lnTo>
                  <a:lnTo>
                    <a:pt x="455213" y="466186"/>
                  </a:lnTo>
                  <a:lnTo>
                    <a:pt x="471988" y="458217"/>
                  </a:lnTo>
                  <a:lnTo>
                    <a:pt x="562312" y="395846"/>
                  </a:lnTo>
                  <a:lnTo>
                    <a:pt x="606865" y="373180"/>
                  </a:lnTo>
                  <a:lnTo>
                    <a:pt x="624716" y="361319"/>
                  </a:lnTo>
                  <a:lnTo>
                    <a:pt x="642572" y="346125"/>
                  </a:lnTo>
                  <a:lnTo>
                    <a:pt x="664619" y="325577"/>
                  </a:lnTo>
                  <a:lnTo>
                    <a:pt x="688460" y="306922"/>
                  </a:lnTo>
                  <a:lnTo>
                    <a:pt x="714374" y="288826"/>
                  </a:lnTo>
                  <a:lnTo>
                    <a:pt x="767617" y="253016"/>
                  </a:lnTo>
                  <a:lnTo>
                    <a:pt x="813478" y="224978"/>
                  </a:lnTo>
                  <a:lnTo>
                    <a:pt x="865920" y="190392"/>
                  </a:lnTo>
                  <a:lnTo>
                    <a:pt x="910475" y="170434"/>
                  </a:lnTo>
                  <a:lnTo>
                    <a:pt x="972969" y="148874"/>
                  </a:lnTo>
                  <a:lnTo>
                    <a:pt x="1036028" y="136041"/>
                  </a:lnTo>
                  <a:lnTo>
                    <a:pt x="1093275" y="134068"/>
                  </a:lnTo>
                  <a:lnTo>
                    <a:pt x="1117094" y="138722"/>
                  </a:lnTo>
                  <a:lnTo>
                    <a:pt x="1176305" y="160805"/>
                  </a:lnTo>
                  <a:lnTo>
                    <a:pt x="1216536" y="181246"/>
                  </a:lnTo>
                  <a:lnTo>
                    <a:pt x="1238943" y="197239"/>
                  </a:lnTo>
                  <a:lnTo>
                    <a:pt x="1258150" y="214546"/>
                  </a:lnTo>
                  <a:lnTo>
                    <a:pt x="1276409" y="234887"/>
                  </a:lnTo>
                  <a:lnTo>
                    <a:pt x="1294386" y="257119"/>
                  </a:lnTo>
                  <a:lnTo>
                    <a:pt x="1312280" y="278920"/>
                  </a:lnTo>
                  <a:lnTo>
                    <a:pt x="1324195" y="294621"/>
                  </a:lnTo>
                  <a:lnTo>
                    <a:pt x="1341067" y="315609"/>
                  </a:lnTo>
                  <a:lnTo>
                    <a:pt x="1353783" y="340238"/>
                  </a:lnTo>
                  <a:lnTo>
                    <a:pt x="1364138" y="357592"/>
                  </a:lnTo>
                  <a:lnTo>
                    <a:pt x="1372709" y="375227"/>
                  </a:lnTo>
                  <a:lnTo>
                    <a:pt x="1380818" y="392987"/>
                  </a:lnTo>
                  <a:lnTo>
                    <a:pt x="1391037" y="410801"/>
                  </a:lnTo>
                  <a:lnTo>
                    <a:pt x="1399546" y="428641"/>
                  </a:lnTo>
                  <a:lnTo>
                    <a:pt x="1405645" y="445500"/>
                  </a:lnTo>
                  <a:lnTo>
                    <a:pt x="1410069" y="467139"/>
                  </a:lnTo>
                  <a:lnTo>
                    <a:pt x="1414621" y="483445"/>
                  </a:lnTo>
                  <a:lnTo>
                    <a:pt x="1422761" y="504620"/>
                  </a:lnTo>
                  <a:lnTo>
                    <a:pt x="1431457" y="523462"/>
                  </a:lnTo>
                  <a:lnTo>
                    <a:pt x="1440318" y="541612"/>
                  </a:lnTo>
                  <a:lnTo>
                    <a:pt x="1443608" y="550940"/>
                  </a:lnTo>
                  <a:lnTo>
                    <a:pt x="1445462" y="564416"/>
                  </a:lnTo>
                  <a:lnTo>
                    <a:pt x="1445721" y="569754"/>
                  </a:lnTo>
                  <a:lnTo>
                    <a:pt x="1446886" y="574305"/>
                  </a:lnTo>
                  <a:lnTo>
                    <a:pt x="1454790" y="588714"/>
                  </a:lnTo>
                  <a:lnTo>
                    <a:pt x="1459799" y="593909"/>
                  </a:lnTo>
                  <a:lnTo>
                    <a:pt x="1461232" y="594377"/>
                  </a:lnTo>
                  <a:lnTo>
                    <a:pt x="1462188" y="593696"/>
                  </a:lnTo>
                  <a:lnTo>
                    <a:pt x="1463989" y="589614"/>
                  </a:lnTo>
                  <a:lnTo>
                    <a:pt x="1468808" y="584695"/>
                  </a:lnTo>
                  <a:lnTo>
                    <a:pt x="1470215" y="582281"/>
                  </a:lnTo>
                  <a:lnTo>
                    <a:pt x="1478921" y="559311"/>
                  </a:lnTo>
                  <a:lnTo>
                    <a:pt x="1480609" y="551861"/>
                  </a:lnTo>
                  <a:lnTo>
                    <a:pt x="1484006" y="545243"/>
                  </a:lnTo>
                  <a:lnTo>
                    <a:pt x="1494270" y="528169"/>
                  </a:lnTo>
                  <a:lnTo>
                    <a:pt x="1502915" y="511477"/>
                  </a:lnTo>
                  <a:lnTo>
                    <a:pt x="1511761" y="493964"/>
                  </a:lnTo>
                  <a:lnTo>
                    <a:pt x="1515049" y="482139"/>
                  </a:lnTo>
                  <a:lnTo>
                    <a:pt x="1517502" y="470268"/>
                  </a:lnTo>
                  <a:lnTo>
                    <a:pt x="1521900" y="458378"/>
                  </a:lnTo>
                  <a:lnTo>
                    <a:pt x="1529808" y="446479"/>
                  </a:lnTo>
                  <a:lnTo>
                    <a:pt x="1542770" y="428623"/>
                  </a:lnTo>
                  <a:lnTo>
                    <a:pt x="1552894" y="410765"/>
                  </a:lnTo>
                  <a:lnTo>
                    <a:pt x="1562178" y="392906"/>
                  </a:lnTo>
                  <a:lnTo>
                    <a:pt x="1565205" y="386953"/>
                  </a:lnTo>
                  <a:lnTo>
                    <a:pt x="1573858" y="377693"/>
                  </a:lnTo>
                  <a:lnTo>
                    <a:pt x="1578945" y="373834"/>
                  </a:lnTo>
                  <a:lnTo>
                    <a:pt x="1587241" y="364255"/>
                  </a:lnTo>
                  <a:lnTo>
                    <a:pt x="1590843" y="358923"/>
                  </a:lnTo>
                  <a:lnTo>
                    <a:pt x="1600137" y="350352"/>
                  </a:lnTo>
                  <a:lnTo>
                    <a:pt x="1605393" y="346677"/>
                  </a:lnTo>
                  <a:lnTo>
                    <a:pt x="1613879" y="337303"/>
                  </a:lnTo>
                  <a:lnTo>
                    <a:pt x="1617531" y="332025"/>
                  </a:lnTo>
                  <a:lnTo>
                    <a:pt x="1626881" y="323515"/>
                  </a:lnTo>
                  <a:lnTo>
                    <a:pt x="1653666" y="303789"/>
                  </a:lnTo>
                  <a:lnTo>
                    <a:pt x="1658938" y="300753"/>
                  </a:lnTo>
                  <a:lnTo>
                    <a:pt x="1670088" y="297379"/>
                  </a:lnTo>
                  <a:lnTo>
                    <a:pt x="1681659" y="294887"/>
                  </a:lnTo>
                  <a:lnTo>
                    <a:pt x="1699329" y="288898"/>
                  </a:lnTo>
                  <a:lnTo>
                    <a:pt x="1729026" y="286165"/>
                  </a:lnTo>
                  <a:lnTo>
                    <a:pt x="1740926" y="288581"/>
                  </a:lnTo>
                  <a:lnTo>
                    <a:pt x="1752829" y="291969"/>
                  </a:lnTo>
                  <a:lnTo>
                    <a:pt x="1782593" y="294323"/>
                  </a:lnTo>
                  <a:lnTo>
                    <a:pt x="1788546" y="296426"/>
                  </a:lnTo>
                  <a:lnTo>
                    <a:pt x="1818312" y="314766"/>
                  </a:lnTo>
                  <a:lnTo>
                    <a:pt x="1842124" y="333411"/>
                  </a:lnTo>
                  <a:lnTo>
                    <a:pt x="1854030" y="340998"/>
                  </a:lnTo>
                  <a:lnTo>
                    <a:pt x="1865937" y="352969"/>
                  </a:lnTo>
                  <a:lnTo>
                    <a:pt x="1883796" y="373797"/>
                  </a:lnTo>
                  <a:lnTo>
                    <a:pt x="1904301" y="392536"/>
                  </a:lnTo>
                  <a:lnTo>
                    <a:pt x="1919698" y="405640"/>
                  </a:lnTo>
                  <a:lnTo>
                    <a:pt x="1933156" y="421386"/>
                  </a:lnTo>
                  <a:lnTo>
                    <a:pt x="1951890" y="442245"/>
                  </a:lnTo>
                  <a:lnTo>
                    <a:pt x="1964000" y="457499"/>
                  </a:lnTo>
                  <a:lnTo>
                    <a:pt x="1976989" y="473208"/>
                  </a:lnTo>
                  <a:lnTo>
                    <a:pt x="2000044" y="494200"/>
                  </a:lnTo>
                  <a:lnTo>
                    <a:pt x="2020876" y="518831"/>
                  </a:lnTo>
                  <a:lnTo>
                    <a:pt x="2036994" y="536185"/>
                  </a:lnTo>
                  <a:lnTo>
                    <a:pt x="2058062" y="557950"/>
                  </a:lnTo>
                  <a:lnTo>
                    <a:pt x="2102702" y="602856"/>
                  </a:lnTo>
                  <a:lnTo>
                    <a:pt x="2126259" y="621691"/>
                  </a:lnTo>
                  <a:lnTo>
                    <a:pt x="2152090" y="639839"/>
                  </a:lnTo>
                  <a:lnTo>
                    <a:pt x="2188477" y="657612"/>
                  </a:lnTo>
                  <a:lnTo>
                    <a:pt x="2230207" y="676558"/>
                  </a:lnTo>
                  <a:lnTo>
                    <a:pt x="2288116" y="696332"/>
                  </a:lnTo>
                  <a:lnTo>
                    <a:pt x="2319441" y="702745"/>
                  </a:lnTo>
                  <a:lnTo>
                    <a:pt x="2347574" y="707291"/>
                  </a:lnTo>
                  <a:lnTo>
                    <a:pt x="2374761" y="712276"/>
                  </a:lnTo>
                  <a:lnTo>
                    <a:pt x="2415355" y="713960"/>
                  </a:lnTo>
                  <a:lnTo>
                    <a:pt x="2445115" y="709512"/>
                  </a:lnTo>
                  <a:lnTo>
                    <a:pt x="2517755" y="687512"/>
                  </a:lnTo>
                  <a:lnTo>
                    <a:pt x="2535641" y="680608"/>
                  </a:lnTo>
                  <a:lnTo>
                    <a:pt x="2571377" y="660007"/>
                  </a:lnTo>
                  <a:lnTo>
                    <a:pt x="2595524" y="642704"/>
                  </a:lnTo>
                  <a:lnTo>
                    <a:pt x="2615246" y="625009"/>
                  </a:lnTo>
                  <a:lnTo>
                    <a:pt x="2633657" y="604553"/>
                  </a:lnTo>
                  <a:lnTo>
                    <a:pt x="2651681" y="582286"/>
                  </a:lnTo>
                  <a:lnTo>
                    <a:pt x="2669588" y="560475"/>
                  </a:lnTo>
                  <a:lnTo>
                    <a:pt x="2681505" y="543780"/>
                  </a:lnTo>
                  <a:lnTo>
                    <a:pt x="2693417" y="526437"/>
                  </a:lnTo>
                  <a:lnTo>
                    <a:pt x="2702679" y="508808"/>
                  </a:lnTo>
                  <a:lnTo>
                    <a:pt x="2710104" y="491051"/>
                  </a:lnTo>
                  <a:lnTo>
                    <a:pt x="2716711" y="473237"/>
                  </a:lnTo>
                  <a:lnTo>
                    <a:pt x="2729037" y="437548"/>
                  </a:lnTo>
                  <a:lnTo>
                    <a:pt x="2735047" y="419692"/>
                  </a:lnTo>
                  <a:lnTo>
                    <a:pt x="2738379" y="401835"/>
                  </a:lnTo>
                  <a:lnTo>
                    <a:pt x="2740853" y="383976"/>
                  </a:lnTo>
                  <a:lnTo>
                    <a:pt x="2745260" y="366117"/>
                  </a:lnTo>
                  <a:lnTo>
                    <a:pt x="2747880" y="348258"/>
                  </a:lnTo>
                  <a:lnTo>
                    <a:pt x="2750036" y="331390"/>
                  </a:lnTo>
                  <a:lnTo>
                    <a:pt x="2755837" y="309746"/>
                  </a:lnTo>
                  <a:lnTo>
                    <a:pt x="2757541" y="293439"/>
                  </a:lnTo>
                  <a:lnTo>
                    <a:pt x="2758502" y="272263"/>
                  </a:lnTo>
                  <a:lnTo>
                    <a:pt x="2758785" y="253421"/>
                  </a:lnTo>
                  <a:lnTo>
                    <a:pt x="2758905" y="1696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Annotation323"/>
            <p:cNvSpPr/>
            <p:nvPr/>
          </p:nvSpPr>
          <p:spPr>
            <a:xfrm>
              <a:off x="6144042" y="5359177"/>
              <a:ext cx="946127" cy="659383"/>
            </a:xfrm>
            <a:custGeom>
              <a:avLst/>
              <a:gdLst/>
              <a:ahLst/>
              <a:cxnLst/>
              <a:rect l="0" t="0" r="0" b="0"/>
              <a:pathLst>
                <a:path w="946127" h="659383">
                  <a:moveTo>
                    <a:pt x="276403" y="132580"/>
                  </a:moveTo>
                  <a:lnTo>
                    <a:pt x="276403" y="108877"/>
                  </a:lnTo>
                  <a:lnTo>
                    <a:pt x="273757" y="94595"/>
                  </a:lnTo>
                  <a:lnTo>
                    <a:pt x="266689" y="78331"/>
                  </a:lnTo>
                  <a:lnTo>
                    <a:pt x="261172" y="67790"/>
                  </a:lnTo>
                  <a:lnTo>
                    <a:pt x="249546" y="50292"/>
                  </a:lnTo>
                  <a:lnTo>
                    <a:pt x="240664" y="36431"/>
                  </a:lnTo>
                  <a:lnTo>
                    <a:pt x="237694" y="32762"/>
                  </a:lnTo>
                  <a:lnTo>
                    <a:pt x="229103" y="26039"/>
                  </a:lnTo>
                  <a:lnTo>
                    <a:pt x="219662" y="20737"/>
                  </a:lnTo>
                  <a:lnTo>
                    <a:pt x="192128" y="10730"/>
                  </a:lnTo>
                  <a:lnTo>
                    <a:pt x="169062" y="5543"/>
                  </a:lnTo>
                  <a:lnTo>
                    <a:pt x="153979" y="682"/>
                  </a:lnTo>
                  <a:lnTo>
                    <a:pt x="150138" y="0"/>
                  </a:lnTo>
                  <a:lnTo>
                    <a:pt x="140580" y="1887"/>
                  </a:lnTo>
                  <a:lnTo>
                    <a:pt x="112445" y="13946"/>
                  </a:lnTo>
                  <a:lnTo>
                    <a:pt x="82894" y="28457"/>
                  </a:lnTo>
                  <a:lnTo>
                    <a:pt x="60100" y="46455"/>
                  </a:lnTo>
                  <a:lnTo>
                    <a:pt x="42367" y="63239"/>
                  </a:lnTo>
                  <a:lnTo>
                    <a:pt x="32489" y="73981"/>
                  </a:lnTo>
                  <a:lnTo>
                    <a:pt x="21349" y="91184"/>
                  </a:lnTo>
                  <a:lnTo>
                    <a:pt x="14879" y="102938"/>
                  </a:lnTo>
                  <a:lnTo>
                    <a:pt x="11342" y="117422"/>
                  </a:lnTo>
                  <a:lnTo>
                    <a:pt x="8778" y="132788"/>
                  </a:lnTo>
                  <a:lnTo>
                    <a:pt x="2748" y="152596"/>
                  </a:lnTo>
                  <a:lnTo>
                    <a:pt x="520" y="171032"/>
                  </a:lnTo>
                  <a:lnTo>
                    <a:pt x="0" y="183073"/>
                  </a:lnTo>
                  <a:lnTo>
                    <a:pt x="2414" y="195040"/>
                  </a:lnTo>
                  <a:lnTo>
                    <a:pt x="5802" y="206973"/>
                  </a:lnTo>
                  <a:lnTo>
                    <a:pt x="8701" y="223855"/>
                  </a:lnTo>
                  <a:lnTo>
                    <a:pt x="18067" y="241597"/>
                  </a:lnTo>
                  <a:lnTo>
                    <a:pt x="26557" y="255501"/>
                  </a:lnTo>
                  <a:lnTo>
                    <a:pt x="38314" y="269088"/>
                  </a:lnTo>
                  <a:lnTo>
                    <a:pt x="51959" y="278309"/>
                  </a:lnTo>
                  <a:lnTo>
                    <a:pt x="60234" y="281684"/>
                  </a:lnTo>
                  <a:lnTo>
                    <a:pt x="70470" y="283585"/>
                  </a:lnTo>
                  <a:lnTo>
                    <a:pt x="73630" y="283851"/>
                  </a:lnTo>
                  <a:lnTo>
                    <a:pt x="82433" y="281502"/>
                  </a:lnTo>
                  <a:lnTo>
                    <a:pt x="91968" y="278143"/>
                  </a:lnTo>
                  <a:lnTo>
                    <a:pt x="103906" y="275259"/>
                  </a:lnTo>
                  <a:lnTo>
                    <a:pt x="114079" y="271068"/>
                  </a:lnTo>
                  <a:lnTo>
                    <a:pt x="118578" y="267570"/>
                  </a:lnTo>
                  <a:lnTo>
                    <a:pt x="132927" y="250343"/>
                  </a:lnTo>
                  <a:lnTo>
                    <a:pt x="150055" y="232351"/>
                  </a:lnTo>
                  <a:lnTo>
                    <a:pt x="162017" y="220240"/>
                  </a:lnTo>
                  <a:lnTo>
                    <a:pt x="168679" y="208251"/>
                  </a:lnTo>
                  <a:lnTo>
                    <a:pt x="174948" y="193993"/>
                  </a:lnTo>
                  <a:lnTo>
                    <a:pt x="183063" y="174809"/>
                  </a:lnTo>
                  <a:lnTo>
                    <a:pt x="186900" y="156558"/>
                  </a:lnTo>
                  <a:lnTo>
                    <a:pt x="192889" y="138582"/>
                  </a:lnTo>
                  <a:lnTo>
                    <a:pt x="196095" y="120688"/>
                  </a:lnTo>
                  <a:lnTo>
                    <a:pt x="201897" y="102819"/>
                  </a:lnTo>
                  <a:lnTo>
                    <a:pt x="204056" y="84956"/>
                  </a:lnTo>
                  <a:lnTo>
                    <a:pt x="204696" y="68089"/>
                  </a:lnTo>
                  <a:lnTo>
                    <a:pt x="204930" y="49759"/>
                  </a:lnTo>
                  <a:lnTo>
                    <a:pt x="204965" y="16650"/>
                  </a:lnTo>
                  <a:lnTo>
                    <a:pt x="209705" y="21281"/>
                  </a:lnTo>
                  <a:lnTo>
                    <a:pt x="211102" y="23654"/>
                  </a:lnTo>
                  <a:lnTo>
                    <a:pt x="212654" y="28937"/>
                  </a:lnTo>
                  <a:lnTo>
                    <a:pt x="213528" y="37489"/>
                  </a:lnTo>
                  <a:lnTo>
                    <a:pt x="214641" y="40413"/>
                  </a:lnTo>
                  <a:lnTo>
                    <a:pt x="218527" y="46307"/>
                  </a:lnTo>
                  <a:lnTo>
                    <a:pt x="220915" y="54880"/>
                  </a:lnTo>
                  <a:lnTo>
                    <a:pt x="222968" y="65305"/>
                  </a:lnTo>
                  <a:lnTo>
                    <a:pt x="228710" y="82330"/>
                  </a:lnTo>
                  <a:lnTo>
                    <a:pt x="231845" y="99942"/>
                  </a:lnTo>
                  <a:lnTo>
                    <a:pt x="238616" y="118720"/>
                  </a:lnTo>
                  <a:lnTo>
                    <a:pt x="244064" y="134358"/>
                  </a:lnTo>
                  <a:lnTo>
                    <a:pt x="247147" y="151230"/>
                  </a:lnTo>
                  <a:lnTo>
                    <a:pt x="249510" y="168650"/>
                  </a:lnTo>
                  <a:lnTo>
                    <a:pt x="253867" y="186314"/>
                  </a:lnTo>
                  <a:lnTo>
                    <a:pt x="261898" y="217734"/>
                  </a:lnTo>
                  <a:lnTo>
                    <a:pt x="264996" y="237895"/>
                  </a:lnTo>
                  <a:lnTo>
                    <a:pt x="267365" y="257770"/>
                  </a:lnTo>
                  <a:lnTo>
                    <a:pt x="269385" y="268625"/>
                  </a:lnTo>
                  <a:lnTo>
                    <a:pt x="271725" y="279832"/>
                  </a:lnTo>
                  <a:lnTo>
                    <a:pt x="273284" y="291271"/>
                  </a:lnTo>
                  <a:lnTo>
                    <a:pt x="274324" y="302866"/>
                  </a:lnTo>
                  <a:lnTo>
                    <a:pt x="275017" y="314565"/>
                  </a:lnTo>
                  <a:lnTo>
                    <a:pt x="276471" y="326333"/>
                  </a:lnTo>
                  <a:lnTo>
                    <a:pt x="278433" y="338147"/>
                  </a:lnTo>
                  <a:lnTo>
                    <a:pt x="280733" y="349992"/>
                  </a:lnTo>
                  <a:lnTo>
                    <a:pt x="282266" y="360865"/>
                  </a:lnTo>
                  <a:lnTo>
                    <a:pt x="283970" y="380884"/>
                  </a:lnTo>
                  <a:lnTo>
                    <a:pt x="284424" y="391382"/>
                  </a:lnTo>
                  <a:lnTo>
                    <a:pt x="284929" y="413629"/>
                  </a:lnTo>
                  <a:lnTo>
                    <a:pt x="285297" y="476236"/>
                  </a:lnTo>
                  <a:lnTo>
                    <a:pt x="282671" y="494006"/>
                  </a:lnTo>
                  <a:lnTo>
                    <a:pt x="278197" y="509511"/>
                  </a:lnTo>
                  <a:lnTo>
                    <a:pt x="270099" y="534974"/>
                  </a:lnTo>
                  <a:lnTo>
                    <a:pt x="264341" y="552524"/>
                  </a:lnTo>
                  <a:lnTo>
                    <a:pt x="258474" y="567599"/>
                  </a:lnTo>
                  <a:lnTo>
                    <a:pt x="252560" y="581906"/>
                  </a:lnTo>
                  <a:lnTo>
                    <a:pt x="246624" y="598188"/>
                  </a:lnTo>
                  <a:lnTo>
                    <a:pt x="240678" y="610053"/>
                  </a:lnTo>
                  <a:lnTo>
                    <a:pt x="228776" y="630495"/>
                  </a:lnTo>
                  <a:lnTo>
                    <a:pt x="220178" y="639296"/>
                  </a:lnTo>
                  <a:lnTo>
                    <a:pt x="203230" y="653029"/>
                  </a:lnTo>
                  <a:lnTo>
                    <a:pt x="198848" y="655163"/>
                  </a:lnTo>
                  <a:lnTo>
                    <a:pt x="184191" y="658167"/>
                  </a:lnTo>
                  <a:lnTo>
                    <a:pt x="157423" y="659321"/>
                  </a:lnTo>
                  <a:lnTo>
                    <a:pt x="149770" y="659382"/>
                  </a:lnTo>
                  <a:lnTo>
                    <a:pt x="137770" y="654118"/>
                  </a:lnTo>
                  <a:lnTo>
                    <a:pt x="115294" y="639310"/>
                  </a:lnTo>
                  <a:lnTo>
                    <a:pt x="107895" y="630314"/>
                  </a:lnTo>
                  <a:lnTo>
                    <a:pt x="104533" y="625137"/>
                  </a:lnTo>
                  <a:lnTo>
                    <a:pt x="95506" y="616739"/>
                  </a:lnTo>
                  <a:lnTo>
                    <a:pt x="90320" y="613111"/>
                  </a:lnTo>
                  <a:lnTo>
                    <a:pt x="86863" y="609699"/>
                  </a:lnTo>
                  <a:lnTo>
                    <a:pt x="84559" y="606433"/>
                  </a:lnTo>
                  <a:lnTo>
                    <a:pt x="67791" y="572623"/>
                  </a:lnTo>
                  <a:lnTo>
                    <a:pt x="64623" y="563634"/>
                  </a:lnTo>
                  <a:lnTo>
                    <a:pt x="62841" y="550349"/>
                  </a:lnTo>
                  <a:lnTo>
                    <a:pt x="62591" y="545038"/>
                  </a:lnTo>
                  <a:lnTo>
                    <a:pt x="64958" y="533846"/>
                  </a:lnTo>
                  <a:lnTo>
                    <a:pt x="69224" y="519033"/>
                  </a:lnTo>
                  <a:lnTo>
                    <a:pt x="71214" y="510712"/>
                  </a:lnTo>
                  <a:lnTo>
                    <a:pt x="77913" y="494871"/>
                  </a:lnTo>
                  <a:lnTo>
                    <a:pt x="83344" y="483437"/>
                  </a:lnTo>
                  <a:lnTo>
                    <a:pt x="87173" y="478602"/>
                  </a:lnTo>
                  <a:lnTo>
                    <a:pt x="101052" y="466065"/>
                  </a:lnTo>
                  <a:lnTo>
                    <a:pt x="112881" y="451215"/>
                  </a:lnTo>
                  <a:lnTo>
                    <a:pt x="128513" y="440090"/>
                  </a:lnTo>
                  <a:lnTo>
                    <a:pt x="154219" y="427443"/>
                  </a:lnTo>
                  <a:lnTo>
                    <a:pt x="169512" y="420396"/>
                  </a:lnTo>
                  <a:lnTo>
                    <a:pt x="195501" y="402348"/>
                  </a:lnTo>
                  <a:lnTo>
                    <a:pt x="216382" y="392097"/>
                  </a:lnTo>
                  <a:lnTo>
                    <a:pt x="241421" y="382776"/>
                  </a:lnTo>
                  <a:lnTo>
                    <a:pt x="265045" y="373731"/>
                  </a:lnTo>
                  <a:lnTo>
                    <a:pt x="287260" y="364767"/>
                  </a:lnTo>
                  <a:lnTo>
                    <a:pt x="312692" y="355827"/>
                  </a:lnTo>
                  <a:lnTo>
                    <a:pt x="428211" y="317127"/>
                  </a:lnTo>
                  <a:lnTo>
                    <a:pt x="450257" y="308198"/>
                  </a:lnTo>
                  <a:lnTo>
                    <a:pt x="481621" y="296291"/>
                  </a:lnTo>
                  <a:lnTo>
                    <a:pt x="507954" y="284385"/>
                  </a:lnTo>
                  <a:lnTo>
                    <a:pt x="537267" y="269502"/>
                  </a:lnTo>
                  <a:lnTo>
                    <a:pt x="555070" y="254950"/>
                  </a:lnTo>
                  <a:lnTo>
                    <a:pt x="572660" y="238001"/>
                  </a:lnTo>
                  <a:lnTo>
                    <a:pt x="575111" y="233619"/>
                  </a:lnTo>
                  <a:lnTo>
                    <a:pt x="579553" y="218962"/>
                  </a:lnTo>
                  <a:lnTo>
                    <a:pt x="585719" y="206902"/>
                  </a:lnTo>
                  <a:lnTo>
                    <a:pt x="588305" y="188198"/>
                  </a:lnTo>
                  <a:lnTo>
                    <a:pt x="588816" y="174655"/>
                  </a:lnTo>
                  <a:lnTo>
                    <a:pt x="587866" y="171544"/>
                  </a:lnTo>
                  <a:lnTo>
                    <a:pt x="582780" y="162425"/>
                  </a:lnTo>
                  <a:lnTo>
                    <a:pt x="575636" y="142733"/>
                  </a:lnTo>
                  <a:lnTo>
                    <a:pt x="573127" y="139349"/>
                  </a:lnTo>
                  <a:lnTo>
                    <a:pt x="570461" y="137092"/>
                  </a:lnTo>
                  <a:lnTo>
                    <a:pt x="564853" y="133593"/>
                  </a:lnTo>
                  <a:lnTo>
                    <a:pt x="550523" y="123263"/>
                  </a:lnTo>
                  <a:lnTo>
                    <a:pt x="541109" y="118517"/>
                  </a:lnTo>
                  <a:lnTo>
                    <a:pt x="533617" y="116408"/>
                  </a:lnTo>
                  <a:lnTo>
                    <a:pt x="515021" y="114943"/>
                  </a:lnTo>
                  <a:lnTo>
                    <a:pt x="497942" y="114765"/>
                  </a:lnTo>
                  <a:lnTo>
                    <a:pt x="488636" y="117387"/>
                  </a:lnTo>
                  <a:lnTo>
                    <a:pt x="478877" y="121858"/>
                  </a:lnTo>
                  <a:lnTo>
                    <a:pt x="464528" y="132814"/>
                  </a:lnTo>
                  <a:lnTo>
                    <a:pt x="457248" y="138637"/>
                  </a:lnTo>
                  <a:lnTo>
                    <a:pt x="435437" y="153429"/>
                  </a:lnTo>
                  <a:lnTo>
                    <a:pt x="428775" y="162022"/>
                  </a:lnTo>
                  <a:lnTo>
                    <a:pt x="416414" y="178965"/>
                  </a:lnTo>
                  <a:lnTo>
                    <a:pt x="404417" y="198996"/>
                  </a:lnTo>
                  <a:lnTo>
                    <a:pt x="398452" y="210385"/>
                  </a:lnTo>
                  <a:lnTo>
                    <a:pt x="395139" y="222061"/>
                  </a:lnTo>
                  <a:lnTo>
                    <a:pt x="393274" y="239791"/>
                  </a:lnTo>
                  <a:lnTo>
                    <a:pt x="392721" y="257612"/>
                  </a:lnTo>
                  <a:lnTo>
                    <a:pt x="392534" y="281412"/>
                  </a:lnTo>
                  <a:lnTo>
                    <a:pt x="395155" y="293316"/>
                  </a:lnTo>
                  <a:lnTo>
                    <a:pt x="402209" y="311174"/>
                  </a:lnTo>
                  <a:lnTo>
                    <a:pt x="410582" y="329033"/>
                  </a:lnTo>
                  <a:lnTo>
                    <a:pt x="422301" y="352846"/>
                  </a:lnTo>
                  <a:lnTo>
                    <a:pt x="435938" y="370705"/>
                  </a:lnTo>
                  <a:lnTo>
                    <a:pt x="446858" y="379966"/>
                  </a:lnTo>
                  <a:lnTo>
                    <a:pt x="474776" y="398735"/>
                  </a:lnTo>
                  <a:lnTo>
                    <a:pt x="501825" y="414423"/>
                  </a:lnTo>
                  <a:lnTo>
                    <a:pt x="514174" y="420893"/>
                  </a:lnTo>
                  <a:lnTo>
                    <a:pt x="526277" y="424430"/>
                  </a:lnTo>
                  <a:lnTo>
                    <a:pt x="538271" y="426995"/>
                  </a:lnTo>
                  <a:lnTo>
                    <a:pt x="556179" y="433024"/>
                  </a:lnTo>
                  <a:lnTo>
                    <a:pt x="568097" y="434783"/>
                  </a:lnTo>
                  <a:lnTo>
                    <a:pt x="582654" y="432919"/>
                  </a:lnTo>
                  <a:lnTo>
                    <a:pt x="611743" y="427013"/>
                  </a:lnTo>
                  <a:lnTo>
                    <a:pt x="639802" y="414929"/>
                  </a:lnTo>
                  <a:lnTo>
                    <a:pt x="662415" y="397227"/>
                  </a:lnTo>
                  <a:lnTo>
                    <a:pt x="670545" y="389769"/>
                  </a:lnTo>
                  <a:lnTo>
                    <a:pt x="680700" y="375251"/>
                  </a:lnTo>
                  <a:lnTo>
                    <a:pt x="689992" y="358382"/>
                  </a:lnTo>
                  <a:lnTo>
                    <a:pt x="705008" y="328979"/>
                  </a:lnTo>
                  <a:lnTo>
                    <a:pt x="709980" y="317103"/>
                  </a:lnTo>
                  <a:lnTo>
                    <a:pt x="713771" y="299261"/>
                  </a:lnTo>
                  <a:lnTo>
                    <a:pt x="719746" y="281406"/>
                  </a:lnTo>
                  <a:lnTo>
                    <a:pt x="721956" y="262556"/>
                  </a:lnTo>
                  <a:lnTo>
                    <a:pt x="722473" y="246902"/>
                  </a:lnTo>
                  <a:lnTo>
                    <a:pt x="725349" y="232669"/>
                  </a:lnTo>
                  <a:lnTo>
                    <a:pt x="728943" y="219728"/>
                  </a:lnTo>
                  <a:lnTo>
                    <a:pt x="730965" y="202278"/>
                  </a:lnTo>
                  <a:lnTo>
                    <a:pt x="731649" y="184345"/>
                  </a:lnTo>
                  <a:lnTo>
                    <a:pt x="731817" y="133106"/>
                  </a:lnTo>
                  <a:lnTo>
                    <a:pt x="724128" y="132626"/>
                  </a:lnTo>
                  <a:lnTo>
                    <a:pt x="723715" y="133603"/>
                  </a:lnTo>
                  <a:lnTo>
                    <a:pt x="722996" y="145013"/>
                  </a:lnTo>
                  <a:lnTo>
                    <a:pt x="723952" y="147814"/>
                  </a:lnTo>
                  <a:lnTo>
                    <a:pt x="729046" y="156496"/>
                  </a:lnTo>
                  <a:lnTo>
                    <a:pt x="730585" y="162392"/>
                  </a:lnTo>
                  <a:lnTo>
                    <a:pt x="731574" y="180398"/>
                  </a:lnTo>
                  <a:lnTo>
                    <a:pt x="731769" y="197184"/>
                  </a:lnTo>
                  <a:lnTo>
                    <a:pt x="731817" y="425970"/>
                  </a:lnTo>
                  <a:lnTo>
                    <a:pt x="731817" y="418664"/>
                  </a:lnTo>
                  <a:lnTo>
                    <a:pt x="736557" y="413689"/>
                  </a:lnTo>
                  <a:lnTo>
                    <a:pt x="737954" y="411267"/>
                  </a:lnTo>
                  <a:lnTo>
                    <a:pt x="739506" y="405931"/>
                  </a:lnTo>
                  <a:lnTo>
                    <a:pt x="741494" y="393428"/>
                  </a:lnTo>
                  <a:lnTo>
                    <a:pt x="747803" y="379423"/>
                  </a:lnTo>
                  <a:lnTo>
                    <a:pt x="753143" y="371934"/>
                  </a:lnTo>
                  <a:lnTo>
                    <a:pt x="754964" y="367556"/>
                  </a:lnTo>
                  <a:lnTo>
                    <a:pt x="758519" y="352905"/>
                  </a:lnTo>
                  <a:lnTo>
                    <a:pt x="764423" y="340847"/>
                  </a:lnTo>
                  <a:lnTo>
                    <a:pt x="767605" y="325147"/>
                  </a:lnTo>
                  <a:lnTo>
                    <a:pt x="774392" y="307928"/>
                  </a:lnTo>
                  <a:lnTo>
                    <a:pt x="782686" y="290258"/>
                  </a:lnTo>
                  <a:lnTo>
                    <a:pt x="790436" y="272455"/>
                  </a:lnTo>
                  <a:lnTo>
                    <a:pt x="794165" y="254612"/>
                  </a:lnTo>
                  <a:lnTo>
                    <a:pt x="801113" y="236758"/>
                  </a:lnTo>
                  <a:lnTo>
                    <a:pt x="810447" y="217908"/>
                  </a:lnTo>
                  <a:lnTo>
                    <a:pt x="820011" y="202254"/>
                  </a:lnTo>
                  <a:lnTo>
                    <a:pt x="835190" y="181216"/>
                  </a:lnTo>
                  <a:lnTo>
                    <a:pt x="847744" y="161627"/>
                  </a:lnTo>
                  <a:lnTo>
                    <a:pt x="850773" y="157898"/>
                  </a:lnTo>
                  <a:lnTo>
                    <a:pt x="854140" y="151109"/>
                  </a:lnTo>
                  <a:lnTo>
                    <a:pt x="855037" y="147909"/>
                  </a:lnTo>
                  <a:lnTo>
                    <a:pt x="858680" y="141708"/>
                  </a:lnTo>
                  <a:lnTo>
                    <a:pt x="861041" y="138666"/>
                  </a:lnTo>
                  <a:lnTo>
                    <a:pt x="863607" y="136637"/>
                  </a:lnTo>
                  <a:lnTo>
                    <a:pt x="866309" y="135285"/>
                  </a:lnTo>
                  <a:lnTo>
                    <a:pt x="871959" y="133783"/>
                  </a:lnTo>
                  <a:lnTo>
                    <a:pt x="898752" y="132590"/>
                  </a:lnTo>
                  <a:lnTo>
                    <a:pt x="904568" y="132585"/>
                  </a:lnTo>
                  <a:lnTo>
                    <a:pt x="906516" y="133576"/>
                  </a:lnTo>
                  <a:lnTo>
                    <a:pt x="907814" y="135228"/>
                  </a:lnTo>
                  <a:lnTo>
                    <a:pt x="908679" y="137322"/>
                  </a:lnTo>
                  <a:lnTo>
                    <a:pt x="914638" y="145009"/>
                  </a:lnTo>
                  <a:lnTo>
                    <a:pt x="925541" y="157488"/>
                  </a:lnTo>
                  <a:lnTo>
                    <a:pt x="933305" y="171490"/>
                  </a:lnTo>
                  <a:lnTo>
                    <a:pt x="939076" y="188258"/>
                  </a:lnTo>
                  <a:lnTo>
                    <a:pt x="942995" y="198998"/>
                  </a:lnTo>
                  <a:lnTo>
                    <a:pt x="945201" y="216201"/>
                  </a:lnTo>
                  <a:lnTo>
                    <a:pt x="945854" y="233865"/>
                  </a:lnTo>
                  <a:lnTo>
                    <a:pt x="946114" y="275460"/>
                  </a:lnTo>
                  <a:lnTo>
                    <a:pt x="946126" y="299269"/>
                  </a:lnTo>
                  <a:lnTo>
                    <a:pt x="943482" y="311174"/>
                  </a:lnTo>
                  <a:lnTo>
                    <a:pt x="939992" y="324073"/>
                  </a:lnTo>
                  <a:lnTo>
                    <a:pt x="938441" y="339727"/>
                  </a:lnTo>
                  <a:lnTo>
                    <a:pt x="935105" y="353961"/>
                  </a:lnTo>
                  <a:lnTo>
                    <a:pt x="930295" y="370484"/>
                  </a:lnTo>
                  <a:lnTo>
                    <a:pt x="928670" y="389697"/>
                  </a:lnTo>
                  <a:lnTo>
                    <a:pt x="927544" y="394281"/>
                  </a:lnTo>
                  <a:lnTo>
                    <a:pt x="921255" y="408766"/>
                  </a:lnTo>
                  <a:lnTo>
                    <a:pt x="919719" y="421181"/>
                  </a:lnTo>
                  <a:lnTo>
                    <a:pt x="918600" y="424200"/>
                  </a:lnTo>
                  <a:lnTo>
                    <a:pt x="910522" y="436034"/>
                  </a:lnTo>
                  <a:lnTo>
                    <a:pt x="919340" y="4361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Annotation324"/>
            <p:cNvSpPr/>
            <p:nvPr/>
          </p:nvSpPr>
          <p:spPr>
            <a:xfrm>
              <a:off x="7188805" y="5527599"/>
              <a:ext cx="213906" cy="330117"/>
            </a:xfrm>
            <a:custGeom>
              <a:avLst/>
              <a:gdLst/>
              <a:ahLst/>
              <a:cxnLst/>
              <a:rect l="0" t="0" r="0" b="0"/>
              <a:pathLst>
                <a:path w="213906" h="330117">
                  <a:moveTo>
                    <a:pt x="115679" y="44526"/>
                  </a:moveTo>
                  <a:lnTo>
                    <a:pt x="120419" y="44526"/>
                  </a:lnTo>
                  <a:lnTo>
                    <a:pt x="121816" y="43533"/>
                  </a:lnTo>
                  <a:lnTo>
                    <a:pt x="122747" y="41880"/>
                  </a:lnTo>
                  <a:lnTo>
                    <a:pt x="123368" y="39785"/>
                  </a:lnTo>
                  <a:lnTo>
                    <a:pt x="126703" y="34812"/>
                  </a:lnTo>
                  <a:lnTo>
                    <a:pt x="128981" y="32097"/>
                  </a:lnTo>
                  <a:lnTo>
                    <a:pt x="130500" y="29294"/>
                  </a:lnTo>
                  <a:lnTo>
                    <a:pt x="132188" y="23535"/>
                  </a:lnTo>
                  <a:lnTo>
                    <a:pt x="133138" y="14714"/>
                  </a:lnTo>
                  <a:lnTo>
                    <a:pt x="133503" y="4585"/>
                  </a:lnTo>
                  <a:lnTo>
                    <a:pt x="133537" y="0"/>
                  </a:lnTo>
                  <a:lnTo>
                    <a:pt x="133537" y="4654"/>
                  </a:lnTo>
                  <a:lnTo>
                    <a:pt x="132546" y="6038"/>
                  </a:lnTo>
                  <a:lnTo>
                    <a:pt x="130892" y="6961"/>
                  </a:lnTo>
                  <a:lnTo>
                    <a:pt x="126409" y="7986"/>
                  </a:lnTo>
                  <a:lnTo>
                    <a:pt x="121110" y="8442"/>
                  </a:lnTo>
                  <a:lnTo>
                    <a:pt x="118307" y="9556"/>
                  </a:lnTo>
                  <a:lnTo>
                    <a:pt x="112547" y="13439"/>
                  </a:lnTo>
                  <a:lnTo>
                    <a:pt x="110615" y="15864"/>
                  </a:lnTo>
                  <a:lnTo>
                    <a:pt x="109326" y="18472"/>
                  </a:lnTo>
                  <a:lnTo>
                    <a:pt x="108467" y="21203"/>
                  </a:lnTo>
                  <a:lnTo>
                    <a:pt x="105910" y="23024"/>
                  </a:lnTo>
                  <a:lnTo>
                    <a:pt x="102221" y="24238"/>
                  </a:lnTo>
                  <a:lnTo>
                    <a:pt x="97777" y="25048"/>
                  </a:lnTo>
                  <a:lnTo>
                    <a:pt x="93822" y="27571"/>
                  </a:lnTo>
                  <a:lnTo>
                    <a:pt x="90194" y="31238"/>
                  </a:lnTo>
                  <a:lnTo>
                    <a:pt x="83516" y="39612"/>
                  </a:lnTo>
                  <a:lnTo>
                    <a:pt x="77242" y="46641"/>
                  </a:lnTo>
                  <a:lnTo>
                    <a:pt x="71145" y="53072"/>
                  </a:lnTo>
                  <a:lnTo>
                    <a:pt x="59147" y="65286"/>
                  </a:lnTo>
                  <a:lnTo>
                    <a:pt x="53181" y="73927"/>
                  </a:lnTo>
                  <a:lnTo>
                    <a:pt x="50201" y="79009"/>
                  </a:lnTo>
                  <a:lnTo>
                    <a:pt x="47223" y="84382"/>
                  </a:lnTo>
                  <a:lnTo>
                    <a:pt x="41266" y="95643"/>
                  </a:lnTo>
                  <a:lnTo>
                    <a:pt x="37297" y="101424"/>
                  </a:lnTo>
                  <a:lnTo>
                    <a:pt x="32667" y="107262"/>
                  </a:lnTo>
                  <a:lnTo>
                    <a:pt x="27595" y="113139"/>
                  </a:lnTo>
                  <a:lnTo>
                    <a:pt x="21960" y="122315"/>
                  </a:lnTo>
                  <a:lnTo>
                    <a:pt x="18464" y="130692"/>
                  </a:lnTo>
                  <a:lnTo>
                    <a:pt x="13602" y="141030"/>
                  </a:lnTo>
                  <a:lnTo>
                    <a:pt x="11909" y="147558"/>
                  </a:lnTo>
                  <a:lnTo>
                    <a:pt x="10780" y="154885"/>
                  </a:lnTo>
                  <a:lnTo>
                    <a:pt x="10027" y="162747"/>
                  </a:lnTo>
                  <a:lnTo>
                    <a:pt x="8534" y="169973"/>
                  </a:lnTo>
                  <a:lnTo>
                    <a:pt x="6545" y="176774"/>
                  </a:lnTo>
                  <a:lnTo>
                    <a:pt x="4228" y="183293"/>
                  </a:lnTo>
                  <a:lnTo>
                    <a:pt x="1653" y="193182"/>
                  </a:lnTo>
                  <a:lnTo>
                    <a:pt x="508" y="202868"/>
                  </a:lnTo>
                  <a:lnTo>
                    <a:pt x="203" y="209619"/>
                  </a:lnTo>
                  <a:lnTo>
                    <a:pt x="0" y="217096"/>
                  </a:lnTo>
                  <a:lnTo>
                    <a:pt x="856" y="224064"/>
                  </a:lnTo>
                  <a:lnTo>
                    <a:pt x="2420" y="230694"/>
                  </a:lnTo>
                  <a:lnTo>
                    <a:pt x="4454" y="237099"/>
                  </a:lnTo>
                  <a:lnTo>
                    <a:pt x="6715" y="246861"/>
                  </a:lnTo>
                  <a:lnTo>
                    <a:pt x="7316" y="250853"/>
                  </a:lnTo>
                  <a:lnTo>
                    <a:pt x="9703" y="256492"/>
                  </a:lnTo>
                  <a:lnTo>
                    <a:pt x="13278" y="263226"/>
                  </a:lnTo>
                  <a:lnTo>
                    <a:pt x="17646" y="270693"/>
                  </a:lnTo>
                  <a:lnTo>
                    <a:pt x="22543" y="277655"/>
                  </a:lnTo>
                  <a:lnTo>
                    <a:pt x="27791" y="284282"/>
                  </a:lnTo>
                  <a:lnTo>
                    <a:pt x="33275" y="290683"/>
                  </a:lnTo>
                  <a:lnTo>
                    <a:pt x="37922" y="295943"/>
                  </a:lnTo>
                  <a:lnTo>
                    <a:pt x="45733" y="304433"/>
                  </a:lnTo>
                  <a:lnTo>
                    <a:pt x="55707" y="314791"/>
                  </a:lnTo>
                  <a:lnTo>
                    <a:pt x="59823" y="317968"/>
                  </a:lnTo>
                  <a:lnTo>
                    <a:pt x="64550" y="321078"/>
                  </a:lnTo>
                  <a:lnTo>
                    <a:pt x="69687" y="324144"/>
                  </a:lnTo>
                  <a:lnTo>
                    <a:pt x="74104" y="326188"/>
                  </a:lnTo>
                  <a:lnTo>
                    <a:pt x="78040" y="327550"/>
                  </a:lnTo>
                  <a:lnTo>
                    <a:pt x="81657" y="328459"/>
                  </a:lnTo>
                  <a:lnTo>
                    <a:pt x="86052" y="329064"/>
                  </a:lnTo>
                  <a:lnTo>
                    <a:pt x="90966" y="329468"/>
                  </a:lnTo>
                  <a:lnTo>
                    <a:pt x="100727" y="329916"/>
                  </a:lnTo>
                  <a:lnTo>
                    <a:pt x="108372" y="330116"/>
                  </a:lnTo>
                  <a:lnTo>
                    <a:pt x="112791" y="329177"/>
                  </a:lnTo>
                  <a:lnTo>
                    <a:pt x="117723" y="327559"/>
                  </a:lnTo>
                  <a:lnTo>
                    <a:pt x="122995" y="325487"/>
                  </a:lnTo>
                  <a:lnTo>
                    <a:pt x="127501" y="323115"/>
                  </a:lnTo>
                  <a:lnTo>
                    <a:pt x="131498" y="320541"/>
                  </a:lnTo>
                  <a:lnTo>
                    <a:pt x="135154" y="317832"/>
                  </a:lnTo>
                  <a:lnTo>
                    <a:pt x="139577" y="315035"/>
                  </a:lnTo>
                  <a:lnTo>
                    <a:pt x="144510" y="312178"/>
                  </a:lnTo>
                  <a:lnTo>
                    <a:pt x="149782" y="309281"/>
                  </a:lnTo>
                  <a:lnTo>
                    <a:pt x="154290" y="306357"/>
                  </a:lnTo>
                  <a:lnTo>
                    <a:pt x="158286" y="303416"/>
                  </a:lnTo>
                  <a:lnTo>
                    <a:pt x="161943" y="300463"/>
                  </a:lnTo>
                  <a:lnTo>
                    <a:pt x="165373" y="297502"/>
                  </a:lnTo>
                  <a:lnTo>
                    <a:pt x="171830" y="291566"/>
                  </a:lnTo>
                  <a:lnTo>
                    <a:pt x="178008" y="282975"/>
                  </a:lnTo>
                  <a:lnTo>
                    <a:pt x="184060" y="273535"/>
                  </a:lnTo>
                  <a:lnTo>
                    <a:pt x="190057" y="266031"/>
                  </a:lnTo>
                  <a:lnTo>
                    <a:pt x="192054" y="261649"/>
                  </a:lnTo>
                  <a:lnTo>
                    <a:pt x="194272" y="251488"/>
                  </a:lnTo>
                  <a:lnTo>
                    <a:pt x="195855" y="246000"/>
                  </a:lnTo>
                  <a:lnTo>
                    <a:pt x="197903" y="240358"/>
                  </a:lnTo>
                  <a:lnTo>
                    <a:pt x="200261" y="234612"/>
                  </a:lnTo>
                  <a:lnTo>
                    <a:pt x="201832" y="228797"/>
                  </a:lnTo>
                  <a:lnTo>
                    <a:pt x="202880" y="222935"/>
                  </a:lnTo>
                  <a:lnTo>
                    <a:pt x="203578" y="217043"/>
                  </a:lnTo>
                  <a:lnTo>
                    <a:pt x="205036" y="211131"/>
                  </a:lnTo>
                  <a:lnTo>
                    <a:pt x="207001" y="205205"/>
                  </a:lnTo>
                  <a:lnTo>
                    <a:pt x="209302" y="199270"/>
                  </a:lnTo>
                  <a:lnTo>
                    <a:pt x="210837" y="193329"/>
                  </a:lnTo>
                  <a:lnTo>
                    <a:pt x="211859" y="187385"/>
                  </a:lnTo>
                  <a:lnTo>
                    <a:pt x="212541" y="181437"/>
                  </a:lnTo>
                  <a:lnTo>
                    <a:pt x="212996" y="174495"/>
                  </a:lnTo>
                  <a:lnTo>
                    <a:pt x="213299" y="166891"/>
                  </a:lnTo>
                  <a:lnTo>
                    <a:pt x="213726" y="144612"/>
                  </a:lnTo>
                  <a:lnTo>
                    <a:pt x="213905" y="40318"/>
                  </a:lnTo>
                  <a:lnTo>
                    <a:pt x="212913" y="38744"/>
                  </a:lnTo>
                  <a:lnTo>
                    <a:pt x="211260" y="37695"/>
                  </a:lnTo>
                  <a:lnTo>
                    <a:pt x="205344" y="35718"/>
                  </a:lnTo>
                  <a:lnTo>
                    <a:pt x="204982" y="45274"/>
                  </a:lnTo>
                  <a:lnTo>
                    <a:pt x="204976" y="802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Genetics</a:t>
            </a:r>
            <a:r>
              <a:rPr lang="en-US" dirty="0"/>
              <a:t> </a:t>
            </a:r>
            <a:r>
              <a:rPr lang="en-US" dirty="0" smtClean="0"/>
              <a:t>- is the science of heredity and the mechanism by which traits are passed from parents to offspring. </a:t>
            </a:r>
          </a:p>
          <a:p>
            <a:endParaRPr lang="en-US" dirty="0"/>
          </a:p>
          <a:p>
            <a:r>
              <a:rPr lang="en-US" b="1" u="sng" dirty="0" smtClean="0"/>
              <a:t>Heredity</a:t>
            </a:r>
            <a:r>
              <a:rPr lang="en-US" dirty="0" smtClean="0"/>
              <a:t> – is how traits are inherited from one generation to the next.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Breeding Experiments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3571875" y="1821656"/>
            <a:ext cx="2646" cy="1"/>
          </a:xfrm>
          <a:custGeom>
            <a:avLst/>
            <a:gdLst/>
            <a:ahLst/>
            <a:cxnLst/>
            <a:rect l="0" t="0" r="0" b="0"/>
            <a:pathLst>
              <a:path w="2646" h="1">
                <a:moveTo>
                  <a:pt x="0" y="0"/>
                </a:moveTo>
                <a:lnTo>
                  <a:pt x="2645" y="0"/>
                </a:lnTo>
                <a:close/>
              </a:path>
            </a:pathLst>
          </a:custGeom>
          <a:ln w="38100" cap="flat" cmpd="thickThin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375546" y="2294929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thickThin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Genes linked on chromosomes: Genes are said to be linked when they are close together on chromosomes. They will rarely be separated because they are too close to each other.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http://passel.unl.edu/Image/siteImages/LinkageChromosomeLG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276600"/>
            <a:ext cx="3142734" cy="319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9171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Farmers, gardeners, animal keepers and biologists need to make predictions when they try to breed organisms that have desired characteristics.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Mendel’s Laws</a:t>
            </a:r>
            <a:endParaRPr lang="en-US" dirty="0"/>
          </a:p>
        </p:txBody>
      </p:sp>
      <p:pic>
        <p:nvPicPr>
          <p:cNvPr id="13314" name="Picture 2" descr="https://encrypted-tbn0.gstatic.com/images?q=tbn:ANd9GcQAuTSdI4IpDj36COc--KRR-gk34aqswEXP0vD1EJe04rsix7H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276600"/>
            <a:ext cx="350047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punnett</a:t>
            </a:r>
            <a:r>
              <a:rPr lang="en-US" dirty="0" smtClean="0"/>
              <a:t> square is a model that predicts the likely outcomes of a genetic cross. 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punnett</a:t>
            </a:r>
            <a:r>
              <a:rPr lang="en-US" dirty="0" smtClean="0"/>
              <a:t> square shows all of the genotypes that could result from a given cross.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Punnett</a:t>
            </a:r>
            <a:r>
              <a:rPr lang="en-US" dirty="0" smtClean="0"/>
              <a:t> Squares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741289" y="3786187"/>
            <a:ext cx="2646" cy="1"/>
          </a:xfrm>
          <a:custGeom>
            <a:avLst/>
            <a:gdLst/>
            <a:ahLst/>
            <a:cxnLst/>
            <a:rect l="0" t="0" r="0" b="0"/>
            <a:pathLst>
              <a:path w="2646" h="1">
                <a:moveTo>
                  <a:pt x="0" y="0"/>
                </a:moveTo>
                <a:lnTo>
                  <a:pt x="2645" y="0"/>
                </a:lnTo>
                <a:close/>
              </a:path>
            </a:pathLst>
          </a:custGeom>
          <a:ln w="3810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Annotation94"/>
          <p:cNvSpPr/>
          <p:nvPr/>
        </p:nvSpPr>
        <p:spPr>
          <a:xfrm>
            <a:off x="1741289" y="3786187"/>
            <a:ext cx="125016" cy="1687712"/>
          </a:xfrm>
          <a:custGeom>
            <a:avLst/>
            <a:gdLst/>
            <a:ahLst/>
            <a:cxnLst/>
            <a:rect l="0" t="0" r="0" b="0"/>
            <a:pathLst>
              <a:path w="125016" h="1687712">
                <a:moveTo>
                  <a:pt x="0" y="0"/>
                </a:moveTo>
                <a:lnTo>
                  <a:pt x="30684" y="286265"/>
                </a:lnTo>
                <a:lnTo>
                  <a:pt x="38442" y="372630"/>
                </a:lnTo>
                <a:lnTo>
                  <a:pt x="41503" y="400224"/>
                </a:lnTo>
                <a:lnTo>
                  <a:pt x="44535" y="421598"/>
                </a:lnTo>
                <a:lnTo>
                  <a:pt x="47550" y="438823"/>
                </a:lnTo>
                <a:lnTo>
                  <a:pt x="50898" y="468546"/>
                </a:lnTo>
                <a:lnTo>
                  <a:pt x="53379" y="493993"/>
                </a:lnTo>
                <a:lnTo>
                  <a:pt x="55430" y="504946"/>
                </a:lnTo>
                <a:lnTo>
                  <a:pt x="57789" y="515224"/>
                </a:lnTo>
                <a:lnTo>
                  <a:pt x="61575" y="560237"/>
                </a:lnTo>
                <a:lnTo>
                  <a:pt x="64969" y="607346"/>
                </a:lnTo>
                <a:lnTo>
                  <a:pt x="68562" y="631087"/>
                </a:lnTo>
                <a:lnTo>
                  <a:pt x="71578" y="666767"/>
                </a:lnTo>
                <a:lnTo>
                  <a:pt x="73515" y="678667"/>
                </a:lnTo>
                <a:lnTo>
                  <a:pt x="75799" y="690570"/>
                </a:lnTo>
                <a:lnTo>
                  <a:pt x="80982" y="714378"/>
                </a:lnTo>
                <a:lnTo>
                  <a:pt x="83754" y="726284"/>
                </a:lnTo>
                <a:lnTo>
                  <a:pt x="87654" y="762001"/>
                </a:lnTo>
                <a:lnTo>
                  <a:pt x="89964" y="810618"/>
                </a:lnTo>
                <a:lnTo>
                  <a:pt x="91726" y="824177"/>
                </a:lnTo>
                <a:lnTo>
                  <a:pt x="95337" y="851481"/>
                </a:lnTo>
                <a:lnTo>
                  <a:pt x="97655" y="898701"/>
                </a:lnTo>
                <a:lnTo>
                  <a:pt x="100703" y="933032"/>
                </a:lnTo>
                <a:lnTo>
                  <a:pt x="104288" y="959391"/>
                </a:lnTo>
                <a:lnTo>
                  <a:pt x="106589" y="1006006"/>
                </a:lnTo>
                <a:lnTo>
                  <a:pt x="109634" y="1037586"/>
                </a:lnTo>
                <a:lnTo>
                  <a:pt x="113218" y="1060431"/>
                </a:lnTo>
                <a:lnTo>
                  <a:pt x="115519" y="1107434"/>
                </a:lnTo>
                <a:lnTo>
                  <a:pt x="116036" y="1171665"/>
                </a:lnTo>
                <a:lnTo>
                  <a:pt x="117071" y="1223430"/>
                </a:lnTo>
                <a:lnTo>
                  <a:pt x="120823" y="1245554"/>
                </a:lnTo>
                <a:lnTo>
                  <a:pt x="124463" y="1294199"/>
                </a:lnTo>
                <a:lnTo>
                  <a:pt x="124942" y="1339373"/>
                </a:lnTo>
                <a:lnTo>
                  <a:pt x="125015" y="1546413"/>
                </a:lnTo>
                <a:lnTo>
                  <a:pt x="122369" y="1555790"/>
                </a:lnTo>
                <a:lnTo>
                  <a:pt x="118878" y="1565579"/>
                </a:lnTo>
                <a:lnTo>
                  <a:pt x="116637" y="1579949"/>
                </a:lnTo>
                <a:lnTo>
                  <a:pt x="116086" y="1631155"/>
                </a:lnTo>
                <a:lnTo>
                  <a:pt x="116086" y="168771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750218" y="3723679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96"/>
          <p:cNvSpPr/>
          <p:nvPr/>
        </p:nvSpPr>
        <p:spPr>
          <a:xfrm>
            <a:off x="1750218" y="3691745"/>
            <a:ext cx="1991322" cy="1835732"/>
          </a:xfrm>
          <a:custGeom>
            <a:avLst/>
            <a:gdLst/>
            <a:ahLst/>
            <a:cxnLst/>
            <a:rect l="0" t="0" r="0" b="0"/>
            <a:pathLst>
              <a:path w="1991322" h="1835732">
                <a:moveTo>
                  <a:pt x="0" y="31934"/>
                </a:moveTo>
                <a:lnTo>
                  <a:pt x="126579" y="31934"/>
                </a:lnTo>
                <a:lnTo>
                  <a:pt x="135963" y="29289"/>
                </a:lnTo>
                <a:lnTo>
                  <a:pt x="146749" y="25797"/>
                </a:lnTo>
                <a:lnTo>
                  <a:pt x="181649" y="23250"/>
                </a:lnTo>
                <a:lnTo>
                  <a:pt x="247056" y="23007"/>
                </a:lnTo>
                <a:lnTo>
                  <a:pt x="258962" y="20360"/>
                </a:lnTo>
                <a:lnTo>
                  <a:pt x="271860" y="16868"/>
                </a:lnTo>
                <a:lnTo>
                  <a:pt x="327054" y="14184"/>
                </a:lnTo>
                <a:lnTo>
                  <a:pt x="378167" y="13089"/>
                </a:lnTo>
                <a:lnTo>
                  <a:pt x="415366" y="6387"/>
                </a:lnTo>
                <a:lnTo>
                  <a:pt x="472551" y="5218"/>
                </a:lnTo>
                <a:lnTo>
                  <a:pt x="687619" y="5145"/>
                </a:lnTo>
                <a:lnTo>
                  <a:pt x="723312" y="0"/>
                </a:lnTo>
                <a:lnTo>
                  <a:pt x="776883" y="4563"/>
                </a:lnTo>
                <a:lnTo>
                  <a:pt x="830461" y="5094"/>
                </a:lnTo>
                <a:lnTo>
                  <a:pt x="1403235" y="5145"/>
                </a:lnTo>
                <a:lnTo>
                  <a:pt x="1417741" y="7791"/>
                </a:lnTo>
                <a:lnTo>
                  <a:pt x="1431795" y="11282"/>
                </a:lnTo>
                <a:lnTo>
                  <a:pt x="1492618" y="13966"/>
                </a:lnTo>
                <a:lnTo>
                  <a:pt x="1591238" y="14075"/>
                </a:lnTo>
                <a:lnTo>
                  <a:pt x="1605477" y="16720"/>
                </a:lnTo>
                <a:lnTo>
                  <a:pt x="1618421" y="20212"/>
                </a:lnTo>
                <a:lnTo>
                  <a:pt x="1676163" y="22972"/>
                </a:lnTo>
                <a:lnTo>
                  <a:pt x="1742980" y="23005"/>
                </a:lnTo>
                <a:lnTo>
                  <a:pt x="1746385" y="22012"/>
                </a:lnTo>
                <a:lnTo>
                  <a:pt x="1755918" y="16868"/>
                </a:lnTo>
                <a:lnTo>
                  <a:pt x="1762012" y="15316"/>
                </a:lnTo>
                <a:lnTo>
                  <a:pt x="1807141" y="14076"/>
                </a:lnTo>
                <a:lnTo>
                  <a:pt x="1809003" y="13083"/>
                </a:lnTo>
                <a:lnTo>
                  <a:pt x="1810244" y="11429"/>
                </a:lnTo>
                <a:lnTo>
                  <a:pt x="1811072" y="9335"/>
                </a:lnTo>
                <a:lnTo>
                  <a:pt x="1812616" y="7938"/>
                </a:lnTo>
                <a:lnTo>
                  <a:pt x="1814637" y="7007"/>
                </a:lnTo>
                <a:lnTo>
                  <a:pt x="1821246" y="5254"/>
                </a:lnTo>
                <a:lnTo>
                  <a:pt x="1839516" y="5145"/>
                </a:lnTo>
                <a:lnTo>
                  <a:pt x="1839516" y="44245"/>
                </a:lnTo>
                <a:lnTo>
                  <a:pt x="1840508" y="46094"/>
                </a:lnTo>
                <a:lnTo>
                  <a:pt x="1842161" y="47327"/>
                </a:lnTo>
                <a:lnTo>
                  <a:pt x="1844257" y="48149"/>
                </a:lnTo>
                <a:lnTo>
                  <a:pt x="1845653" y="49690"/>
                </a:lnTo>
                <a:lnTo>
                  <a:pt x="1846584" y="51709"/>
                </a:lnTo>
                <a:lnTo>
                  <a:pt x="1847618" y="56598"/>
                </a:lnTo>
                <a:lnTo>
                  <a:pt x="1848446" y="112302"/>
                </a:lnTo>
                <a:lnTo>
                  <a:pt x="1848446" y="124208"/>
                </a:lnTo>
                <a:lnTo>
                  <a:pt x="1856134" y="149756"/>
                </a:lnTo>
                <a:lnTo>
                  <a:pt x="1857366" y="203215"/>
                </a:lnTo>
                <a:lnTo>
                  <a:pt x="1857374" y="234744"/>
                </a:lnTo>
                <a:lnTo>
                  <a:pt x="1858367" y="239570"/>
                </a:lnTo>
                <a:lnTo>
                  <a:pt x="1863512" y="252096"/>
                </a:lnTo>
                <a:lnTo>
                  <a:pt x="1865753" y="273603"/>
                </a:lnTo>
                <a:lnTo>
                  <a:pt x="1866291" y="326629"/>
                </a:lnTo>
                <a:lnTo>
                  <a:pt x="1867296" y="380376"/>
                </a:lnTo>
                <a:lnTo>
                  <a:pt x="1873994" y="412567"/>
                </a:lnTo>
                <a:lnTo>
                  <a:pt x="1875186" y="467613"/>
                </a:lnTo>
                <a:lnTo>
                  <a:pt x="1876225" y="523177"/>
                </a:lnTo>
                <a:lnTo>
                  <a:pt x="1882302" y="551936"/>
                </a:lnTo>
                <a:lnTo>
                  <a:pt x="1884055" y="604797"/>
                </a:lnTo>
                <a:lnTo>
                  <a:pt x="1884164" y="720874"/>
                </a:lnTo>
                <a:lnTo>
                  <a:pt x="1886810" y="735335"/>
                </a:lnTo>
                <a:lnTo>
                  <a:pt x="1890301" y="749369"/>
                </a:lnTo>
                <a:lnTo>
                  <a:pt x="1892930" y="806350"/>
                </a:lnTo>
                <a:lnTo>
                  <a:pt x="1893085" y="862773"/>
                </a:lnTo>
                <a:lnTo>
                  <a:pt x="1895736" y="877777"/>
                </a:lnTo>
                <a:lnTo>
                  <a:pt x="1899229" y="892051"/>
                </a:lnTo>
                <a:lnTo>
                  <a:pt x="1901778" y="943014"/>
                </a:lnTo>
                <a:lnTo>
                  <a:pt x="1902943" y="968634"/>
                </a:lnTo>
                <a:lnTo>
                  <a:pt x="1909078" y="998217"/>
                </a:lnTo>
                <a:lnTo>
                  <a:pt x="1910789" y="1050083"/>
                </a:lnTo>
                <a:lnTo>
                  <a:pt x="1911872" y="1066859"/>
                </a:lnTo>
                <a:lnTo>
                  <a:pt x="1918007" y="1096444"/>
                </a:lnTo>
                <a:lnTo>
                  <a:pt x="1919773" y="1152444"/>
                </a:lnTo>
                <a:lnTo>
                  <a:pt x="1927562" y="1202101"/>
                </a:lnTo>
                <a:lnTo>
                  <a:pt x="1928739" y="1258116"/>
                </a:lnTo>
                <a:lnTo>
                  <a:pt x="1929783" y="1282924"/>
                </a:lnTo>
                <a:lnTo>
                  <a:pt x="1936913" y="1329605"/>
                </a:lnTo>
                <a:lnTo>
                  <a:pt x="1937694" y="1386769"/>
                </a:lnTo>
                <a:lnTo>
                  <a:pt x="1938728" y="1425815"/>
                </a:lnTo>
                <a:lnTo>
                  <a:pt x="1945844" y="1472481"/>
                </a:lnTo>
                <a:lnTo>
                  <a:pt x="1946640" y="1528734"/>
                </a:lnTo>
                <a:lnTo>
                  <a:pt x="1947658" y="1559013"/>
                </a:lnTo>
                <a:lnTo>
                  <a:pt x="1954360" y="1591274"/>
                </a:lnTo>
                <a:lnTo>
                  <a:pt x="1956349" y="1615391"/>
                </a:lnTo>
                <a:lnTo>
                  <a:pt x="1962621" y="1639262"/>
                </a:lnTo>
                <a:lnTo>
                  <a:pt x="1965272" y="1669042"/>
                </a:lnTo>
                <a:lnTo>
                  <a:pt x="1971550" y="1692855"/>
                </a:lnTo>
                <a:lnTo>
                  <a:pt x="1975541" y="1713361"/>
                </a:lnTo>
                <a:lnTo>
                  <a:pt x="1980361" y="1735643"/>
                </a:lnTo>
                <a:lnTo>
                  <a:pt x="1981990" y="1756209"/>
                </a:lnTo>
                <a:lnTo>
                  <a:pt x="1983116" y="1759896"/>
                </a:lnTo>
                <a:lnTo>
                  <a:pt x="1988449" y="1769826"/>
                </a:lnTo>
                <a:lnTo>
                  <a:pt x="1990044" y="1776013"/>
                </a:lnTo>
                <a:lnTo>
                  <a:pt x="1991321" y="1829264"/>
                </a:lnTo>
                <a:lnTo>
                  <a:pt x="1991321" y="18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97"/>
          <p:cNvSpPr/>
          <p:nvPr/>
        </p:nvSpPr>
        <p:spPr>
          <a:xfrm>
            <a:off x="1812726" y="5464968"/>
            <a:ext cx="1955603" cy="62509"/>
          </a:xfrm>
          <a:custGeom>
            <a:avLst/>
            <a:gdLst/>
            <a:ahLst/>
            <a:cxnLst/>
            <a:rect l="0" t="0" r="0" b="0"/>
            <a:pathLst>
              <a:path w="1955603" h="62509">
                <a:moveTo>
                  <a:pt x="0" y="0"/>
                </a:moveTo>
                <a:lnTo>
                  <a:pt x="97014" y="0"/>
                </a:lnTo>
                <a:lnTo>
                  <a:pt x="101387" y="992"/>
                </a:lnTo>
                <a:lnTo>
                  <a:pt x="105294" y="2646"/>
                </a:lnTo>
                <a:lnTo>
                  <a:pt x="108892" y="4740"/>
                </a:lnTo>
                <a:lnTo>
                  <a:pt x="113274" y="6137"/>
                </a:lnTo>
                <a:lnTo>
                  <a:pt x="123435" y="7689"/>
                </a:lnTo>
                <a:lnTo>
                  <a:pt x="181895" y="8923"/>
                </a:lnTo>
                <a:lnTo>
                  <a:pt x="206638" y="8929"/>
                </a:lnTo>
                <a:lnTo>
                  <a:pt x="211181" y="9921"/>
                </a:lnTo>
                <a:lnTo>
                  <a:pt x="216193" y="11575"/>
                </a:lnTo>
                <a:lnTo>
                  <a:pt x="221520" y="13670"/>
                </a:lnTo>
                <a:lnTo>
                  <a:pt x="228047" y="15066"/>
                </a:lnTo>
                <a:lnTo>
                  <a:pt x="243237" y="16618"/>
                </a:lnTo>
                <a:lnTo>
                  <a:pt x="299660" y="17827"/>
                </a:lnTo>
                <a:lnTo>
                  <a:pt x="343240" y="18850"/>
                </a:lnTo>
                <a:lnTo>
                  <a:pt x="350866" y="20504"/>
                </a:lnTo>
                <a:lnTo>
                  <a:pt x="358926" y="22599"/>
                </a:lnTo>
                <a:lnTo>
                  <a:pt x="366284" y="23996"/>
                </a:lnTo>
                <a:lnTo>
                  <a:pt x="379751" y="25548"/>
                </a:lnTo>
                <a:lnTo>
                  <a:pt x="438290" y="26741"/>
                </a:lnTo>
                <a:lnTo>
                  <a:pt x="629380" y="26789"/>
                </a:lnTo>
                <a:lnTo>
                  <a:pt x="636876" y="25798"/>
                </a:lnTo>
                <a:lnTo>
                  <a:pt x="644849" y="24144"/>
                </a:lnTo>
                <a:lnTo>
                  <a:pt x="653142" y="22049"/>
                </a:lnTo>
                <a:lnTo>
                  <a:pt x="661647" y="20652"/>
                </a:lnTo>
                <a:lnTo>
                  <a:pt x="679034" y="19101"/>
                </a:lnTo>
                <a:lnTo>
                  <a:pt x="734844" y="18023"/>
                </a:lnTo>
                <a:lnTo>
                  <a:pt x="816836" y="17862"/>
                </a:lnTo>
                <a:lnTo>
                  <a:pt x="824354" y="16869"/>
                </a:lnTo>
                <a:lnTo>
                  <a:pt x="832343" y="15215"/>
                </a:lnTo>
                <a:lnTo>
                  <a:pt x="840645" y="13120"/>
                </a:lnTo>
                <a:lnTo>
                  <a:pt x="849157" y="11723"/>
                </a:lnTo>
                <a:lnTo>
                  <a:pt x="866551" y="10171"/>
                </a:lnTo>
                <a:lnTo>
                  <a:pt x="926608" y="8978"/>
                </a:lnTo>
                <a:lnTo>
                  <a:pt x="940662" y="7959"/>
                </a:lnTo>
                <a:lnTo>
                  <a:pt x="948577" y="6299"/>
                </a:lnTo>
                <a:lnTo>
                  <a:pt x="956830" y="4199"/>
                </a:lnTo>
                <a:lnTo>
                  <a:pt x="964316" y="2799"/>
                </a:lnTo>
                <a:lnTo>
                  <a:pt x="977926" y="1244"/>
                </a:lnTo>
                <a:lnTo>
                  <a:pt x="1035239" y="49"/>
                </a:lnTo>
                <a:lnTo>
                  <a:pt x="1296457" y="0"/>
                </a:lnTo>
                <a:lnTo>
                  <a:pt x="1303843" y="992"/>
                </a:lnTo>
                <a:lnTo>
                  <a:pt x="1310753" y="2646"/>
                </a:lnTo>
                <a:lnTo>
                  <a:pt x="1317343" y="4740"/>
                </a:lnTo>
                <a:lnTo>
                  <a:pt x="1324713" y="6137"/>
                </a:lnTo>
                <a:lnTo>
                  <a:pt x="1340840" y="7689"/>
                </a:lnTo>
                <a:lnTo>
                  <a:pt x="1385464" y="8821"/>
                </a:lnTo>
                <a:lnTo>
                  <a:pt x="1392948" y="9849"/>
                </a:lnTo>
                <a:lnTo>
                  <a:pt x="1399921" y="11527"/>
                </a:lnTo>
                <a:lnTo>
                  <a:pt x="1406554" y="13638"/>
                </a:lnTo>
                <a:lnTo>
                  <a:pt x="1412960" y="15045"/>
                </a:lnTo>
                <a:lnTo>
                  <a:pt x="1425370" y="16609"/>
                </a:lnTo>
                <a:lnTo>
                  <a:pt x="1448254" y="17489"/>
                </a:lnTo>
                <a:lnTo>
                  <a:pt x="1455643" y="18605"/>
                </a:lnTo>
                <a:lnTo>
                  <a:pt x="1462554" y="20340"/>
                </a:lnTo>
                <a:lnTo>
                  <a:pt x="1469145" y="22490"/>
                </a:lnTo>
                <a:lnTo>
                  <a:pt x="1476516" y="23923"/>
                </a:lnTo>
                <a:lnTo>
                  <a:pt x="1492643" y="25516"/>
                </a:lnTo>
                <a:lnTo>
                  <a:pt x="1550670" y="26756"/>
                </a:lnTo>
                <a:lnTo>
                  <a:pt x="1556663" y="27759"/>
                </a:lnTo>
                <a:lnTo>
                  <a:pt x="1562643" y="29421"/>
                </a:lnTo>
                <a:lnTo>
                  <a:pt x="1568613" y="31520"/>
                </a:lnTo>
                <a:lnTo>
                  <a:pt x="1575570" y="32920"/>
                </a:lnTo>
                <a:lnTo>
                  <a:pt x="1591238" y="34475"/>
                </a:lnTo>
                <a:lnTo>
                  <a:pt x="1630787" y="35610"/>
                </a:lnTo>
                <a:lnTo>
                  <a:pt x="1636864" y="36638"/>
                </a:lnTo>
                <a:lnTo>
                  <a:pt x="1642899" y="38316"/>
                </a:lnTo>
                <a:lnTo>
                  <a:pt x="1648906" y="40427"/>
                </a:lnTo>
                <a:lnTo>
                  <a:pt x="1654896" y="41834"/>
                </a:lnTo>
                <a:lnTo>
                  <a:pt x="1666843" y="43398"/>
                </a:lnTo>
                <a:lnTo>
                  <a:pt x="1702591" y="44539"/>
                </a:lnTo>
                <a:lnTo>
                  <a:pt x="1708545" y="45568"/>
                </a:lnTo>
                <a:lnTo>
                  <a:pt x="1714499" y="47246"/>
                </a:lnTo>
                <a:lnTo>
                  <a:pt x="1720452" y="49357"/>
                </a:lnTo>
                <a:lnTo>
                  <a:pt x="1725414" y="50764"/>
                </a:lnTo>
                <a:lnTo>
                  <a:pt x="1733572" y="52328"/>
                </a:lnTo>
                <a:lnTo>
                  <a:pt x="1792270" y="53564"/>
                </a:lnTo>
                <a:lnTo>
                  <a:pt x="1837890" y="53578"/>
                </a:lnTo>
                <a:lnTo>
                  <a:pt x="1842401" y="54570"/>
                </a:lnTo>
                <a:lnTo>
                  <a:pt x="1846400" y="56224"/>
                </a:lnTo>
                <a:lnTo>
                  <a:pt x="1850058" y="58318"/>
                </a:lnTo>
                <a:lnTo>
                  <a:pt x="1854481" y="59715"/>
                </a:lnTo>
                <a:lnTo>
                  <a:pt x="1864688" y="61267"/>
                </a:lnTo>
                <a:lnTo>
                  <a:pt x="1922856" y="62507"/>
                </a:lnTo>
                <a:lnTo>
                  <a:pt x="1955602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98"/>
          <p:cNvSpPr/>
          <p:nvPr/>
        </p:nvSpPr>
        <p:spPr>
          <a:xfrm>
            <a:off x="2634257" y="3696890"/>
            <a:ext cx="89298" cy="1696642"/>
          </a:xfrm>
          <a:custGeom>
            <a:avLst/>
            <a:gdLst/>
            <a:ahLst/>
            <a:cxnLst/>
            <a:rect l="0" t="0" r="0" b="0"/>
            <a:pathLst>
              <a:path w="89298" h="1696642">
                <a:moveTo>
                  <a:pt x="8930" y="0"/>
                </a:moveTo>
                <a:lnTo>
                  <a:pt x="8930" y="13302"/>
                </a:lnTo>
                <a:lnTo>
                  <a:pt x="7938" y="14822"/>
                </a:lnTo>
                <a:lnTo>
                  <a:pt x="6284" y="15834"/>
                </a:lnTo>
                <a:lnTo>
                  <a:pt x="4189" y="16509"/>
                </a:lnTo>
                <a:lnTo>
                  <a:pt x="2793" y="17952"/>
                </a:lnTo>
                <a:lnTo>
                  <a:pt x="1862" y="19905"/>
                </a:lnTo>
                <a:lnTo>
                  <a:pt x="828" y="24722"/>
                </a:lnTo>
                <a:lnTo>
                  <a:pt x="1" y="74415"/>
                </a:lnTo>
                <a:lnTo>
                  <a:pt x="0" y="340692"/>
                </a:lnTo>
                <a:lnTo>
                  <a:pt x="2646" y="357794"/>
                </a:lnTo>
                <a:lnTo>
                  <a:pt x="4741" y="366522"/>
                </a:lnTo>
                <a:lnTo>
                  <a:pt x="7068" y="384157"/>
                </a:lnTo>
                <a:lnTo>
                  <a:pt x="8685" y="428649"/>
                </a:lnTo>
                <a:lnTo>
                  <a:pt x="8920" y="504804"/>
                </a:lnTo>
                <a:lnTo>
                  <a:pt x="11571" y="524991"/>
                </a:lnTo>
                <a:lnTo>
                  <a:pt x="13668" y="534541"/>
                </a:lnTo>
                <a:lnTo>
                  <a:pt x="15997" y="553090"/>
                </a:lnTo>
                <a:lnTo>
                  <a:pt x="18607" y="604354"/>
                </a:lnTo>
                <a:lnTo>
                  <a:pt x="20342" y="614238"/>
                </a:lnTo>
                <a:lnTo>
                  <a:pt x="22491" y="623805"/>
                </a:lnTo>
                <a:lnTo>
                  <a:pt x="24879" y="645017"/>
                </a:lnTo>
                <a:lnTo>
                  <a:pt x="27530" y="696606"/>
                </a:lnTo>
                <a:lnTo>
                  <a:pt x="29268" y="707490"/>
                </a:lnTo>
                <a:lnTo>
                  <a:pt x="31418" y="718714"/>
                </a:lnTo>
                <a:lnTo>
                  <a:pt x="33808" y="741770"/>
                </a:lnTo>
                <a:lnTo>
                  <a:pt x="36459" y="794638"/>
                </a:lnTo>
                <a:lnTo>
                  <a:pt x="38197" y="805587"/>
                </a:lnTo>
                <a:lnTo>
                  <a:pt x="40348" y="816855"/>
                </a:lnTo>
                <a:lnTo>
                  <a:pt x="42737" y="839958"/>
                </a:lnTo>
                <a:lnTo>
                  <a:pt x="44271" y="887128"/>
                </a:lnTo>
                <a:lnTo>
                  <a:pt x="44639" y="985613"/>
                </a:lnTo>
                <a:lnTo>
                  <a:pt x="47290" y="1006574"/>
                </a:lnTo>
                <a:lnTo>
                  <a:pt x="49386" y="1016330"/>
                </a:lnTo>
                <a:lnTo>
                  <a:pt x="51715" y="1037755"/>
                </a:lnTo>
                <a:lnTo>
                  <a:pt x="53333" y="1089489"/>
                </a:lnTo>
                <a:lnTo>
                  <a:pt x="53578" y="1236634"/>
                </a:lnTo>
                <a:lnTo>
                  <a:pt x="56224" y="1257045"/>
                </a:lnTo>
                <a:lnTo>
                  <a:pt x="58318" y="1266655"/>
                </a:lnTo>
                <a:lnTo>
                  <a:pt x="60646" y="1285271"/>
                </a:lnTo>
                <a:lnTo>
                  <a:pt x="62263" y="1330444"/>
                </a:lnTo>
                <a:lnTo>
                  <a:pt x="62507" y="1450798"/>
                </a:lnTo>
                <a:lnTo>
                  <a:pt x="65154" y="1466331"/>
                </a:lnTo>
                <a:lnTo>
                  <a:pt x="67248" y="1474640"/>
                </a:lnTo>
                <a:lnTo>
                  <a:pt x="69576" y="1489163"/>
                </a:lnTo>
                <a:lnTo>
                  <a:pt x="71365" y="1538801"/>
                </a:lnTo>
                <a:lnTo>
                  <a:pt x="71428" y="1568638"/>
                </a:lnTo>
                <a:lnTo>
                  <a:pt x="74079" y="1580550"/>
                </a:lnTo>
                <a:lnTo>
                  <a:pt x="76176" y="1586505"/>
                </a:lnTo>
                <a:lnTo>
                  <a:pt x="78504" y="1595767"/>
                </a:lnTo>
                <a:lnTo>
                  <a:pt x="80259" y="1626784"/>
                </a:lnTo>
                <a:lnTo>
                  <a:pt x="80335" y="1636696"/>
                </a:lnTo>
                <a:lnTo>
                  <a:pt x="81338" y="1639810"/>
                </a:lnTo>
                <a:lnTo>
                  <a:pt x="82999" y="1642878"/>
                </a:lnTo>
                <a:lnTo>
                  <a:pt x="85098" y="1645916"/>
                </a:lnTo>
                <a:lnTo>
                  <a:pt x="87431" y="1651938"/>
                </a:lnTo>
                <a:lnTo>
                  <a:pt x="88929" y="1663888"/>
                </a:lnTo>
                <a:lnTo>
                  <a:pt x="89297" y="169664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99"/>
          <p:cNvSpPr/>
          <p:nvPr/>
        </p:nvSpPr>
        <p:spPr>
          <a:xfrm>
            <a:off x="1812726" y="4420195"/>
            <a:ext cx="1893095" cy="160735"/>
          </a:xfrm>
          <a:custGeom>
            <a:avLst/>
            <a:gdLst/>
            <a:ahLst/>
            <a:cxnLst/>
            <a:rect l="0" t="0" r="0" b="0"/>
            <a:pathLst>
              <a:path w="1893095" h="160735">
                <a:moveTo>
                  <a:pt x="0" y="0"/>
                </a:moveTo>
                <a:lnTo>
                  <a:pt x="70335" y="0"/>
                </a:lnTo>
                <a:lnTo>
                  <a:pt x="74671" y="992"/>
                </a:lnTo>
                <a:lnTo>
                  <a:pt x="85515" y="6137"/>
                </a:lnTo>
                <a:lnTo>
                  <a:pt x="91915" y="7688"/>
                </a:lnTo>
                <a:lnTo>
                  <a:pt x="148918" y="8923"/>
                </a:lnTo>
                <a:lnTo>
                  <a:pt x="211371" y="8930"/>
                </a:lnTo>
                <a:lnTo>
                  <a:pt x="233946" y="13670"/>
                </a:lnTo>
                <a:lnTo>
                  <a:pt x="267340" y="17307"/>
                </a:lnTo>
                <a:lnTo>
                  <a:pt x="273477" y="17491"/>
                </a:lnTo>
                <a:lnTo>
                  <a:pt x="285587" y="20342"/>
                </a:lnTo>
                <a:lnTo>
                  <a:pt x="298576" y="23924"/>
                </a:lnTo>
                <a:lnTo>
                  <a:pt x="350348" y="26621"/>
                </a:lnTo>
                <a:lnTo>
                  <a:pt x="367046" y="27707"/>
                </a:lnTo>
                <a:lnTo>
                  <a:pt x="392189" y="32904"/>
                </a:lnTo>
                <a:lnTo>
                  <a:pt x="447052" y="35554"/>
                </a:lnTo>
                <a:lnTo>
                  <a:pt x="464596" y="36637"/>
                </a:lnTo>
                <a:lnTo>
                  <a:pt x="482316" y="40426"/>
                </a:lnTo>
                <a:lnTo>
                  <a:pt x="535791" y="44277"/>
                </a:lnTo>
                <a:lnTo>
                  <a:pt x="562573" y="49279"/>
                </a:lnTo>
                <a:lnTo>
                  <a:pt x="620889" y="53200"/>
                </a:lnTo>
                <a:lnTo>
                  <a:pt x="659969" y="54496"/>
                </a:lnTo>
                <a:lnTo>
                  <a:pt x="678289" y="58285"/>
                </a:lnTo>
                <a:lnTo>
                  <a:pt x="720439" y="62666"/>
                </a:lnTo>
                <a:lnTo>
                  <a:pt x="739891" y="66878"/>
                </a:lnTo>
                <a:lnTo>
                  <a:pt x="792713" y="70837"/>
                </a:lnTo>
                <a:lnTo>
                  <a:pt x="811700" y="72163"/>
                </a:lnTo>
                <a:lnTo>
                  <a:pt x="830060" y="76059"/>
                </a:lnTo>
                <a:lnTo>
                  <a:pt x="882125" y="79800"/>
                </a:lnTo>
                <a:lnTo>
                  <a:pt x="912907" y="82845"/>
                </a:lnTo>
                <a:lnTo>
                  <a:pt x="944517" y="87385"/>
                </a:lnTo>
                <a:lnTo>
                  <a:pt x="997065" y="90037"/>
                </a:lnTo>
                <a:lnTo>
                  <a:pt x="1016624" y="93925"/>
                </a:lnTo>
                <a:lnTo>
                  <a:pt x="1060564" y="98369"/>
                </a:lnTo>
                <a:lnTo>
                  <a:pt x="1083872" y="102589"/>
                </a:lnTo>
                <a:lnTo>
                  <a:pt x="1142513" y="106755"/>
                </a:lnTo>
                <a:lnTo>
                  <a:pt x="1174385" y="111778"/>
                </a:lnTo>
                <a:lnTo>
                  <a:pt x="1231916" y="115707"/>
                </a:lnTo>
                <a:lnTo>
                  <a:pt x="1258973" y="120714"/>
                </a:lnTo>
                <a:lnTo>
                  <a:pt x="1310787" y="124449"/>
                </a:lnTo>
                <a:lnTo>
                  <a:pt x="1329689" y="125756"/>
                </a:lnTo>
                <a:lnTo>
                  <a:pt x="1348012" y="129644"/>
                </a:lnTo>
                <a:lnTo>
                  <a:pt x="1401928" y="133568"/>
                </a:lnTo>
                <a:lnTo>
                  <a:pt x="1428740" y="138574"/>
                </a:lnTo>
                <a:lnTo>
                  <a:pt x="1487068" y="142497"/>
                </a:lnTo>
                <a:lnTo>
                  <a:pt x="1516805" y="147504"/>
                </a:lnTo>
                <a:lnTo>
                  <a:pt x="1555464" y="151238"/>
                </a:lnTo>
                <a:lnTo>
                  <a:pt x="1598638" y="152722"/>
                </a:lnTo>
                <a:lnTo>
                  <a:pt x="1624277" y="157919"/>
                </a:lnTo>
                <a:lnTo>
                  <a:pt x="1683341" y="160625"/>
                </a:lnTo>
                <a:lnTo>
                  <a:pt x="1893094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100"/>
          <p:cNvSpPr/>
          <p:nvPr/>
        </p:nvSpPr>
        <p:spPr>
          <a:xfrm>
            <a:off x="348366" y="4223742"/>
            <a:ext cx="223135" cy="366118"/>
          </a:xfrm>
          <a:custGeom>
            <a:avLst/>
            <a:gdLst/>
            <a:ahLst/>
            <a:cxnLst/>
            <a:rect l="0" t="0" r="0" b="0"/>
            <a:pathLst>
              <a:path w="223135" h="366118">
                <a:moveTo>
                  <a:pt x="8821" y="0"/>
                </a:moveTo>
                <a:lnTo>
                  <a:pt x="4080" y="0"/>
                </a:lnTo>
                <a:lnTo>
                  <a:pt x="2684" y="992"/>
                </a:lnTo>
                <a:lnTo>
                  <a:pt x="1753" y="2645"/>
                </a:lnTo>
                <a:lnTo>
                  <a:pt x="0" y="8562"/>
                </a:lnTo>
                <a:lnTo>
                  <a:pt x="4664" y="13561"/>
                </a:lnTo>
                <a:lnTo>
                  <a:pt x="6050" y="15986"/>
                </a:lnTo>
                <a:lnTo>
                  <a:pt x="7589" y="21326"/>
                </a:lnTo>
                <a:lnTo>
                  <a:pt x="8456" y="29911"/>
                </a:lnTo>
                <a:lnTo>
                  <a:pt x="9570" y="32839"/>
                </a:lnTo>
                <a:lnTo>
                  <a:pt x="13453" y="38738"/>
                </a:lnTo>
                <a:lnTo>
                  <a:pt x="18487" y="44667"/>
                </a:lnTo>
                <a:lnTo>
                  <a:pt x="21218" y="47637"/>
                </a:lnTo>
                <a:lnTo>
                  <a:pt x="23039" y="51602"/>
                </a:lnTo>
                <a:lnTo>
                  <a:pt x="25062" y="61299"/>
                </a:lnTo>
                <a:lnTo>
                  <a:pt x="28607" y="69577"/>
                </a:lnTo>
                <a:lnTo>
                  <a:pt x="33490" y="77556"/>
                </a:lnTo>
                <a:lnTo>
                  <a:pt x="38967" y="87716"/>
                </a:lnTo>
                <a:lnTo>
                  <a:pt x="44709" y="96201"/>
                </a:lnTo>
                <a:lnTo>
                  <a:pt x="50568" y="104272"/>
                </a:lnTo>
                <a:lnTo>
                  <a:pt x="56479" y="114473"/>
                </a:lnTo>
                <a:lnTo>
                  <a:pt x="62414" y="125621"/>
                </a:lnTo>
                <a:lnTo>
                  <a:pt x="65386" y="131372"/>
                </a:lnTo>
                <a:lnTo>
                  <a:pt x="69351" y="137191"/>
                </a:lnTo>
                <a:lnTo>
                  <a:pt x="73979" y="143055"/>
                </a:lnTo>
                <a:lnTo>
                  <a:pt x="79049" y="148948"/>
                </a:lnTo>
                <a:lnTo>
                  <a:pt x="84413" y="156845"/>
                </a:lnTo>
                <a:lnTo>
                  <a:pt x="89973" y="166079"/>
                </a:lnTo>
                <a:lnTo>
                  <a:pt x="95665" y="176204"/>
                </a:lnTo>
                <a:lnTo>
                  <a:pt x="101443" y="184938"/>
                </a:lnTo>
                <a:lnTo>
                  <a:pt x="107280" y="192745"/>
                </a:lnTo>
                <a:lnTo>
                  <a:pt x="113156" y="199934"/>
                </a:lnTo>
                <a:lnTo>
                  <a:pt x="118065" y="206711"/>
                </a:lnTo>
                <a:lnTo>
                  <a:pt x="122330" y="213213"/>
                </a:lnTo>
                <a:lnTo>
                  <a:pt x="126166" y="219533"/>
                </a:lnTo>
                <a:lnTo>
                  <a:pt x="129715" y="225730"/>
                </a:lnTo>
                <a:lnTo>
                  <a:pt x="136304" y="237908"/>
                </a:lnTo>
                <a:lnTo>
                  <a:pt x="151629" y="267862"/>
                </a:lnTo>
                <a:lnTo>
                  <a:pt x="157619" y="278792"/>
                </a:lnTo>
                <a:lnTo>
                  <a:pt x="163589" y="286957"/>
                </a:lnTo>
                <a:lnTo>
                  <a:pt x="169549" y="296539"/>
                </a:lnTo>
                <a:lnTo>
                  <a:pt x="175506" y="306420"/>
                </a:lnTo>
                <a:lnTo>
                  <a:pt x="181460" y="314119"/>
                </a:lnTo>
                <a:lnTo>
                  <a:pt x="187414" y="323494"/>
                </a:lnTo>
                <a:lnTo>
                  <a:pt x="193368" y="333282"/>
                </a:lnTo>
                <a:lnTo>
                  <a:pt x="199321" y="340941"/>
                </a:lnTo>
                <a:lnTo>
                  <a:pt x="202628" y="347651"/>
                </a:lnTo>
                <a:lnTo>
                  <a:pt x="203510" y="350830"/>
                </a:lnTo>
                <a:lnTo>
                  <a:pt x="206083" y="353941"/>
                </a:lnTo>
                <a:lnTo>
                  <a:pt x="209782" y="357007"/>
                </a:lnTo>
                <a:lnTo>
                  <a:pt x="223134" y="3661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101"/>
          <p:cNvSpPr/>
          <p:nvPr/>
        </p:nvSpPr>
        <p:spPr>
          <a:xfrm>
            <a:off x="339328" y="4107776"/>
            <a:ext cx="196410" cy="303490"/>
          </a:xfrm>
          <a:custGeom>
            <a:avLst/>
            <a:gdLst/>
            <a:ahLst/>
            <a:cxnLst/>
            <a:rect l="0" t="0" r="0" b="0"/>
            <a:pathLst>
              <a:path w="196410" h="303490">
                <a:moveTo>
                  <a:pt x="0" y="62388"/>
                </a:moveTo>
                <a:lnTo>
                  <a:pt x="4740" y="48166"/>
                </a:lnTo>
                <a:lnTo>
                  <a:pt x="6136" y="42984"/>
                </a:lnTo>
                <a:lnTo>
                  <a:pt x="7688" y="34582"/>
                </a:lnTo>
                <a:lnTo>
                  <a:pt x="11023" y="27540"/>
                </a:lnTo>
                <a:lnTo>
                  <a:pt x="13302" y="24273"/>
                </a:lnTo>
                <a:lnTo>
                  <a:pt x="15813" y="22095"/>
                </a:lnTo>
                <a:lnTo>
                  <a:pt x="18480" y="20643"/>
                </a:lnTo>
                <a:lnTo>
                  <a:pt x="21249" y="19675"/>
                </a:lnTo>
                <a:lnTo>
                  <a:pt x="26973" y="15954"/>
                </a:lnTo>
                <a:lnTo>
                  <a:pt x="29888" y="13572"/>
                </a:lnTo>
                <a:lnTo>
                  <a:pt x="32823" y="11984"/>
                </a:lnTo>
                <a:lnTo>
                  <a:pt x="38731" y="10220"/>
                </a:lnTo>
                <a:lnTo>
                  <a:pt x="44664" y="6791"/>
                </a:lnTo>
                <a:lnTo>
                  <a:pt x="47635" y="4487"/>
                </a:lnTo>
                <a:lnTo>
                  <a:pt x="53582" y="1928"/>
                </a:lnTo>
                <a:lnTo>
                  <a:pt x="59533" y="790"/>
                </a:lnTo>
                <a:lnTo>
                  <a:pt x="65485" y="284"/>
                </a:lnTo>
                <a:lnTo>
                  <a:pt x="71438" y="60"/>
                </a:lnTo>
                <a:lnTo>
                  <a:pt x="74414" y="0"/>
                </a:lnTo>
                <a:lnTo>
                  <a:pt x="78383" y="952"/>
                </a:lnTo>
                <a:lnTo>
                  <a:pt x="83013" y="2578"/>
                </a:lnTo>
                <a:lnTo>
                  <a:pt x="88084" y="4655"/>
                </a:lnTo>
                <a:lnTo>
                  <a:pt x="92457" y="6040"/>
                </a:lnTo>
                <a:lnTo>
                  <a:pt x="96364" y="6963"/>
                </a:lnTo>
                <a:lnTo>
                  <a:pt x="99962" y="7579"/>
                </a:lnTo>
                <a:lnTo>
                  <a:pt x="103352" y="8981"/>
                </a:lnTo>
                <a:lnTo>
                  <a:pt x="106604" y="10908"/>
                </a:lnTo>
                <a:lnTo>
                  <a:pt x="109765" y="13185"/>
                </a:lnTo>
                <a:lnTo>
                  <a:pt x="113856" y="15695"/>
                </a:lnTo>
                <a:lnTo>
                  <a:pt x="118568" y="18361"/>
                </a:lnTo>
                <a:lnTo>
                  <a:pt x="123694" y="21130"/>
                </a:lnTo>
                <a:lnTo>
                  <a:pt x="128103" y="23969"/>
                </a:lnTo>
                <a:lnTo>
                  <a:pt x="132035" y="26853"/>
                </a:lnTo>
                <a:lnTo>
                  <a:pt x="135648" y="29768"/>
                </a:lnTo>
                <a:lnTo>
                  <a:pt x="139049" y="32704"/>
                </a:lnTo>
                <a:lnTo>
                  <a:pt x="142309" y="35653"/>
                </a:lnTo>
                <a:lnTo>
                  <a:pt x="148576" y="41576"/>
                </a:lnTo>
                <a:lnTo>
                  <a:pt x="168418" y="61178"/>
                </a:lnTo>
                <a:lnTo>
                  <a:pt x="174071" y="69457"/>
                </a:lnTo>
                <a:lnTo>
                  <a:pt x="177576" y="77435"/>
                </a:lnTo>
                <a:lnTo>
                  <a:pt x="185127" y="93084"/>
                </a:lnTo>
                <a:lnTo>
                  <a:pt x="190758" y="104473"/>
                </a:lnTo>
                <a:lnTo>
                  <a:pt x="193922" y="113503"/>
                </a:lnTo>
                <a:lnTo>
                  <a:pt x="195328" y="121817"/>
                </a:lnTo>
                <a:lnTo>
                  <a:pt x="195703" y="126812"/>
                </a:lnTo>
                <a:lnTo>
                  <a:pt x="195953" y="132126"/>
                </a:lnTo>
                <a:lnTo>
                  <a:pt x="196231" y="143323"/>
                </a:lnTo>
                <a:lnTo>
                  <a:pt x="196409" y="166679"/>
                </a:lnTo>
                <a:lnTo>
                  <a:pt x="195431" y="172595"/>
                </a:lnTo>
                <a:lnTo>
                  <a:pt x="193788" y="178523"/>
                </a:lnTo>
                <a:lnTo>
                  <a:pt x="191699" y="184460"/>
                </a:lnTo>
                <a:lnTo>
                  <a:pt x="190307" y="190402"/>
                </a:lnTo>
                <a:lnTo>
                  <a:pt x="189379" y="196348"/>
                </a:lnTo>
                <a:lnTo>
                  <a:pt x="188761" y="202296"/>
                </a:lnTo>
                <a:lnTo>
                  <a:pt x="187356" y="208246"/>
                </a:lnTo>
                <a:lnTo>
                  <a:pt x="185427" y="214197"/>
                </a:lnTo>
                <a:lnTo>
                  <a:pt x="183149" y="220148"/>
                </a:lnTo>
                <a:lnTo>
                  <a:pt x="177972" y="229407"/>
                </a:lnTo>
                <a:lnTo>
                  <a:pt x="172364" y="237821"/>
                </a:lnTo>
                <a:lnTo>
                  <a:pt x="169480" y="242844"/>
                </a:lnTo>
                <a:lnTo>
                  <a:pt x="166564" y="248176"/>
                </a:lnTo>
                <a:lnTo>
                  <a:pt x="160680" y="256747"/>
                </a:lnTo>
                <a:lnTo>
                  <a:pt x="154757" y="263863"/>
                </a:lnTo>
                <a:lnTo>
                  <a:pt x="148817" y="270333"/>
                </a:lnTo>
                <a:lnTo>
                  <a:pt x="139895" y="279554"/>
                </a:lnTo>
                <a:lnTo>
                  <a:pt x="116086" y="3034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102"/>
          <p:cNvSpPr/>
          <p:nvPr/>
        </p:nvSpPr>
        <p:spPr>
          <a:xfrm>
            <a:off x="526851" y="3911203"/>
            <a:ext cx="125014" cy="275533"/>
          </a:xfrm>
          <a:custGeom>
            <a:avLst/>
            <a:gdLst/>
            <a:ahLst/>
            <a:cxnLst/>
            <a:rect l="0" t="0" r="0" b="0"/>
            <a:pathLst>
              <a:path w="125014" h="275533">
                <a:moveTo>
                  <a:pt x="8930" y="80367"/>
                </a:moveTo>
                <a:lnTo>
                  <a:pt x="368" y="80367"/>
                </a:lnTo>
                <a:lnTo>
                  <a:pt x="73" y="87496"/>
                </a:lnTo>
                <a:lnTo>
                  <a:pt x="0" y="141663"/>
                </a:lnTo>
                <a:lnTo>
                  <a:pt x="992" y="146036"/>
                </a:lnTo>
                <a:lnTo>
                  <a:pt x="4740" y="153540"/>
                </a:lnTo>
                <a:lnTo>
                  <a:pt x="9714" y="162828"/>
                </a:lnTo>
                <a:lnTo>
                  <a:pt x="12429" y="168083"/>
                </a:lnTo>
                <a:lnTo>
                  <a:pt x="15446" y="176568"/>
                </a:lnTo>
                <a:lnTo>
                  <a:pt x="17779" y="184639"/>
                </a:lnTo>
                <a:lnTo>
                  <a:pt x="19790" y="189569"/>
                </a:lnTo>
                <a:lnTo>
                  <a:pt x="22123" y="194840"/>
                </a:lnTo>
                <a:lnTo>
                  <a:pt x="24715" y="203343"/>
                </a:lnTo>
                <a:lnTo>
                  <a:pt x="26860" y="211421"/>
                </a:lnTo>
                <a:lnTo>
                  <a:pt x="28820" y="216354"/>
                </a:lnTo>
                <a:lnTo>
                  <a:pt x="31120" y="221626"/>
                </a:lnTo>
                <a:lnTo>
                  <a:pt x="33645" y="226133"/>
                </a:lnTo>
                <a:lnTo>
                  <a:pt x="36321" y="230130"/>
                </a:lnTo>
                <a:lnTo>
                  <a:pt x="39097" y="233787"/>
                </a:lnTo>
                <a:lnTo>
                  <a:pt x="41939" y="237217"/>
                </a:lnTo>
                <a:lnTo>
                  <a:pt x="44827" y="240496"/>
                </a:lnTo>
                <a:lnTo>
                  <a:pt x="50681" y="246785"/>
                </a:lnTo>
                <a:lnTo>
                  <a:pt x="62523" y="258907"/>
                </a:lnTo>
                <a:lnTo>
                  <a:pt x="69677" y="266116"/>
                </a:lnTo>
                <a:lnTo>
                  <a:pt x="71256" y="266707"/>
                </a:lnTo>
                <a:lnTo>
                  <a:pt x="73301" y="267102"/>
                </a:lnTo>
                <a:lnTo>
                  <a:pt x="75656" y="267364"/>
                </a:lnTo>
                <a:lnTo>
                  <a:pt x="78219" y="268532"/>
                </a:lnTo>
                <a:lnTo>
                  <a:pt x="80919" y="270303"/>
                </a:lnTo>
                <a:lnTo>
                  <a:pt x="83712" y="272475"/>
                </a:lnTo>
                <a:lnTo>
                  <a:pt x="86566" y="273923"/>
                </a:lnTo>
                <a:lnTo>
                  <a:pt x="89460" y="274889"/>
                </a:lnTo>
                <a:lnTo>
                  <a:pt x="92382" y="275532"/>
                </a:lnTo>
                <a:lnTo>
                  <a:pt x="94330" y="274969"/>
                </a:lnTo>
                <a:lnTo>
                  <a:pt x="95629" y="273602"/>
                </a:lnTo>
                <a:lnTo>
                  <a:pt x="96495" y="271698"/>
                </a:lnTo>
                <a:lnTo>
                  <a:pt x="98064" y="270429"/>
                </a:lnTo>
                <a:lnTo>
                  <a:pt x="100103" y="269582"/>
                </a:lnTo>
                <a:lnTo>
                  <a:pt x="102454" y="269018"/>
                </a:lnTo>
                <a:lnTo>
                  <a:pt x="104021" y="267650"/>
                </a:lnTo>
                <a:lnTo>
                  <a:pt x="105066" y="265746"/>
                </a:lnTo>
                <a:lnTo>
                  <a:pt x="105763" y="263484"/>
                </a:lnTo>
                <a:lnTo>
                  <a:pt x="109183" y="258325"/>
                </a:lnTo>
                <a:lnTo>
                  <a:pt x="111484" y="255560"/>
                </a:lnTo>
                <a:lnTo>
                  <a:pt x="113018" y="252725"/>
                </a:lnTo>
                <a:lnTo>
                  <a:pt x="114722" y="246929"/>
                </a:lnTo>
                <a:lnTo>
                  <a:pt x="115480" y="241045"/>
                </a:lnTo>
                <a:lnTo>
                  <a:pt x="115682" y="238087"/>
                </a:lnTo>
                <a:lnTo>
                  <a:pt x="118552" y="229509"/>
                </a:lnTo>
                <a:lnTo>
                  <a:pt x="120707" y="224443"/>
                </a:lnTo>
                <a:lnTo>
                  <a:pt x="123100" y="216169"/>
                </a:lnTo>
                <a:lnTo>
                  <a:pt x="124164" y="208192"/>
                </a:lnTo>
                <a:lnTo>
                  <a:pt x="124448" y="203286"/>
                </a:lnTo>
                <a:lnTo>
                  <a:pt x="124763" y="193537"/>
                </a:lnTo>
                <a:lnTo>
                  <a:pt x="124941" y="181478"/>
                </a:lnTo>
                <a:lnTo>
                  <a:pt x="125013" y="136802"/>
                </a:lnTo>
                <a:lnTo>
                  <a:pt x="124021" y="131881"/>
                </a:lnTo>
                <a:lnTo>
                  <a:pt x="120274" y="123767"/>
                </a:lnTo>
                <a:lnTo>
                  <a:pt x="118878" y="119222"/>
                </a:lnTo>
                <a:lnTo>
                  <a:pt x="117947" y="114208"/>
                </a:lnTo>
                <a:lnTo>
                  <a:pt x="117327" y="108881"/>
                </a:lnTo>
                <a:lnTo>
                  <a:pt x="116913" y="103345"/>
                </a:lnTo>
                <a:lnTo>
                  <a:pt x="116637" y="97670"/>
                </a:lnTo>
                <a:lnTo>
                  <a:pt x="116454" y="91902"/>
                </a:lnTo>
                <a:lnTo>
                  <a:pt x="115339" y="87065"/>
                </a:lnTo>
                <a:lnTo>
                  <a:pt x="110022" y="75516"/>
                </a:lnTo>
                <a:lnTo>
                  <a:pt x="108430" y="68951"/>
                </a:lnTo>
                <a:lnTo>
                  <a:pt x="105076" y="62725"/>
                </a:lnTo>
                <a:lnTo>
                  <a:pt x="102793" y="59676"/>
                </a:lnTo>
                <a:lnTo>
                  <a:pt x="101271" y="55659"/>
                </a:lnTo>
                <a:lnTo>
                  <a:pt x="100256" y="50997"/>
                </a:lnTo>
                <a:lnTo>
                  <a:pt x="99580" y="45904"/>
                </a:lnTo>
                <a:lnTo>
                  <a:pt x="98136" y="42509"/>
                </a:lnTo>
                <a:lnTo>
                  <a:pt x="96182" y="40245"/>
                </a:lnTo>
                <a:lnTo>
                  <a:pt x="93887" y="38736"/>
                </a:lnTo>
                <a:lnTo>
                  <a:pt x="92357" y="36738"/>
                </a:lnTo>
                <a:lnTo>
                  <a:pt x="91337" y="34414"/>
                </a:lnTo>
                <a:lnTo>
                  <a:pt x="90657" y="31872"/>
                </a:lnTo>
                <a:lnTo>
                  <a:pt x="87255" y="26402"/>
                </a:lnTo>
                <a:lnTo>
                  <a:pt x="81728" y="19546"/>
                </a:lnTo>
                <a:lnTo>
                  <a:pt x="78326" y="15963"/>
                </a:lnTo>
                <a:lnTo>
                  <a:pt x="72798" y="10319"/>
                </a:lnTo>
                <a:lnTo>
                  <a:pt x="72345" y="8863"/>
                </a:lnTo>
                <a:lnTo>
                  <a:pt x="72042" y="6901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103"/>
          <p:cNvSpPr/>
          <p:nvPr/>
        </p:nvSpPr>
        <p:spPr>
          <a:xfrm>
            <a:off x="669726" y="3750880"/>
            <a:ext cx="214314" cy="249610"/>
          </a:xfrm>
          <a:custGeom>
            <a:avLst/>
            <a:gdLst/>
            <a:ahLst/>
            <a:cxnLst/>
            <a:rect l="0" t="0" r="0" b="0"/>
            <a:pathLst>
              <a:path w="214314" h="249610">
                <a:moveTo>
                  <a:pt x="0" y="79955"/>
                </a:moveTo>
                <a:lnTo>
                  <a:pt x="7689" y="87644"/>
                </a:lnTo>
                <a:lnTo>
                  <a:pt x="8378" y="90979"/>
                </a:lnTo>
                <a:lnTo>
                  <a:pt x="8562" y="93258"/>
                </a:lnTo>
                <a:lnTo>
                  <a:pt x="9677" y="95769"/>
                </a:lnTo>
                <a:lnTo>
                  <a:pt x="13561" y="101205"/>
                </a:lnTo>
                <a:lnTo>
                  <a:pt x="14994" y="104044"/>
                </a:lnTo>
                <a:lnTo>
                  <a:pt x="16586" y="109844"/>
                </a:lnTo>
                <a:lnTo>
                  <a:pt x="19939" y="115728"/>
                </a:lnTo>
                <a:lnTo>
                  <a:pt x="24737" y="121651"/>
                </a:lnTo>
                <a:lnTo>
                  <a:pt x="30177" y="127591"/>
                </a:lnTo>
                <a:lnTo>
                  <a:pt x="32024" y="130564"/>
                </a:lnTo>
                <a:lnTo>
                  <a:pt x="34077" y="136514"/>
                </a:lnTo>
                <a:lnTo>
                  <a:pt x="35616" y="140481"/>
                </a:lnTo>
                <a:lnTo>
                  <a:pt x="37635" y="145111"/>
                </a:lnTo>
                <a:lnTo>
                  <a:pt x="39973" y="150181"/>
                </a:lnTo>
                <a:lnTo>
                  <a:pt x="42524" y="154554"/>
                </a:lnTo>
                <a:lnTo>
                  <a:pt x="48004" y="162058"/>
                </a:lnTo>
                <a:lnTo>
                  <a:pt x="51101" y="168701"/>
                </a:lnTo>
                <a:lnTo>
                  <a:pt x="51926" y="171861"/>
                </a:lnTo>
                <a:lnTo>
                  <a:pt x="55490" y="178018"/>
                </a:lnTo>
                <a:lnTo>
                  <a:pt x="60381" y="184063"/>
                </a:lnTo>
                <a:lnTo>
                  <a:pt x="65862" y="190056"/>
                </a:lnTo>
                <a:lnTo>
                  <a:pt x="68713" y="194035"/>
                </a:lnTo>
                <a:lnTo>
                  <a:pt x="71605" y="198673"/>
                </a:lnTo>
                <a:lnTo>
                  <a:pt x="74526" y="203749"/>
                </a:lnTo>
                <a:lnTo>
                  <a:pt x="77465" y="208125"/>
                </a:lnTo>
                <a:lnTo>
                  <a:pt x="83377" y="215633"/>
                </a:lnTo>
                <a:lnTo>
                  <a:pt x="86666" y="222277"/>
                </a:lnTo>
                <a:lnTo>
                  <a:pt x="87543" y="225438"/>
                </a:lnTo>
                <a:lnTo>
                  <a:pt x="91163" y="231597"/>
                </a:lnTo>
                <a:lnTo>
                  <a:pt x="93518" y="234627"/>
                </a:lnTo>
                <a:lnTo>
                  <a:pt x="96079" y="236648"/>
                </a:lnTo>
                <a:lnTo>
                  <a:pt x="98780" y="237995"/>
                </a:lnTo>
                <a:lnTo>
                  <a:pt x="101572" y="238894"/>
                </a:lnTo>
                <a:lnTo>
                  <a:pt x="103433" y="240485"/>
                </a:lnTo>
                <a:lnTo>
                  <a:pt x="104674" y="242537"/>
                </a:lnTo>
                <a:lnTo>
                  <a:pt x="106666" y="248220"/>
                </a:lnTo>
                <a:lnTo>
                  <a:pt x="107822" y="248687"/>
                </a:lnTo>
                <a:lnTo>
                  <a:pt x="114160" y="249435"/>
                </a:lnTo>
                <a:lnTo>
                  <a:pt x="115973" y="249609"/>
                </a:lnTo>
                <a:lnTo>
                  <a:pt x="116076" y="241930"/>
                </a:lnTo>
                <a:lnTo>
                  <a:pt x="116083" y="236317"/>
                </a:lnTo>
                <a:lnTo>
                  <a:pt x="115092" y="233806"/>
                </a:lnTo>
                <a:lnTo>
                  <a:pt x="111345" y="228370"/>
                </a:lnTo>
                <a:lnTo>
                  <a:pt x="109018" y="222646"/>
                </a:lnTo>
                <a:lnTo>
                  <a:pt x="107984" y="216796"/>
                </a:lnTo>
                <a:lnTo>
                  <a:pt x="107524" y="210888"/>
                </a:lnTo>
                <a:lnTo>
                  <a:pt x="106409" y="207924"/>
                </a:lnTo>
                <a:lnTo>
                  <a:pt x="102525" y="201984"/>
                </a:lnTo>
                <a:lnTo>
                  <a:pt x="100100" y="198018"/>
                </a:lnTo>
                <a:lnTo>
                  <a:pt x="97491" y="193391"/>
                </a:lnTo>
                <a:lnTo>
                  <a:pt x="94760" y="188321"/>
                </a:lnTo>
                <a:lnTo>
                  <a:pt x="92939" y="183949"/>
                </a:lnTo>
                <a:lnTo>
                  <a:pt x="90916" y="176446"/>
                </a:lnTo>
                <a:lnTo>
                  <a:pt x="89384" y="172063"/>
                </a:lnTo>
                <a:lnTo>
                  <a:pt x="87371" y="167158"/>
                </a:lnTo>
                <a:lnTo>
                  <a:pt x="85036" y="161903"/>
                </a:lnTo>
                <a:lnTo>
                  <a:pt x="83480" y="157407"/>
                </a:lnTo>
                <a:lnTo>
                  <a:pt x="81751" y="149767"/>
                </a:lnTo>
                <a:lnTo>
                  <a:pt x="78336" y="143063"/>
                </a:lnTo>
                <a:lnTo>
                  <a:pt x="73511" y="135785"/>
                </a:lnTo>
                <a:lnTo>
                  <a:pt x="70836" y="131065"/>
                </a:lnTo>
                <a:lnTo>
                  <a:pt x="65217" y="120530"/>
                </a:lnTo>
                <a:lnTo>
                  <a:pt x="59413" y="109233"/>
                </a:lnTo>
                <a:lnTo>
                  <a:pt x="56475" y="104435"/>
                </a:lnTo>
                <a:lnTo>
                  <a:pt x="53525" y="100244"/>
                </a:lnTo>
                <a:lnTo>
                  <a:pt x="50566" y="96458"/>
                </a:lnTo>
                <a:lnTo>
                  <a:pt x="48594" y="91949"/>
                </a:lnTo>
                <a:lnTo>
                  <a:pt x="47279" y="86959"/>
                </a:lnTo>
                <a:lnTo>
                  <a:pt x="46402" y="81648"/>
                </a:lnTo>
                <a:lnTo>
                  <a:pt x="44825" y="77115"/>
                </a:lnTo>
                <a:lnTo>
                  <a:pt x="40428" y="69432"/>
                </a:lnTo>
                <a:lnTo>
                  <a:pt x="37812" y="62711"/>
                </a:lnTo>
                <a:lnTo>
                  <a:pt x="37114" y="59529"/>
                </a:lnTo>
                <a:lnTo>
                  <a:pt x="33693" y="53348"/>
                </a:lnTo>
                <a:lnTo>
                  <a:pt x="31392" y="50311"/>
                </a:lnTo>
                <a:lnTo>
                  <a:pt x="29858" y="46302"/>
                </a:lnTo>
                <a:lnTo>
                  <a:pt x="28835" y="41645"/>
                </a:lnTo>
                <a:lnTo>
                  <a:pt x="27193" y="29393"/>
                </a:lnTo>
                <a:lnTo>
                  <a:pt x="26909" y="22530"/>
                </a:lnTo>
                <a:lnTo>
                  <a:pt x="26794" y="6622"/>
                </a:lnTo>
                <a:lnTo>
                  <a:pt x="26792" y="4277"/>
                </a:lnTo>
                <a:lnTo>
                  <a:pt x="27783" y="2714"/>
                </a:lnTo>
                <a:lnTo>
                  <a:pt x="29436" y="1672"/>
                </a:lnTo>
                <a:lnTo>
                  <a:pt x="34478" y="0"/>
                </a:lnTo>
                <a:lnTo>
                  <a:pt x="37813" y="2417"/>
                </a:lnTo>
                <a:lnTo>
                  <a:pt x="40092" y="4450"/>
                </a:lnTo>
                <a:lnTo>
                  <a:pt x="42603" y="5806"/>
                </a:lnTo>
                <a:lnTo>
                  <a:pt x="48039" y="7313"/>
                </a:lnTo>
                <a:lnTo>
                  <a:pt x="53762" y="10628"/>
                </a:lnTo>
                <a:lnTo>
                  <a:pt x="56677" y="12901"/>
                </a:lnTo>
                <a:lnTo>
                  <a:pt x="58621" y="15409"/>
                </a:lnTo>
                <a:lnTo>
                  <a:pt x="59917" y="18073"/>
                </a:lnTo>
                <a:lnTo>
                  <a:pt x="60780" y="20841"/>
                </a:lnTo>
                <a:lnTo>
                  <a:pt x="62348" y="22686"/>
                </a:lnTo>
                <a:lnTo>
                  <a:pt x="64386" y="23917"/>
                </a:lnTo>
                <a:lnTo>
                  <a:pt x="70288" y="26276"/>
                </a:lnTo>
                <a:lnTo>
                  <a:pt x="79526" y="30632"/>
                </a:lnTo>
                <a:lnTo>
                  <a:pt x="83775" y="33182"/>
                </a:lnTo>
                <a:lnTo>
                  <a:pt x="87600" y="35875"/>
                </a:lnTo>
                <a:lnTo>
                  <a:pt x="91142" y="38662"/>
                </a:lnTo>
                <a:lnTo>
                  <a:pt x="94496" y="42505"/>
                </a:lnTo>
                <a:lnTo>
                  <a:pt x="97724" y="47050"/>
                </a:lnTo>
                <a:lnTo>
                  <a:pt x="100868" y="52066"/>
                </a:lnTo>
                <a:lnTo>
                  <a:pt x="103956" y="56401"/>
                </a:lnTo>
                <a:lnTo>
                  <a:pt x="110034" y="63864"/>
                </a:lnTo>
                <a:lnTo>
                  <a:pt x="114035" y="68236"/>
                </a:lnTo>
                <a:lnTo>
                  <a:pt x="128156" y="82877"/>
                </a:lnTo>
                <a:lnTo>
                  <a:pt x="135672" y="90514"/>
                </a:lnTo>
                <a:lnTo>
                  <a:pt x="139065" y="94932"/>
                </a:lnTo>
                <a:lnTo>
                  <a:pt x="142319" y="99862"/>
                </a:lnTo>
                <a:lnTo>
                  <a:pt x="145481" y="105133"/>
                </a:lnTo>
                <a:lnTo>
                  <a:pt x="148581" y="109639"/>
                </a:lnTo>
                <a:lnTo>
                  <a:pt x="154672" y="117291"/>
                </a:lnTo>
                <a:lnTo>
                  <a:pt x="160686" y="123999"/>
                </a:lnTo>
                <a:lnTo>
                  <a:pt x="166666" y="130288"/>
                </a:lnTo>
                <a:lnTo>
                  <a:pt x="181568" y="145405"/>
                </a:lnTo>
                <a:lnTo>
                  <a:pt x="183553" y="148393"/>
                </a:lnTo>
                <a:lnTo>
                  <a:pt x="185759" y="154359"/>
                </a:lnTo>
                <a:lnTo>
                  <a:pt x="189385" y="160318"/>
                </a:lnTo>
                <a:lnTo>
                  <a:pt x="194304" y="166274"/>
                </a:lnTo>
                <a:lnTo>
                  <a:pt x="199797" y="172228"/>
                </a:lnTo>
                <a:lnTo>
                  <a:pt x="203728" y="176418"/>
                </a:lnTo>
                <a:lnTo>
                  <a:pt x="204280" y="177998"/>
                </a:lnTo>
                <a:lnTo>
                  <a:pt x="204647" y="180044"/>
                </a:lnTo>
                <a:lnTo>
                  <a:pt x="214313" y="1871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104"/>
          <p:cNvSpPr/>
          <p:nvPr/>
        </p:nvSpPr>
        <p:spPr>
          <a:xfrm>
            <a:off x="785812" y="3170049"/>
            <a:ext cx="803673" cy="678265"/>
          </a:xfrm>
          <a:custGeom>
            <a:avLst/>
            <a:gdLst/>
            <a:ahLst/>
            <a:cxnLst/>
            <a:rect l="0" t="0" r="0" b="0"/>
            <a:pathLst>
              <a:path w="803673" h="678265">
                <a:moveTo>
                  <a:pt x="0" y="500052"/>
                </a:moveTo>
                <a:lnTo>
                  <a:pt x="7688" y="500052"/>
                </a:lnTo>
                <a:lnTo>
                  <a:pt x="15814" y="507181"/>
                </a:lnTo>
                <a:lnTo>
                  <a:pt x="21250" y="512481"/>
                </a:lnTo>
                <a:lnTo>
                  <a:pt x="23096" y="515283"/>
                </a:lnTo>
                <a:lnTo>
                  <a:pt x="26687" y="523968"/>
                </a:lnTo>
                <a:lnTo>
                  <a:pt x="36287" y="535791"/>
                </a:lnTo>
                <a:lnTo>
                  <a:pt x="56588" y="556608"/>
                </a:lnTo>
                <a:lnTo>
                  <a:pt x="58561" y="560576"/>
                </a:lnTo>
                <a:lnTo>
                  <a:pt x="60754" y="570277"/>
                </a:lnTo>
                <a:lnTo>
                  <a:pt x="63323" y="574650"/>
                </a:lnTo>
                <a:lnTo>
                  <a:pt x="74435" y="585545"/>
                </a:lnTo>
                <a:lnTo>
                  <a:pt x="76412" y="588797"/>
                </a:lnTo>
                <a:lnTo>
                  <a:pt x="77731" y="591958"/>
                </a:lnTo>
                <a:lnTo>
                  <a:pt x="89734" y="609806"/>
                </a:lnTo>
                <a:lnTo>
                  <a:pt x="98356" y="623192"/>
                </a:lnTo>
                <a:lnTo>
                  <a:pt x="112134" y="639704"/>
                </a:lnTo>
                <a:lnTo>
                  <a:pt x="115907" y="648807"/>
                </a:lnTo>
                <a:lnTo>
                  <a:pt x="121876" y="657789"/>
                </a:lnTo>
                <a:lnTo>
                  <a:pt x="124893" y="669193"/>
                </a:lnTo>
                <a:lnTo>
                  <a:pt x="125013" y="678264"/>
                </a:lnTo>
                <a:lnTo>
                  <a:pt x="125016" y="665334"/>
                </a:lnTo>
                <a:lnTo>
                  <a:pt x="124023" y="662826"/>
                </a:lnTo>
                <a:lnTo>
                  <a:pt x="118879" y="654555"/>
                </a:lnTo>
                <a:lnTo>
                  <a:pt x="115921" y="645821"/>
                </a:lnTo>
                <a:lnTo>
                  <a:pt x="110194" y="636950"/>
                </a:lnTo>
                <a:lnTo>
                  <a:pt x="101286" y="612975"/>
                </a:lnTo>
                <a:lnTo>
                  <a:pt x="96185" y="596184"/>
                </a:lnTo>
                <a:lnTo>
                  <a:pt x="91366" y="586434"/>
                </a:lnTo>
                <a:lnTo>
                  <a:pt x="85917" y="578793"/>
                </a:lnTo>
                <a:lnTo>
                  <a:pt x="84067" y="574374"/>
                </a:lnTo>
                <a:lnTo>
                  <a:pt x="80471" y="559666"/>
                </a:lnTo>
                <a:lnTo>
                  <a:pt x="70870" y="542659"/>
                </a:lnTo>
                <a:lnTo>
                  <a:pt x="66224" y="532879"/>
                </a:lnTo>
                <a:lnTo>
                  <a:pt x="60596" y="515870"/>
                </a:lnTo>
                <a:lnTo>
                  <a:pt x="56697" y="506090"/>
                </a:lnTo>
                <a:lnTo>
                  <a:pt x="53510" y="495006"/>
                </a:lnTo>
                <a:lnTo>
                  <a:pt x="47715" y="485438"/>
                </a:lnTo>
                <a:lnTo>
                  <a:pt x="46011" y="479336"/>
                </a:lnTo>
                <a:lnTo>
                  <a:pt x="44918" y="461197"/>
                </a:lnTo>
                <a:lnTo>
                  <a:pt x="44659" y="442366"/>
                </a:lnTo>
                <a:lnTo>
                  <a:pt x="45648" y="439767"/>
                </a:lnTo>
                <a:lnTo>
                  <a:pt x="52338" y="430279"/>
                </a:lnTo>
                <a:lnTo>
                  <a:pt x="53027" y="426708"/>
                </a:lnTo>
                <a:lnTo>
                  <a:pt x="53211" y="424368"/>
                </a:lnTo>
                <a:lnTo>
                  <a:pt x="54325" y="422806"/>
                </a:lnTo>
                <a:lnTo>
                  <a:pt x="56061" y="421766"/>
                </a:lnTo>
                <a:lnTo>
                  <a:pt x="60635" y="420610"/>
                </a:lnTo>
                <a:lnTo>
                  <a:pt x="69819" y="419807"/>
                </a:lnTo>
                <a:lnTo>
                  <a:pt x="73364" y="422385"/>
                </a:lnTo>
                <a:lnTo>
                  <a:pt x="75698" y="424461"/>
                </a:lnTo>
                <a:lnTo>
                  <a:pt x="78247" y="425846"/>
                </a:lnTo>
                <a:lnTo>
                  <a:pt x="86574" y="428787"/>
                </a:lnTo>
                <a:lnTo>
                  <a:pt x="98277" y="438166"/>
                </a:lnTo>
                <a:lnTo>
                  <a:pt x="110143" y="449574"/>
                </a:lnTo>
                <a:lnTo>
                  <a:pt x="112124" y="452509"/>
                </a:lnTo>
                <a:lnTo>
                  <a:pt x="115904" y="461381"/>
                </a:lnTo>
                <a:lnTo>
                  <a:pt x="125568" y="473268"/>
                </a:lnTo>
                <a:lnTo>
                  <a:pt x="131214" y="480211"/>
                </a:lnTo>
                <a:lnTo>
                  <a:pt x="142923" y="498191"/>
                </a:lnTo>
                <a:lnTo>
                  <a:pt x="160739" y="517748"/>
                </a:lnTo>
                <a:lnTo>
                  <a:pt x="166689" y="524784"/>
                </a:lnTo>
                <a:lnTo>
                  <a:pt x="178594" y="542825"/>
                </a:lnTo>
                <a:lnTo>
                  <a:pt x="181571" y="546426"/>
                </a:lnTo>
                <a:lnTo>
                  <a:pt x="184547" y="548828"/>
                </a:lnTo>
                <a:lnTo>
                  <a:pt x="187524" y="550429"/>
                </a:lnTo>
                <a:lnTo>
                  <a:pt x="190500" y="551496"/>
                </a:lnTo>
                <a:lnTo>
                  <a:pt x="196453" y="555327"/>
                </a:lnTo>
                <a:lnTo>
                  <a:pt x="199430" y="557738"/>
                </a:lnTo>
                <a:lnTo>
                  <a:pt x="201414" y="560338"/>
                </a:lnTo>
                <a:lnTo>
                  <a:pt x="202737" y="563063"/>
                </a:lnTo>
                <a:lnTo>
                  <a:pt x="203619" y="565872"/>
                </a:lnTo>
                <a:lnTo>
                  <a:pt x="205199" y="567744"/>
                </a:lnTo>
                <a:lnTo>
                  <a:pt x="207245" y="568993"/>
                </a:lnTo>
                <a:lnTo>
                  <a:pt x="212163" y="570380"/>
                </a:lnTo>
                <a:lnTo>
                  <a:pt x="217657" y="570997"/>
                </a:lnTo>
                <a:lnTo>
                  <a:pt x="220511" y="572153"/>
                </a:lnTo>
                <a:lnTo>
                  <a:pt x="226328" y="576084"/>
                </a:lnTo>
                <a:lnTo>
                  <a:pt x="228276" y="576537"/>
                </a:lnTo>
                <a:lnTo>
                  <a:pt x="229575" y="575847"/>
                </a:lnTo>
                <a:lnTo>
                  <a:pt x="230440" y="574394"/>
                </a:lnTo>
                <a:lnTo>
                  <a:pt x="232010" y="573426"/>
                </a:lnTo>
                <a:lnTo>
                  <a:pt x="239708" y="571745"/>
                </a:lnTo>
                <a:lnTo>
                  <a:pt x="253408" y="559083"/>
                </a:lnTo>
                <a:lnTo>
                  <a:pt x="255259" y="556273"/>
                </a:lnTo>
                <a:lnTo>
                  <a:pt x="258856" y="547578"/>
                </a:lnTo>
                <a:lnTo>
                  <a:pt x="264773" y="538718"/>
                </a:lnTo>
                <a:lnTo>
                  <a:pt x="266505" y="532781"/>
                </a:lnTo>
                <a:lnTo>
                  <a:pt x="267617" y="514748"/>
                </a:lnTo>
                <a:lnTo>
                  <a:pt x="267836" y="497958"/>
                </a:lnTo>
                <a:lnTo>
                  <a:pt x="267891" y="412371"/>
                </a:lnTo>
                <a:lnTo>
                  <a:pt x="266898" y="407864"/>
                </a:lnTo>
                <a:lnTo>
                  <a:pt x="260823" y="393501"/>
                </a:lnTo>
                <a:lnTo>
                  <a:pt x="258796" y="386219"/>
                </a:lnTo>
                <a:lnTo>
                  <a:pt x="252057" y="368022"/>
                </a:lnTo>
                <a:lnTo>
                  <a:pt x="251382" y="364407"/>
                </a:lnTo>
                <a:lnTo>
                  <a:pt x="247985" y="357744"/>
                </a:lnTo>
                <a:lnTo>
                  <a:pt x="245691" y="354579"/>
                </a:lnTo>
                <a:lnTo>
                  <a:pt x="243141" y="348416"/>
                </a:lnTo>
                <a:lnTo>
                  <a:pt x="242461" y="345383"/>
                </a:lnTo>
                <a:lnTo>
                  <a:pt x="239060" y="339368"/>
                </a:lnTo>
                <a:lnTo>
                  <a:pt x="223645" y="321872"/>
                </a:lnTo>
                <a:lnTo>
                  <a:pt x="214691" y="321469"/>
                </a:lnTo>
                <a:lnTo>
                  <a:pt x="214319" y="340230"/>
                </a:lnTo>
                <a:lnTo>
                  <a:pt x="214313" y="359294"/>
                </a:lnTo>
                <a:lnTo>
                  <a:pt x="215305" y="362557"/>
                </a:lnTo>
                <a:lnTo>
                  <a:pt x="220450" y="371890"/>
                </a:lnTo>
                <a:lnTo>
                  <a:pt x="227615" y="391661"/>
                </a:lnTo>
                <a:lnTo>
                  <a:pt x="230147" y="399954"/>
                </a:lnTo>
                <a:lnTo>
                  <a:pt x="232264" y="407939"/>
                </a:lnTo>
                <a:lnTo>
                  <a:pt x="239062" y="426588"/>
                </a:lnTo>
                <a:lnTo>
                  <a:pt x="241187" y="434660"/>
                </a:lnTo>
                <a:lnTo>
                  <a:pt x="247962" y="449368"/>
                </a:lnTo>
                <a:lnTo>
                  <a:pt x="255261" y="460451"/>
                </a:lnTo>
                <a:lnTo>
                  <a:pt x="258857" y="470018"/>
                </a:lnTo>
                <a:lnTo>
                  <a:pt x="263214" y="476120"/>
                </a:lnTo>
                <a:lnTo>
                  <a:pt x="271104" y="482140"/>
                </a:lnTo>
                <a:lnTo>
                  <a:pt x="284056" y="491107"/>
                </a:lnTo>
                <a:lnTo>
                  <a:pt x="300410" y="505011"/>
                </a:lnTo>
                <a:lnTo>
                  <a:pt x="306487" y="507217"/>
                </a:lnTo>
                <a:lnTo>
                  <a:pt x="318473" y="508633"/>
                </a:lnTo>
                <a:lnTo>
                  <a:pt x="333372" y="508936"/>
                </a:lnTo>
                <a:lnTo>
                  <a:pt x="336350" y="507959"/>
                </a:lnTo>
                <a:lnTo>
                  <a:pt x="345281" y="502836"/>
                </a:lnTo>
                <a:lnTo>
                  <a:pt x="354211" y="499885"/>
                </a:lnTo>
                <a:lnTo>
                  <a:pt x="363141" y="493167"/>
                </a:lnTo>
                <a:lnTo>
                  <a:pt x="382764" y="474353"/>
                </a:lnTo>
                <a:lnTo>
                  <a:pt x="388398" y="466141"/>
                </a:lnTo>
                <a:lnTo>
                  <a:pt x="391895" y="459183"/>
                </a:lnTo>
                <a:lnTo>
                  <a:pt x="405071" y="438863"/>
                </a:lnTo>
                <a:lnTo>
                  <a:pt x="408235" y="427878"/>
                </a:lnTo>
                <a:lnTo>
                  <a:pt x="409078" y="422170"/>
                </a:lnTo>
                <a:lnTo>
                  <a:pt x="412662" y="413183"/>
                </a:lnTo>
                <a:lnTo>
                  <a:pt x="415006" y="409397"/>
                </a:lnTo>
                <a:lnTo>
                  <a:pt x="417611" y="399899"/>
                </a:lnTo>
                <a:lnTo>
                  <a:pt x="419078" y="383396"/>
                </a:lnTo>
                <a:lnTo>
                  <a:pt x="419512" y="365938"/>
                </a:lnTo>
                <a:lnTo>
                  <a:pt x="419694" y="297536"/>
                </a:lnTo>
                <a:lnTo>
                  <a:pt x="418702" y="292612"/>
                </a:lnTo>
                <a:lnTo>
                  <a:pt x="413558" y="279948"/>
                </a:lnTo>
                <a:lnTo>
                  <a:pt x="410601" y="264070"/>
                </a:lnTo>
                <a:lnTo>
                  <a:pt x="406393" y="252627"/>
                </a:lnTo>
                <a:lnTo>
                  <a:pt x="401215" y="243572"/>
                </a:lnTo>
                <a:lnTo>
                  <a:pt x="398446" y="239769"/>
                </a:lnTo>
                <a:lnTo>
                  <a:pt x="395368" y="230251"/>
                </a:lnTo>
                <a:lnTo>
                  <a:pt x="394548" y="224934"/>
                </a:lnTo>
                <a:lnTo>
                  <a:pt x="390990" y="216382"/>
                </a:lnTo>
                <a:lnTo>
                  <a:pt x="387094" y="209273"/>
                </a:lnTo>
                <a:lnTo>
                  <a:pt x="383908" y="199693"/>
                </a:lnTo>
                <a:lnTo>
                  <a:pt x="378113" y="190571"/>
                </a:lnTo>
                <a:lnTo>
                  <a:pt x="374963" y="181584"/>
                </a:lnTo>
                <a:lnTo>
                  <a:pt x="369179" y="172637"/>
                </a:lnTo>
                <a:lnTo>
                  <a:pt x="367478" y="166680"/>
                </a:lnTo>
                <a:lnTo>
                  <a:pt x="366032" y="164695"/>
                </a:lnTo>
                <a:lnTo>
                  <a:pt x="364076" y="163371"/>
                </a:lnTo>
                <a:lnTo>
                  <a:pt x="357223" y="160738"/>
                </a:lnTo>
                <a:lnTo>
                  <a:pt x="357188" y="174027"/>
                </a:lnTo>
                <a:lnTo>
                  <a:pt x="358180" y="176538"/>
                </a:lnTo>
                <a:lnTo>
                  <a:pt x="363325" y="184812"/>
                </a:lnTo>
                <a:lnTo>
                  <a:pt x="366282" y="193548"/>
                </a:lnTo>
                <a:lnTo>
                  <a:pt x="370490" y="199456"/>
                </a:lnTo>
                <a:lnTo>
                  <a:pt x="372009" y="203412"/>
                </a:lnTo>
                <a:lnTo>
                  <a:pt x="375139" y="217469"/>
                </a:lnTo>
                <a:lnTo>
                  <a:pt x="380917" y="228359"/>
                </a:lnTo>
                <a:lnTo>
                  <a:pt x="388314" y="248699"/>
                </a:lnTo>
                <a:lnTo>
                  <a:pt x="396286" y="265394"/>
                </a:lnTo>
                <a:lnTo>
                  <a:pt x="404932" y="278168"/>
                </a:lnTo>
                <a:lnTo>
                  <a:pt x="419711" y="297102"/>
                </a:lnTo>
                <a:lnTo>
                  <a:pt x="428630" y="310604"/>
                </a:lnTo>
                <a:lnTo>
                  <a:pt x="446485" y="330219"/>
                </a:lnTo>
                <a:lnTo>
                  <a:pt x="467320" y="351214"/>
                </a:lnTo>
                <a:lnTo>
                  <a:pt x="480990" y="360151"/>
                </a:lnTo>
                <a:lnTo>
                  <a:pt x="489271" y="363460"/>
                </a:lnTo>
                <a:lnTo>
                  <a:pt x="499511" y="365322"/>
                </a:lnTo>
                <a:lnTo>
                  <a:pt x="520866" y="366061"/>
                </a:lnTo>
                <a:lnTo>
                  <a:pt x="523853" y="365084"/>
                </a:lnTo>
                <a:lnTo>
                  <a:pt x="532798" y="359961"/>
                </a:lnTo>
                <a:lnTo>
                  <a:pt x="538755" y="358414"/>
                </a:lnTo>
                <a:lnTo>
                  <a:pt x="540740" y="357010"/>
                </a:lnTo>
                <a:lnTo>
                  <a:pt x="542064" y="355081"/>
                </a:lnTo>
                <a:lnTo>
                  <a:pt x="542946" y="352803"/>
                </a:lnTo>
                <a:lnTo>
                  <a:pt x="548929" y="344857"/>
                </a:lnTo>
                <a:lnTo>
                  <a:pt x="559839" y="332291"/>
                </a:lnTo>
                <a:lnTo>
                  <a:pt x="567604" y="318274"/>
                </a:lnTo>
                <a:lnTo>
                  <a:pt x="573376" y="301500"/>
                </a:lnTo>
                <a:lnTo>
                  <a:pt x="577295" y="291752"/>
                </a:lnTo>
                <a:lnTo>
                  <a:pt x="582456" y="274764"/>
                </a:lnTo>
                <a:lnTo>
                  <a:pt x="586291" y="263994"/>
                </a:lnTo>
                <a:lnTo>
                  <a:pt x="588451" y="246774"/>
                </a:lnTo>
                <a:lnTo>
                  <a:pt x="589090" y="227121"/>
                </a:lnTo>
                <a:lnTo>
                  <a:pt x="589240" y="207762"/>
                </a:lnTo>
                <a:lnTo>
                  <a:pt x="586660" y="191221"/>
                </a:lnTo>
                <a:lnTo>
                  <a:pt x="582276" y="170752"/>
                </a:lnTo>
                <a:lnTo>
                  <a:pt x="580258" y="158236"/>
                </a:lnTo>
                <a:lnTo>
                  <a:pt x="574536" y="141025"/>
                </a:lnTo>
                <a:lnTo>
                  <a:pt x="569454" y="123172"/>
                </a:lnTo>
                <a:lnTo>
                  <a:pt x="565630" y="112284"/>
                </a:lnTo>
                <a:lnTo>
                  <a:pt x="562485" y="94998"/>
                </a:lnTo>
                <a:lnTo>
                  <a:pt x="555682" y="74025"/>
                </a:lnTo>
                <a:lnTo>
                  <a:pt x="555001" y="70183"/>
                </a:lnTo>
                <a:lnTo>
                  <a:pt x="551599" y="63267"/>
                </a:lnTo>
                <a:lnTo>
                  <a:pt x="549303" y="60034"/>
                </a:lnTo>
                <a:lnTo>
                  <a:pt x="546752" y="51150"/>
                </a:lnTo>
                <a:lnTo>
                  <a:pt x="546072" y="46003"/>
                </a:lnTo>
                <a:lnTo>
                  <a:pt x="542670" y="37638"/>
                </a:lnTo>
                <a:lnTo>
                  <a:pt x="538843" y="30612"/>
                </a:lnTo>
                <a:lnTo>
                  <a:pt x="537142" y="24183"/>
                </a:lnTo>
                <a:lnTo>
                  <a:pt x="536184" y="14985"/>
                </a:lnTo>
                <a:lnTo>
                  <a:pt x="535058" y="12963"/>
                </a:lnTo>
                <a:lnTo>
                  <a:pt x="533315" y="11615"/>
                </a:lnTo>
                <a:lnTo>
                  <a:pt x="531160" y="10717"/>
                </a:lnTo>
                <a:lnTo>
                  <a:pt x="529724" y="9125"/>
                </a:lnTo>
                <a:lnTo>
                  <a:pt x="528767" y="7072"/>
                </a:lnTo>
                <a:lnTo>
                  <a:pt x="526854" y="0"/>
                </a:lnTo>
                <a:lnTo>
                  <a:pt x="540154" y="13292"/>
                </a:lnTo>
                <a:lnTo>
                  <a:pt x="541673" y="15803"/>
                </a:lnTo>
                <a:lnTo>
                  <a:pt x="544803" y="24078"/>
                </a:lnTo>
                <a:lnTo>
                  <a:pt x="554247" y="35763"/>
                </a:lnTo>
                <a:lnTo>
                  <a:pt x="557021" y="38721"/>
                </a:lnTo>
                <a:lnTo>
                  <a:pt x="558871" y="41685"/>
                </a:lnTo>
                <a:lnTo>
                  <a:pt x="566824" y="61288"/>
                </a:lnTo>
                <a:lnTo>
                  <a:pt x="574855" y="73163"/>
                </a:lnTo>
                <a:lnTo>
                  <a:pt x="589409" y="91768"/>
                </a:lnTo>
                <a:lnTo>
                  <a:pt x="596327" y="102296"/>
                </a:lnTo>
                <a:lnTo>
                  <a:pt x="614291" y="122577"/>
                </a:lnTo>
                <a:lnTo>
                  <a:pt x="630787" y="140560"/>
                </a:lnTo>
                <a:lnTo>
                  <a:pt x="636876" y="150440"/>
                </a:lnTo>
                <a:lnTo>
                  <a:pt x="645535" y="158799"/>
                </a:lnTo>
                <a:lnTo>
                  <a:pt x="666908" y="175353"/>
                </a:lnTo>
                <a:lnTo>
                  <a:pt x="689211" y="190456"/>
                </a:lnTo>
                <a:lnTo>
                  <a:pt x="712312" y="211324"/>
                </a:lnTo>
                <a:lnTo>
                  <a:pt x="726442" y="219262"/>
                </a:lnTo>
                <a:lnTo>
                  <a:pt x="737353" y="223048"/>
                </a:lnTo>
                <a:lnTo>
                  <a:pt x="743770" y="227449"/>
                </a:lnTo>
                <a:lnTo>
                  <a:pt x="747862" y="229020"/>
                </a:lnTo>
                <a:lnTo>
                  <a:pt x="766042" y="231541"/>
                </a:lnTo>
                <a:lnTo>
                  <a:pt x="790271" y="232145"/>
                </a:lnTo>
                <a:lnTo>
                  <a:pt x="803672" y="2321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105"/>
          <p:cNvSpPr/>
          <p:nvPr/>
        </p:nvSpPr>
        <p:spPr>
          <a:xfrm>
            <a:off x="1071562" y="3152190"/>
            <a:ext cx="392907" cy="258951"/>
          </a:xfrm>
          <a:custGeom>
            <a:avLst/>
            <a:gdLst/>
            <a:ahLst/>
            <a:cxnLst/>
            <a:rect l="0" t="0" r="0" b="0"/>
            <a:pathLst>
              <a:path w="392907" h="258951">
                <a:moveTo>
                  <a:pt x="0" y="258950"/>
                </a:moveTo>
                <a:lnTo>
                  <a:pt x="0" y="245648"/>
                </a:lnTo>
                <a:lnTo>
                  <a:pt x="992" y="243136"/>
                </a:lnTo>
                <a:lnTo>
                  <a:pt x="4740" y="237701"/>
                </a:lnTo>
                <a:lnTo>
                  <a:pt x="9714" y="231977"/>
                </a:lnTo>
                <a:lnTo>
                  <a:pt x="15231" y="226127"/>
                </a:lnTo>
                <a:lnTo>
                  <a:pt x="34552" y="206574"/>
                </a:lnTo>
                <a:lnTo>
                  <a:pt x="39902" y="202205"/>
                </a:lnTo>
                <a:lnTo>
                  <a:pt x="51138" y="194704"/>
                </a:lnTo>
                <a:lnTo>
                  <a:pt x="56912" y="190323"/>
                </a:lnTo>
                <a:lnTo>
                  <a:pt x="62746" y="185417"/>
                </a:lnTo>
                <a:lnTo>
                  <a:pt x="68620" y="180163"/>
                </a:lnTo>
                <a:lnTo>
                  <a:pt x="75512" y="174675"/>
                </a:lnTo>
                <a:lnTo>
                  <a:pt x="83084" y="169032"/>
                </a:lnTo>
                <a:lnTo>
                  <a:pt x="91108" y="163286"/>
                </a:lnTo>
                <a:lnTo>
                  <a:pt x="98442" y="158463"/>
                </a:lnTo>
                <a:lnTo>
                  <a:pt x="105315" y="154256"/>
                </a:lnTo>
                <a:lnTo>
                  <a:pt x="111882" y="150458"/>
                </a:lnTo>
                <a:lnTo>
                  <a:pt x="119237" y="145943"/>
                </a:lnTo>
                <a:lnTo>
                  <a:pt x="143808" y="130106"/>
                </a:lnTo>
                <a:lnTo>
                  <a:pt x="187646" y="101080"/>
                </a:lnTo>
                <a:lnTo>
                  <a:pt x="195543" y="96157"/>
                </a:lnTo>
                <a:lnTo>
                  <a:pt x="202792" y="91882"/>
                </a:lnTo>
                <a:lnTo>
                  <a:pt x="209609" y="88040"/>
                </a:lnTo>
                <a:lnTo>
                  <a:pt x="217130" y="84487"/>
                </a:lnTo>
                <a:lnTo>
                  <a:pt x="225120" y="81126"/>
                </a:lnTo>
                <a:lnTo>
                  <a:pt x="233424" y="77893"/>
                </a:lnTo>
                <a:lnTo>
                  <a:pt x="241936" y="73753"/>
                </a:lnTo>
                <a:lnTo>
                  <a:pt x="250588" y="69009"/>
                </a:lnTo>
                <a:lnTo>
                  <a:pt x="259332" y="63861"/>
                </a:lnTo>
                <a:lnTo>
                  <a:pt x="274339" y="55497"/>
                </a:lnTo>
                <a:lnTo>
                  <a:pt x="293945" y="45209"/>
                </a:lnTo>
                <a:lnTo>
                  <a:pt x="318347" y="32844"/>
                </a:lnTo>
                <a:lnTo>
                  <a:pt x="327688" y="26828"/>
                </a:lnTo>
                <a:lnTo>
                  <a:pt x="331568" y="23835"/>
                </a:lnTo>
                <a:lnTo>
                  <a:pt x="338525" y="20509"/>
                </a:lnTo>
                <a:lnTo>
                  <a:pt x="350666" y="15991"/>
                </a:lnTo>
                <a:lnTo>
                  <a:pt x="360242" y="12062"/>
                </a:lnTo>
                <a:lnTo>
                  <a:pt x="367805" y="10316"/>
                </a:lnTo>
                <a:lnTo>
                  <a:pt x="370219" y="8858"/>
                </a:lnTo>
                <a:lnTo>
                  <a:pt x="371828" y="6894"/>
                </a:lnTo>
                <a:lnTo>
                  <a:pt x="372901" y="4593"/>
                </a:lnTo>
                <a:lnTo>
                  <a:pt x="374609" y="3058"/>
                </a:lnTo>
                <a:lnTo>
                  <a:pt x="376739" y="2035"/>
                </a:lnTo>
                <a:lnTo>
                  <a:pt x="383939" y="0"/>
                </a:lnTo>
                <a:lnTo>
                  <a:pt x="383966" y="4733"/>
                </a:lnTo>
                <a:lnTo>
                  <a:pt x="384961" y="6128"/>
                </a:lnTo>
                <a:lnTo>
                  <a:pt x="386617" y="7058"/>
                </a:lnTo>
                <a:lnTo>
                  <a:pt x="392906" y="89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106"/>
          <p:cNvSpPr/>
          <p:nvPr/>
        </p:nvSpPr>
        <p:spPr>
          <a:xfrm>
            <a:off x="589514" y="4295179"/>
            <a:ext cx="214003" cy="428626"/>
          </a:xfrm>
          <a:custGeom>
            <a:avLst/>
            <a:gdLst/>
            <a:ahLst/>
            <a:cxnLst/>
            <a:rect l="0" t="0" r="0" b="0"/>
            <a:pathLst>
              <a:path w="214003" h="428626">
                <a:moveTo>
                  <a:pt x="115931" y="0"/>
                </a:moveTo>
                <a:lnTo>
                  <a:pt x="93808" y="22123"/>
                </a:lnTo>
                <a:lnTo>
                  <a:pt x="88570" y="30007"/>
                </a:lnTo>
                <a:lnTo>
                  <a:pt x="82934" y="40126"/>
                </a:lnTo>
                <a:lnTo>
                  <a:pt x="77122" y="51237"/>
                </a:lnTo>
                <a:lnTo>
                  <a:pt x="71232" y="60145"/>
                </a:lnTo>
                <a:lnTo>
                  <a:pt x="68272" y="63909"/>
                </a:lnTo>
                <a:lnTo>
                  <a:pt x="64315" y="68403"/>
                </a:lnTo>
                <a:lnTo>
                  <a:pt x="59692" y="73383"/>
                </a:lnTo>
                <a:lnTo>
                  <a:pt x="54626" y="78688"/>
                </a:lnTo>
                <a:lnTo>
                  <a:pt x="50256" y="84209"/>
                </a:lnTo>
                <a:lnTo>
                  <a:pt x="46351" y="89874"/>
                </a:lnTo>
                <a:lnTo>
                  <a:pt x="42755" y="95635"/>
                </a:lnTo>
                <a:lnTo>
                  <a:pt x="36114" y="107328"/>
                </a:lnTo>
                <a:lnTo>
                  <a:pt x="29855" y="119139"/>
                </a:lnTo>
                <a:lnTo>
                  <a:pt x="14760" y="148838"/>
                </a:lnTo>
                <a:lnTo>
                  <a:pt x="8789" y="158093"/>
                </a:lnTo>
                <a:lnTo>
                  <a:pt x="5807" y="161950"/>
                </a:lnTo>
                <a:lnTo>
                  <a:pt x="2495" y="168882"/>
                </a:lnTo>
                <a:lnTo>
                  <a:pt x="630" y="178362"/>
                </a:lnTo>
                <a:lnTo>
                  <a:pt x="0" y="190454"/>
                </a:lnTo>
                <a:lnTo>
                  <a:pt x="940" y="192454"/>
                </a:lnTo>
                <a:lnTo>
                  <a:pt x="2560" y="193787"/>
                </a:lnTo>
                <a:lnTo>
                  <a:pt x="7547" y="195927"/>
                </a:lnTo>
                <a:lnTo>
                  <a:pt x="13151" y="196298"/>
                </a:lnTo>
                <a:lnTo>
                  <a:pt x="15661" y="195357"/>
                </a:lnTo>
                <a:lnTo>
                  <a:pt x="21096" y="191667"/>
                </a:lnTo>
                <a:lnTo>
                  <a:pt x="26818" y="189365"/>
                </a:lnTo>
                <a:lnTo>
                  <a:pt x="29733" y="188751"/>
                </a:lnTo>
                <a:lnTo>
                  <a:pt x="33661" y="187350"/>
                </a:lnTo>
                <a:lnTo>
                  <a:pt x="38264" y="185423"/>
                </a:lnTo>
                <a:lnTo>
                  <a:pt x="43317" y="183147"/>
                </a:lnTo>
                <a:lnTo>
                  <a:pt x="54223" y="177972"/>
                </a:lnTo>
                <a:lnTo>
                  <a:pt x="59909" y="175203"/>
                </a:lnTo>
                <a:lnTo>
                  <a:pt x="64693" y="172364"/>
                </a:lnTo>
                <a:lnTo>
                  <a:pt x="68874" y="169480"/>
                </a:lnTo>
                <a:lnTo>
                  <a:pt x="72653" y="166565"/>
                </a:lnTo>
                <a:lnTo>
                  <a:pt x="77157" y="164622"/>
                </a:lnTo>
                <a:lnTo>
                  <a:pt x="82144" y="163326"/>
                </a:lnTo>
                <a:lnTo>
                  <a:pt x="87453" y="162462"/>
                </a:lnTo>
                <a:lnTo>
                  <a:pt x="92977" y="160894"/>
                </a:lnTo>
                <a:lnTo>
                  <a:pt x="98644" y="158857"/>
                </a:lnTo>
                <a:lnTo>
                  <a:pt x="104406" y="156506"/>
                </a:lnTo>
                <a:lnTo>
                  <a:pt x="110232" y="153947"/>
                </a:lnTo>
                <a:lnTo>
                  <a:pt x="121997" y="148458"/>
                </a:lnTo>
                <a:lnTo>
                  <a:pt x="139777" y="139789"/>
                </a:lnTo>
                <a:lnTo>
                  <a:pt x="144727" y="137841"/>
                </a:lnTo>
                <a:lnTo>
                  <a:pt x="149019" y="136543"/>
                </a:lnTo>
                <a:lnTo>
                  <a:pt x="152872" y="135677"/>
                </a:lnTo>
                <a:lnTo>
                  <a:pt x="157425" y="135100"/>
                </a:lnTo>
                <a:lnTo>
                  <a:pt x="162446" y="134715"/>
                </a:lnTo>
                <a:lnTo>
                  <a:pt x="172323" y="134287"/>
                </a:lnTo>
                <a:lnTo>
                  <a:pt x="183462" y="134047"/>
                </a:lnTo>
                <a:lnTo>
                  <a:pt x="199152" y="133959"/>
                </a:lnTo>
                <a:lnTo>
                  <a:pt x="202169" y="135939"/>
                </a:lnTo>
                <a:lnTo>
                  <a:pt x="208168" y="143430"/>
                </a:lnTo>
                <a:lnTo>
                  <a:pt x="212383" y="149323"/>
                </a:lnTo>
                <a:lnTo>
                  <a:pt x="213369" y="155994"/>
                </a:lnTo>
                <a:lnTo>
                  <a:pt x="213924" y="168259"/>
                </a:lnTo>
                <a:lnTo>
                  <a:pt x="214002" y="171704"/>
                </a:lnTo>
                <a:lnTo>
                  <a:pt x="211442" y="180823"/>
                </a:lnTo>
                <a:lnTo>
                  <a:pt x="206998" y="191491"/>
                </a:lnTo>
                <a:lnTo>
                  <a:pt x="201715" y="202847"/>
                </a:lnTo>
                <a:lnTo>
                  <a:pt x="184345" y="238164"/>
                </a:lnTo>
                <a:lnTo>
                  <a:pt x="181384" y="245096"/>
                </a:lnTo>
                <a:lnTo>
                  <a:pt x="178418" y="252694"/>
                </a:lnTo>
                <a:lnTo>
                  <a:pt x="175448" y="260737"/>
                </a:lnTo>
                <a:lnTo>
                  <a:pt x="171484" y="268082"/>
                </a:lnTo>
                <a:lnTo>
                  <a:pt x="166857" y="274964"/>
                </a:lnTo>
                <a:lnTo>
                  <a:pt x="161788" y="281536"/>
                </a:lnTo>
                <a:lnTo>
                  <a:pt x="156424" y="288894"/>
                </a:lnTo>
                <a:lnTo>
                  <a:pt x="145173" y="305007"/>
                </a:lnTo>
                <a:lnTo>
                  <a:pt x="140386" y="312479"/>
                </a:lnTo>
                <a:lnTo>
                  <a:pt x="136203" y="319443"/>
                </a:lnTo>
                <a:lnTo>
                  <a:pt x="132422" y="326072"/>
                </a:lnTo>
                <a:lnTo>
                  <a:pt x="127917" y="333467"/>
                </a:lnTo>
                <a:lnTo>
                  <a:pt x="117620" y="349622"/>
                </a:lnTo>
                <a:lnTo>
                  <a:pt x="113088" y="357105"/>
                </a:lnTo>
                <a:lnTo>
                  <a:pt x="109075" y="364078"/>
                </a:lnTo>
                <a:lnTo>
                  <a:pt x="105407" y="370711"/>
                </a:lnTo>
                <a:lnTo>
                  <a:pt x="101970" y="376125"/>
                </a:lnTo>
                <a:lnTo>
                  <a:pt x="95504" y="384787"/>
                </a:lnTo>
                <a:lnTo>
                  <a:pt x="89324" y="394589"/>
                </a:lnTo>
                <a:lnTo>
                  <a:pt x="82012" y="407570"/>
                </a:lnTo>
                <a:lnTo>
                  <a:pt x="71282" y="4286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107"/>
          <p:cNvSpPr/>
          <p:nvPr/>
        </p:nvSpPr>
        <p:spPr>
          <a:xfrm>
            <a:off x="803671" y="4152308"/>
            <a:ext cx="232173" cy="392499"/>
          </a:xfrm>
          <a:custGeom>
            <a:avLst/>
            <a:gdLst/>
            <a:ahLst/>
            <a:cxnLst/>
            <a:rect l="0" t="0" r="0" b="0"/>
            <a:pathLst>
              <a:path w="232173" h="392499">
                <a:moveTo>
                  <a:pt x="35719" y="44645"/>
                </a:moveTo>
                <a:lnTo>
                  <a:pt x="26238" y="58866"/>
                </a:lnTo>
                <a:lnTo>
                  <a:pt x="21583" y="68494"/>
                </a:lnTo>
                <a:lnTo>
                  <a:pt x="18523" y="77072"/>
                </a:lnTo>
                <a:lnTo>
                  <a:pt x="13855" y="87500"/>
                </a:lnTo>
                <a:lnTo>
                  <a:pt x="11119" y="96103"/>
                </a:lnTo>
                <a:lnTo>
                  <a:pt x="9578" y="106524"/>
                </a:lnTo>
                <a:lnTo>
                  <a:pt x="9362" y="109710"/>
                </a:lnTo>
                <a:lnTo>
                  <a:pt x="6476" y="118542"/>
                </a:lnTo>
                <a:lnTo>
                  <a:pt x="2878" y="128089"/>
                </a:lnTo>
                <a:lnTo>
                  <a:pt x="853" y="139043"/>
                </a:lnTo>
                <a:lnTo>
                  <a:pt x="253" y="148572"/>
                </a:lnTo>
                <a:lnTo>
                  <a:pt x="50" y="160681"/>
                </a:lnTo>
                <a:lnTo>
                  <a:pt x="0" y="187374"/>
                </a:lnTo>
                <a:lnTo>
                  <a:pt x="7068" y="180433"/>
                </a:lnTo>
                <a:lnTo>
                  <a:pt x="7689" y="179819"/>
                </a:lnTo>
                <a:lnTo>
                  <a:pt x="13303" y="169473"/>
                </a:lnTo>
                <a:lnTo>
                  <a:pt x="15834" y="159324"/>
                </a:lnTo>
                <a:lnTo>
                  <a:pt x="16509" y="153840"/>
                </a:lnTo>
                <a:lnTo>
                  <a:pt x="19905" y="145100"/>
                </a:lnTo>
                <a:lnTo>
                  <a:pt x="22200" y="141381"/>
                </a:lnTo>
                <a:lnTo>
                  <a:pt x="24750" y="131956"/>
                </a:lnTo>
                <a:lnTo>
                  <a:pt x="25430" y="126665"/>
                </a:lnTo>
                <a:lnTo>
                  <a:pt x="28831" y="118140"/>
                </a:lnTo>
                <a:lnTo>
                  <a:pt x="31127" y="114477"/>
                </a:lnTo>
                <a:lnTo>
                  <a:pt x="33678" y="105116"/>
                </a:lnTo>
                <a:lnTo>
                  <a:pt x="34358" y="99842"/>
                </a:lnTo>
                <a:lnTo>
                  <a:pt x="37760" y="91336"/>
                </a:lnTo>
                <a:lnTo>
                  <a:pt x="40056" y="87678"/>
                </a:lnTo>
                <a:lnTo>
                  <a:pt x="42608" y="78323"/>
                </a:lnTo>
                <a:lnTo>
                  <a:pt x="43288" y="73050"/>
                </a:lnTo>
                <a:lnTo>
                  <a:pt x="46690" y="64545"/>
                </a:lnTo>
                <a:lnTo>
                  <a:pt x="48986" y="60888"/>
                </a:lnTo>
                <a:lnTo>
                  <a:pt x="51537" y="51533"/>
                </a:lnTo>
                <a:lnTo>
                  <a:pt x="52218" y="46260"/>
                </a:lnTo>
                <a:lnTo>
                  <a:pt x="55619" y="37756"/>
                </a:lnTo>
                <a:lnTo>
                  <a:pt x="59447" y="30669"/>
                </a:lnTo>
                <a:lnTo>
                  <a:pt x="61147" y="24212"/>
                </a:lnTo>
                <a:lnTo>
                  <a:pt x="62239" y="11982"/>
                </a:lnTo>
                <a:lnTo>
                  <a:pt x="62498" y="522"/>
                </a:lnTo>
                <a:lnTo>
                  <a:pt x="69575" y="66"/>
                </a:lnTo>
                <a:lnTo>
                  <a:pt x="71329" y="0"/>
                </a:lnTo>
                <a:lnTo>
                  <a:pt x="71434" y="11020"/>
                </a:lnTo>
                <a:lnTo>
                  <a:pt x="71437" y="21246"/>
                </a:lnTo>
                <a:lnTo>
                  <a:pt x="72429" y="24084"/>
                </a:lnTo>
                <a:lnTo>
                  <a:pt x="76178" y="29885"/>
                </a:lnTo>
                <a:lnTo>
                  <a:pt x="78505" y="38415"/>
                </a:lnTo>
                <a:lnTo>
                  <a:pt x="79540" y="47829"/>
                </a:lnTo>
                <a:lnTo>
                  <a:pt x="80000" y="55320"/>
                </a:lnTo>
                <a:lnTo>
                  <a:pt x="82850" y="64603"/>
                </a:lnTo>
                <a:lnTo>
                  <a:pt x="86432" y="75343"/>
                </a:lnTo>
                <a:lnTo>
                  <a:pt x="88024" y="86731"/>
                </a:lnTo>
                <a:lnTo>
                  <a:pt x="91377" y="95761"/>
                </a:lnTo>
                <a:lnTo>
                  <a:pt x="93660" y="99558"/>
                </a:lnTo>
                <a:lnTo>
                  <a:pt x="96197" y="111715"/>
                </a:lnTo>
                <a:lnTo>
                  <a:pt x="96874" y="119124"/>
                </a:lnTo>
                <a:lnTo>
                  <a:pt x="98317" y="126047"/>
                </a:lnTo>
                <a:lnTo>
                  <a:pt x="100271" y="132647"/>
                </a:lnTo>
                <a:lnTo>
                  <a:pt x="102566" y="139032"/>
                </a:lnTo>
                <a:lnTo>
                  <a:pt x="105089" y="145273"/>
                </a:lnTo>
                <a:lnTo>
                  <a:pt x="110537" y="157499"/>
                </a:lnTo>
                <a:lnTo>
                  <a:pt x="113620" y="169547"/>
                </a:lnTo>
                <a:lnTo>
                  <a:pt x="115982" y="181516"/>
                </a:lnTo>
                <a:lnTo>
                  <a:pt x="120340" y="193451"/>
                </a:lnTo>
                <a:lnTo>
                  <a:pt x="125583" y="205369"/>
                </a:lnTo>
                <a:lnTo>
                  <a:pt x="131221" y="217281"/>
                </a:lnTo>
                <a:lnTo>
                  <a:pt x="137034" y="229190"/>
                </a:lnTo>
                <a:lnTo>
                  <a:pt x="139973" y="236135"/>
                </a:lnTo>
                <a:lnTo>
                  <a:pt x="142925" y="243743"/>
                </a:lnTo>
                <a:lnTo>
                  <a:pt x="145885" y="251791"/>
                </a:lnTo>
                <a:lnTo>
                  <a:pt x="151820" y="263379"/>
                </a:lnTo>
                <a:lnTo>
                  <a:pt x="157765" y="272828"/>
                </a:lnTo>
                <a:lnTo>
                  <a:pt x="163714" y="283643"/>
                </a:lnTo>
                <a:lnTo>
                  <a:pt x="172642" y="300888"/>
                </a:lnTo>
                <a:lnTo>
                  <a:pt x="181571" y="318565"/>
                </a:lnTo>
                <a:lnTo>
                  <a:pt x="184878" y="327783"/>
                </a:lnTo>
                <a:lnTo>
                  <a:pt x="187340" y="336179"/>
                </a:lnTo>
                <a:lnTo>
                  <a:pt x="191742" y="346525"/>
                </a:lnTo>
                <a:lnTo>
                  <a:pt x="197005" y="355092"/>
                </a:lnTo>
                <a:lnTo>
                  <a:pt x="202652" y="362207"/>
                </a:lnTo>
                <a:lnTo>
                  <a:pt x="208469" y="368677"/>
                </a:lnTo>
                <a:lnTo>
                  <a:pt x="214151" y="374778"/>
                </a:lnTo>
                <a:lnTo>
                  <a:pt x="221849" y="382565"/>
                </a:lnTo>
                <a:lnTo>
                  <a:pt x="222314" y="384027"/>
                </a:lnTo>
                <a:lnTo>
                  <a:pt x="222830" y="388296"/>
                </a:lnTo>
                <a:lnTo>
                  <a:pt x="223960" y="389832"/>
                </a:lnTo>
                <a:lnTo>
                  <a:pt x="225705" y="390855"/>
                </a:lnTo>
                <a:lnTo>
                  <a:pt x="230895" y="392498"/>
                </a:lnTo>
                <a:lnTo>
                  <a:pt x="231321" y="391640"/>
                </a:lnTo>
                <a:lnTo>
                  <a:pt x="232060" y="385178"/>
                </a:lnTo>
                <a:lnTo>
                  <a:pt x="232158" y="374418"/>
                </a:lnTo>
                <a:lnTo>
                  <a:pt x="232172" y="2410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108"/>
          <p:cNvSpPr/>
          <p:nvPr/>
        </p:nvSpPr>
        <p:spPr>
          <a:xfrm>
            <a:off x="955476" y="4000500"/>
            <a:ext cx="116086" cy="178590"/>
          </a:xfrm>
          <a:custGeom>
            <a:avLst/>
            <a:gdLst/>
            <a:ahLst/>
            <a:cxnLst/>
            <a:rect l="0" t="0" r="0" b="0"/>
            <a:pathLst>
              <a:path w="116086" h="178590">
                <a:moveTo>
                  <a:pt x="0" y="26789"/>
                </a:moveTo>
                <a:lnTo>
                  <a:pt x="0" y="18226"/>
                </a:lnTo>
                <a:lnTo>
                  <a:pt x="0" y="39111"/>
                </a:lnTo>
                <a:lnTo>
                  <a:pt x="992" y="41949"/>
                </a:lnTo>
                <a:lnTo>
                  <a:pt x="2646" y="44833"/>
                </a:lnTo>
                <a:lnTo>
                  <a:pt x="4740" y="47748"/>
                </a:lnTo>
                <a:lnTo>
                  <a:pt x="6137" y="50683"/>
                </a:lnTo>
                <a:lnTo>
                  <a:pt x="7068" y="53632"/>
                </a:lnTo>
                <a:lnTo>
                  <a:pt x="7689" y="56591"/>
                </a:lnTo>
                <a:lnTo>
                  <a:pt x="9094" y="59555"/>
                </a:lnTo>
                <a:lnTo>
                  <a:pt x="11024" y="62524"/>
                </a:lnTo>
                <a:lnTo>
                  <a:pt x="13302" y="65495"/>
                </a:lnTo>
                <a:lnTo>
                  <a:pt x="14821" y="68468"/>
                </a:lnTo>
                <a:lnTo>
                  <a:pt x="15834" y="71442"/>
                </a:lnTo>
                <a:lnTo>
                  <a:pt x="16509" y="74417"/>
                </a:lnTo>
                <a:lnTo>
                  <a:pt x="17951" y="78384"/>
                </a:lnTo>
                <a:lnTo>
                  <a:pt x="19905" y="83014"/>
                </a:lnTo>
                <a:lnTo>
                  <a:pt x="22200" y="88084"/>
                </a:lnTo>
                <a:lnTo>
                  <a:pt x="23730" y="92457"/>
                </a:lnTo>
                <a:lnTo>
                  <a:pt x="24750" y="96365"/>
                </a:lnTo>
                <a:lnTo>
                  <a:pt x="25429" y="99962"/>
                </a:lnTo>
                <a:lnTo>
                  <a:pt x="26875" y="104344"/>
                </a:lnTo>
                <a:lnTo>
                  <a:pt x="28831" y="109250"/>
                </a:lnTo>
                <a:lnTo>
                  <a:pt x="31127" y="114505"/>
                </a:lnTo>
                <a:lnTo>
                  <a:pt x="33650" y="119000"/>
                </a:lnTo>
                <a:lnTo>
                  <a:pt x="36324" y="122990"/>
                </a:lnTo>
                <a:lnTo>
                  <a:pt x="39099" y="126642"/>
                </a:lnTo>
                <a:lnTo>
                  <a:pt x="40949" y="130068"/>
                </a:lnTo>
                <a:lnTo>
                  <a:pt x="42182" y="133344"/>
                </a:lnTo>
                <a:lnTo>
                  <a:pt x="43004" y="136521"/>
                </a:lnTo>
                <a:lnTo>
                  <a:pt x="44544" y="139631"/>
                </a:lnTo>
                <a:lnTo>
                  <a:pt x="46563" y="142697"/>
                </a:lnTo>
                <a:lnTo>
                  <a:pt x="48902" y="145732"/>
                </a:lnTo>
                <a:lnTo>
                  <a:pt x="51453" y="148749"/>
                </a:lnTo>
                <a:lnTo>
                  <a:pt x="54146" y="151751"/>
                </a:lnTo>
                <a:lnTo>
                  <a:pt x="56933" y="154745"/>
                </a:lnTo>
                <a:lnTo>
                  <a:pt x="58791" y="157734"/>
                </a:lnTo>
                <a:lnTo>
                  <a:pt x="60030" y="160718"/>
                </a:lnTo>
                <a:lnTo>
                  <a:pt x="60856" y="163700"/>
                </a:lnTo>
                <a:lnTo>
                  <a:pt x="62399" y="166680"/>
                </a:lnTo>
                <a:lnTo>
                  <a:pt x="64420" y="169659"/>
                </a:lnTo>
                <a:lnTo>
                  <a:pt x="66759" y="172637"/>
                </a:lnTo>
                <a:lnTo>
                  <a:pt x="69311" y="174623"/>
                </a:lnTo>
                <a:lnTo>
                  <a:pt x="72004" y="175946"/>
                </a:lnTo>
                <a:lnTo>
                  <a:pt x="78715" y="178070"/>
                </a:lnTo>
                <a:lnTo>
                  <a:pt x="82279" y="178361"/>
                </a:lnTo>
                <a:lnTo>
                  <a:pt x="87170" y="178490"/>
                </a:lnTo>
                <a:lnTo>
                  <a:pt x="102478" y="178589"/>
                </a:lnTo>
                <a:lnTo>
                  <a:pt x="104037" y="177598"/>
                </a:lnTo>
                <a:lnTo>
                  <a:pt x="105077" y="175945"/>
                </a:lnTo>
                <a:lnTo>
                  <a:pt x="106232" y="171463"/>
                </a:lnTo>
                <a:lnTo>
                  <a:pt x="106746" y="166164"/>
                </a:lnTo>
                <a:lnTo>
                  <a:pt x="107875" y="163362"/>
                </a:lnTo>
                <a:lnTo>
                  <a:pt x="109620" y="160501"/>
                </a:lnTo>
                <a:lnTo>
                  <a:pt x="111775" y="157602"/>
                </a:lnTo>
                <a:lnTo>
                  <a:pt x="113212" y="153685"/>
                </a:lnTo>
                <a:lnTo>
                  <a:pt x="114170" y="149089"/>
                </a:lnTo>
                <a:lnTo>
                  <a:pt x="114809" y="144041"/>
                </a:lnTo>
                <a:lnTo>
                  <a:pt x="115235" y="139683"/>
                </a:lnTo>
                <a:lnTo>
                  <a:pt x="115518" y="135786"/>
                </a:lnTo>
                <a:lnTo>
                  <a:pt x="115708" y="132196"/>
                </a:lnTo>
                <a:lnTo>
                  <a:pt x="115918" y="122915"/>
                </a:lnTo>
                <a:lnTo>
                  <a:pt x="116085" y="64123"/>
                </a:lnTo>
                <a:lnTo>
                  <a:pt x="115093" y="59616"/>
                </a:lnTo>
                <a:lnTo>
                  <a:pt x="113440" y="55619"/>
                </a:lnTo>
                <a:lnTo>
                  <a:pt x="111345" y="51961"/>
                </a:lnTo>
                <a:lnTo>
                  <a:pt x="109949" y="47539"/>
                </a:lnTo>
                <a:lnTo>
                  <a:pt x="109018" y="42607"/>
                </a:lnTo>
                <a:lnTo>
                  <a:pt x="108398" y="37334"/>
                </a:lnTo>
                <a:lnTo>
                  <a:pt x="106992" y="32827"/>
                </a:lnTo>
                <a:lnTo>
                  <a:pt x="105062" y="28830"/>
                </a:lnTo>
                <a:lnTo>
                  <a:pt x="102784" y="25173"/>
                </a:lnTo>
                <a:lnTo>
                  <a:pt x="101265" y="20751"/>
                </a:lnTo>
                <a:lnTo>
                  <a:pt x="100252" y="15818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109"/>
          <p:cNvSpPr/>
          <p:nvPr/>
        </p:nvSpPr>
        <p:spPr>
          <a:xfrm>
            <a:off x="1080492" y="3589734"/>
            <a:ext cx="276443" cy="437519"/>
          </a:xfrm>
          <a:custGeom>
            <a:avLst/>
            <a:gdLst/>
            <a:ahLst/>
            <a:cxnLst/>
            <a:rect l="0" t="0" r="0" b="0"/>
            <a:pathLst>
              <a:path w="276443" h="437519">
                <a:moveTo>
                  <a:pt x="8930" y="241101"/>
                </a:moveTo>
                <a:lnTo>
                  <a:pt x="8930" y="270990"/>
                </a:lnTo>
                <a:lnTo>
                  <a:pt x="7937" y="273925"/>
                </a:lnTo>
                <a:lnTo>
                  <a:pt x="2793" y="282797"/>
                </a:lnTo>
                <a:lnTo>
                  <a:pt x="1241" y="288737"/>
                </a:lnTo>
                <a:lnTo>
                  <a:pt x="368" y="302400"/>
                </a:lnTo>
                <a:lnTo>
                  <a:pt x="109" y="314275"/>
                </a:lnTo>
                <a:lnTo>
                  <a:pt x="0" y="376747"/>
                </a:lnTo>
                <a:lnTo>
                  <a:pt x="2646" y="386055"/>
                </a:lnTo>
                <a:lnTo>
                  <a:pt x="6137" y="395814"/>
                </a:lnTo>
                <a:lnTo>
                  <a:pt x="7688" y="403459"/>
                </a:lnTo>
                <a:lnTo>
                  <a:pt x="11024" y="410164"/>
                </a:lnTo>
                <a:lnTo>
                  <a:pt x="13302" y="413341"/>
                </a:lnTo>
                <a:lnTo>
                  <a:pt x="15834" y="419517"/>
                </a:lnTo>
                <a:lnTo>
                  <a:pt x="16509" y="422553"/>
                </a:lnTo>
                <a:lnTo>
                  <a:pt x="17951" y="424577"/>
                </a:lnTo>
                <a:lnTo>
                  <a:pt x="19905" y="425926"/>
                </a:lnTo>
                <a:lnTo>
                  <a:pt x="22200" y="426826"/>
                </a:lnTo>
                <a:lnTo>
                  <a:pt x="23729" y="428418"/>
                </a:lnTo>
                <a:lnTo>
                  <a:pt x="24749" y="430471"/>
                </a:lnTo>
                <a:lnTo>
                  <a:pt x="25429" y="432832"/>
                </a:lnTo>
                <a:lnTo>
                  <a:pt x="26874" y="434406"/>
                </a:lnTo>
                <a:lnTo>
                  <a:pt x="28830" y="435456"/>
                </a:lnTo>
                <a:lnTo>
                  <a:pt x="33649" y="436622"/>
                </a:lnTo>
                <a:lnTo>
                  <a:pt x="42182" y="437370"/>
                </a:lnTo>
                <a:lnTo>
                  <a:pt x="44161" y="437518"/>
                </a:lnTo>
                <a:lnTo>
                  <a:pt x="49244" y="432803"/>
                </a:lnTo>
                <a:lnTo>
                  <a:pt x="50689" y="430418"/>
                </a:lnTo>
                <a:lnTo>
                  <a:pt x="52294" y="425122"/>
                </a:lnTo>
                <a:lnTo>
                  <a:pt x="53714" y="423313"/>
                </a:lnTo>
                <a:lnTo>
                  <a:pt x="55653" y="422107"/>
                </a:lnTo>
                <a:lnTo>
                  <a:pt x="57938" y="421303"/>
                </a:lnTo>
                <a:lnTo>
                  <a:pt x="59461" y="418783"/>
                </a:lnTo>
                <a:lnTo>
                  <a:pt x="61154" y="410691"/>
                </a:lnTo>
                <a:lnTo>
                  <a:pt x="62597" y="407739"/>
                </a:lnTo>
                <a:lnTo>
                  <a:pt x="64552" y="405771"/>
                </a:lnTo>
                <a:lnTo>
                  <a:pt x="66847" y="404459"/>
                </a:lnTo>
                <a:lnTo>
                  <a:pt x="68377" y="401601"/>
                </a:lnTo>
                <a:lnTo>
                  <a:pt x="70530" y="389088"/>
                </a:lnTo>
                <a:lnTo>
                  <a:pt x="71169" y="377664"/>
                </a:lnTo>
                <a:lnTo>
                  <a:pt x="71402" y="355535"/>
                </a:lnTo>
                <a:lnTo>
                  <a:pt x="71437" y="293056"/>
                </a:lnTo>
                <a:lnTo>
                  <a:pt x="70445" y="289628"/>
                </a:lnTo>
                <a:lnTo>
                  <a:pt x="65301" y="280064"/>
                </a:lnTo>
                <a:lnTo>
                  <a:pt x="63749" y="273962"/>
                </a:lnTo>
                <a:lnTo>
                  <a:pt x="62875" y="264949"/>
                </a:lnTo>
                <a:lnTo>
                  <a:pt x="61761" y="261961"/>
                </a:lnTo>
                <a:lnTo>
                  <a:pt x="53955" y="250554"/>
                </a:lnTo>
                <a:lnTo>
                  <a:pt x="53581" y="241215"/>
                </a:lnTo>
                <a:lnTo>
                  <a:pt x="53578" y="270990"/>
                </a:lnTo>
                <a:lnTo>
                  <a:pt x="54570" y="273925"/>
                </a:lnTo>
                <a:lnTo>
                  <a:pt x="58318" y="279833"/>
                </a:lnTo>
                <a:lnTo>
                  <a:pt x="66007" y="288737"/>
                </a:lnTo>
                <a:lnTo>
                  <a:pt x="67817" y="291710"/>
                </a:lnTo>
                <a:lnTo>
                  <a:pt x="71357" y="300635"/>
                </a:lnTo>
                <a:lnTo>
                  <a:pt x="78248" y="309563"/>
                </a:lnTo>
                <a:lnTo>
                  <a:pt x="86820" y="318823"/>
                </a:lnTo>
                <a:lnTo>
                  <a:pt x="87646" y="319705"/>
                </a:lnTo>
                <a:lnTo>
                  <a:pt x="93855" y="323331"/>
                </a:lnTo>
                <a:lnTo>
                  <a:pt x="102236" y="328249"/>
                </a:lnTo>
                <a:lnTo>
                  <a:pt x="109269" y="333743"/>
                </a:lnTo>
                <a:lnTo>
                  <a:pt x="115702" y="336846"/>
                </a:lnTo>
                <a:lnTo>
                  <a:pt x="118806" y="337673"/>
                </a:lnTo>
                <a:lnTo>
                  <a:pt x="124902" y="341238"/>
                </a:lnTo>
                <a:lnTo>
                  <a:pt x="127916" y="343578"/>
                </a:lnTo>
                <a:lnTo>
                  <a:pt x="133911" y="346178"/>
                </a:lnTo>
                <a:lnTo>
                  <a:pt x="136899" y="346871"/>
                </a:lnTo>
                <a:lnTo>
                  <a:pt x="138891" y="346341"/>
                </a:lnTo>
                <a:lnTo>
                  <a:pt x="140219" y="344995"/>
                </a:lnTo>
                <a:lnTo>
                  <a:pt x="141104" y="343106"/>
                </a:lnTo>
                <a:lnTo>
                  <a:pt x="142687" y="341847"/>
                </a:lnTo>
                <a:lnTo>
                  <a:pt x="144734" y="341007"/>
                </a:lnTo>
                <a:lnTo>
                  <a:pt x="152355" y="339826"/>
                </a:lnTo>
                <a:lnTo>
                  <a:pt x="155148" y="339659"/>
                </a:lnTo>
                <a:lnTo>
                  <a:pt x="158002" y="338557"/>
                </a:lnTo>
                <a:lnTo>
                  <a:pt x="163820" y="334686"/>
                </a:lnTo>
                <a:lnTo>
                  <a:pt x="169712" y="329658"/>
                </a:lnTo>
                <a:lnTo>
                  <a:pt x="176839" y="323086"/>
                </a:lnTo>
                <a:lnTo>
                  <a:pt x="182814" y="317207"/>
                </a:lnTo>
                <a:lnTo>
                  <a:pt x="190868" y="304441"/>
                </a:lnTo>
                <a:lnTo>
                  <a:pt x="193971" y="296372"/>
                </a:lnTo>
                <a:lnTo>
                  <a:pt x="195718" y="286251"/>
                </a:lnTo>
                <a:lnTo>
                  <a:pt x="196308" y="273942"/>
                </a:lnTo>
                <a:lnTo>
                  <a:pt x="196410" y="260203"/>
                </a:lnTo>
                <a:lnTo>
                  <a:pt x="199080" y="249260"/>
                </a:lnTo>
                <a:lnTo>
                  <a:pt x="202581" y="238774"/>
                </a:lnTo>
                <a:lnTo>
                  <a:pt x="204137" y="230807"/>
                </a:lnTo>
                <a:lnTo>
                  <a:pt x="203560" y="227293"/>
                </a:lnTo>
                <a:lnTo>
                  <a:pt x="199000" y="216615"/>
                </a:lnTo>
                <a:lnTo>
                  <a:pt x="197585" y="206737"/>
                </a:lnTo>
                <a:lnTo>
                  <a:pt x="196215" y="202317"/>
                </a:lnTo>
                <a:lnTo>
                  <a:pt x="190540" y="190363"/>
                </a:lnTo>
                <a:lnTo>
                  <a:pt x="188864" y="180187"/>
                </a:lnTo>
                <a:lnTo>
                  <a:pt x="185473" y="171695"/>
                </a:lnTo>
                <a:lnTo>
                  <a:pt x="181651" y="164613"/>
                </a:lnTo>
                <a:lnTo>
                  <a:pt x="178507" y="155049"/>
                </a:lnTo>
                <a:lnTo>
                  <a:pt x="172725" y="145931"/>
                </a:lnTo>
                <a:lnTo>
                  <a:pt x="171024" y="139934"/>
                </a:lnTo>
                <a:lnTo>
                  <a:pt x="170067" y="130979"/>
                </a:lnTo>
                <a:lnTo>
                  <a:pt x="168941" y="127999"/>
                </a:lnTo>
                <a:lnTo>
                  <a:pt x="162011" y="117850"/>
                </a:lnTo>
                <a:lnTo>
                  <a:pt x="153834" y="109250"/>
                </a:lnTo>
                <a:lnTo>
                  <a:pt x="151923" y="107279"/>
                </a:lnTo>
                <a:lnTo>
                  <a:pt x="151815" y="114855"/>
                </a:lnTo>
                <a:lnTo>
                  <a:pt x="159494" y="123666"/>
                </a:lnTo>
                <a:lnTo>
                  <a:pt x="160183" y="127061"/>
                </a:lnTo>
                <a:lnTo>
                  <a:pt x="160367" y="129356"/>
                </a:lnTo>
                <a:lnTo>
                  <a:pt x="161481" y="131878"/>
                </a:lnTo>
                <a:lnTo>
                  <a:pt x="167791" y="140168"/>
                </a:lnTo>
                <a:lnTo>
                  <a:pt x="173131" y="145971"/>
                </a:lnTo>
                <a:lnTo>
                  <a:pt x="174952" y="148908"/>
                </a:lnTo>
                <a:lnTo>
                  <a:pt x="178507" y="157781"/>
                </a:lnTo>
                <a:lnTo>
                  <a:pt x="185403" y="167687"/>
                </a:lnTo>
                <a:lnTo>
                  <a:pt x="190880" y="177384"/>
                </a:lnTo>
                <a:lnTo>
                  <a:pt x="193730" y="180764"/>
                </a:lnTo>
                <a:lnTo>
                  <a:pt x="196622" y="183017"/>
                </a:lnTo>
                <a:lnTo>
                  <a:pt x="199542" y="184519"/>
                </a:lnTo>
                <a:lnTo>
                  <a:pt x="202481" y="188497"/>
                </a:lnTo>
                <a:lnTo>
                  <a:pt x="211358" y="206333"/>
                </a:lnTo>
                <a:lnTo>
                  <a:pt x="217299" y="215065"/>
                </a:lnTo>
                <a:lnTo>
                  <a:pt x="225892" y="222254"/>
                </a:lnTo>
                <a:lnTo>
                  <a:pt x="238097" y="230213"/>
                </a:lnTo>
                <a:lnTo>
                  <a:pt x="244952" y="236332"/>
                </a:lnTo>
                <a:lnTo>
                  <a:pt x="247637" y="237921"/>
                </a:lnTo>
                <a:lnTo>
                  <a:pt x="253266" y="239688"/>
                </a:lnTo>
                <a:lnTo>
                  <a:pt x="255165" y="241151"/>
                </a:lnTo>
                <a:lnTo>
                  <a:pt x="256430" y="243119"/>
                </a:lnTo>
                <a:lnTo>
                  <a:pt x="257274" y="245423"/>
                </a:lnTo>
                <a:lnTo>
                  <a:pt x="258828" y="246959"/>
                </a:lnTo>
                <a:lnTo>
                  <a:pt x="260857" y="247983"/>
                </a:lnTo>
                <a:lnTo>
                  <a:pt x="267479" y="249911"/>
                </a:lnTo>
                <a:lnTo>
                  <a:pt x="275543" y="250020"/>
                </a:lnTo>
                <a:lnTo>
                  <a:pt x="275969" y="249032"/>
                </a:lnTo>
                <a:lnTo>
                  <a:pt x="276442" y="245287"/>
                </a:lnTo>
                <a:lnTo>
                  <a:pt x="275576" y="243892"/>
                </a:lnTo>
                <a:lnTo>
                  <a:pt x="274006" y="242962"/>
                </a:lnTo>
                <a:lnTo>
                  <a:pt x="271968" y="242342"/>
                </a:lnTo>
                <a:lnTo>
                  <a:pt x="270608" y="240936"/>
                </a:lnTo>
                <a:lnTo>
                  <a:pt x="269703" y="239007"/>
                </a:lnTo>
                <a:lnTo>
                  <a:pt x="268696" y="234217"/>
                </a:lnTo>
                <a:lnTo>
                  <a:pt x="268248" y="228781"/>
                </a:lnTo>
                <a:lnTo>
                  <a:pt x="267137" y="225943"/>
                </a:lnTo>
                <a:lnTo>
                  <a:pt x="261824" y="217207"/>
                </a:lnTo>
                <a:lnTo>
                  <a:pt x="260233" y="211299"/>
                </a:lnTo>
                <a:lnTo>
                  <a:pt x="259338" y="197655"/>
                </a:lnTo>
                <a:lnTo>
                  <a:pt x="258220" y="193285"/>
                </a:lnTo>
                <a:lnTo>
                  <a:pt x="252898" y="182396"/>
                </a:lnTo>
                <a:lnTo>
                  <a:pt x="249888" y="171893"/>
                </a:lnTo>
                <a:lnTo>
                  <a:pt x="245668" y="162055"/>
                </a:lnTo>
                <a:lnTo>
                  <a:pt x="243131" y="151069"/>
                </a:lnTo>
                <a:lnTo>
                  <a:pt x="242454" y="145361"/>
                </a:lnTo>
                <a:lnTo>
                  <a:pt x="239057" y="136373"/>
                </a:lnTo>
                <a:lnTo>
                  <a:pt x="236762" y="132587"/>
                </a:lnTo>
                <a:lnTo>
                  <a:pt x="234212" y="123089"/>
                </a:lnTo>
                <a:lnTo>
                  <a:pt x="232086" y="112253"/>
                </a:lnTo>
                <a:lnTo>
                  <a:pt x="227834" y="100823"/>
                </a:lnTo>
                <a:lnTo>
                  <a:pt x="224603" y="87972"/>
                </a:lnTo>
                <a:lnTo>
                  <a:pt x="223847" y="78455"/>
                </a:lnTo>
                <a:lnTo>
                  <a:pt x="223511" y="67611"/>
                </a:lnTo>
                <a:lnTo>
                  <a:pt x="223258" y="36453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110"/>
          <p:cNvSpPr/>
          <p:nvPr/>
        </p:nvSpPr>
        <p:spPr>
          <a:xfrm>
            <a:off x="1393031" y="3509486"/>
            <a:ext cx="160735" cy="222710"/>
          </a:xfrm>
          <a:custGeom>
            <a:avLst/>
            <a:gdLst/>
            <a:ahLst/>
            <a:cxnLst/>
            <a:rect l="0" t="0" r="0" b="0"/>
            <a:pathLst>
              <a:path w="160735" h="222710">
                <a:moveTo>
                  <a:pt x="0" y="178474"/>
                </a:moveTo>
                <a:lnTo>
                  <a:pt x="0" y="165172"/>
                </a:lnTo>
                <a:lnTo>
                  <a:pt x="992" y="162661"/>
                </a:lnTo>
                <a:lnTo>
                  <a:pt x="4740" y="157225"/>
                </a:lnTo>
                <a:lnTo>
                  <a:pt x="7068" y="151502"/>
                </a:lnTo>
                <a:lnTo>
                  <a:pt x="8102" y="145650"/>
                </a:lnTo>
                <a:lnTo>
                  <a:pt x="8562" y="139743"/>
                </a:lnTo>
                <a:lnTo>
                  <a:pt x="9676" y="136779"/>
                </a:lnTo>
                <a:lnTo>
                  <a:pt x="13561" y="130839"/>
                </a:lnTo>
                <a:lnTo>
                  <a:pt x="15949" y="124892"/>
                </a:lnTo>
                <a:lnTo>
                  <a:pt x="16586" y="121917"/>
                </a:lnTo>
                <a:lnTo>
                  <a:pt x="19939" y="115965"/>
                </a:lnTo>
                <a:lnTo>
                  <a:pt x="22222" y="112989"/>
                </a:lnTo>
                <a:lnTo>
                  <a:pt x="24759" y="107037"/>
                </a:lnTo>
                <a:lnTo>
                  <a:pt x="25887" y="100092"/>
                </a:lnTo>
                <a:lnTo>
                  <a:pt x="26187" y="95462"/>
                </a:lnTo>
                <a:lnTo>
                  <a:pt x="26388" y="90390"/>
                </a:lnTo>
                <a:lnTo>
                  <a:pt x="27514" y="86017"/>
                </a:lnTo>
                <a:lnTo>
                  <a:pt x="29256" y="82110"/>
                </a:lnTo>
                <a:lnTo>
                  <a:pt x="31410" y="78512"/>
                </a:lnTo>
                <a:lnTo>
                  <a:pt x="33804" y="71870"/>
                </a:lnTo>
                <a:lnTo>
                  <a:pt x="34867" y="65610"/>
                </a:lnTo>
                <a:lnTo>
                  <a:pt x="35340" y="59521"/>
                </a:lnTo>
                <a:lnTo>
                  <a:pt x="35550" y="53508"/>
                </a:lnTo>
                <a:lnTo>
                  <a:pt x="35685" y="41562"/>
                </a:lnTo>
                <a:lnTo>
                  <a:pt x="35718" y="13522"/>
                </a:lnTo>
                <a:lnTo>
                  <a:pt x="34726" y="11952"/>
                </a:lnTo>
                <a:lnTo>
                  <a:pt x="33073" y="10904"/>
                </a:lnTo>
                <a:lnTo>
                  <a:pt x="30978" y="10206"/>
                </a:lnTo>
                <a:lnTo>
                  <a:pt x="29582" y="8749"/>
                </a:lnTo>
                <a:lnTo>
                  <a:pt x="28651" y="6785"/>
                </a:lnTo>
                <a:lnTo>
                  <a:pt x="26821" y="0"/>
                </a:lnTo>
                <a:lnTo>
                  <a:pt x="22058" y="4656"/>
                </a:lnTo>
                <a:lnTo>
                  <a:pt x="13487" y="13186"/>
                </a:lnTo>
                <a:lnTo>
                  <a:pt x="11968" y="15697"/>
                </a:lnTo>
                <a:lnTo>
                  <a:pt x="10280" y="21131"/>
                </a:lnTo>
                <a:lnTo>
                  <a:pt x="9530" y="26854"/>
                </a:lnTo>
                <a:lnTo>
                  <a:pt x="9196" y="33697"/>
                </a:lnTo>
                <a:lnTo>
                  <a:pt x="8982" y="51613"/>
                </a:lnTo>
                <a:lnTo>
                  <a:pt x="8965" y="55205"/>
                </a:lnTo>
                <a:lnTo>
                  <a:pt x="7961" y="59584"/>
                </a:lnTo>
                <a:lnTo>
                  <a:pt x="6299" y="64488"/>
                </a:lnTo>
                <a:lnTo>
                  <a:pt x="4199" y="69741"/>
                </a:lnTo>
                <a:lnTo>
                  <a:pt x="2800" y="74235"/>
                </a:lnTo>
                <a:lnTo>
                  <a:pt x="1866" y="78224"/>
                </a:lnTo>
                <a:lnTo>
                  <a:pt x="1244" y="81876"/>
                </a:lnTo>
                <a:lnTo>
                  <a:pt x="829" y="86294"/>
                </a:lnTo>
                <a:lnTo>
                  <a:pt x="553" y="91224"/>
                </a:lnTo>
                <a:lnTo>
                  <a:pt x="245" y="101001"/>
                </a:lnTo>
                <a:lnTo>
                  <a:pt x="73" y="113076"/>
                </a:lnTo>
                <a:lnTo>
                  <a:pt x="32" y="123281"/>
                </a:lnTo>
                <a:lnTo>
                  <a:pt x="1013" y="128780"/>
                </a:lnTo>
                <a:lnTo>
                  <a:pt x="2660" y="134431"/>
                </a:lnTo>
                <a:lnTo>
                  <a:pt x="4750" y="140183"/>
                </a:lnTo>
                <a:lnTo>
                  <a:pt x="6143" y="145009"/>
                </a:lnTo>
                <a:lnTo>
                  <a:pt x="7072" y="149218"/>
                </a:lnTo>
                <a:lnTo>
                  <a:pt x="7691" y="153017"/>
                </a:lnTo>
                <a:lnTo>
                  <a:pt x="8104" y="157534"/>
                </a:lnTo>
                <a:lnTo>
                  <a:pt x="8379" y="162530"/>
                </a:lnTo>
                <a:lnTo>
                  <a:pt x="8562" y="167845"/>
                </a:lnTo>
                <a:lnTo>
                  <a:pt x="9677" y="172380"/>
                </a:lnTo>
                <a:lnTo>
                  <a:pt x="11412" y="176396"/>
                </a:lnTo>
                <a:lnTo>
                  <a:pt x="13561" y="180065"/>
                </a:lnTo>
                <a:lnTo>
                  <a:pt x="15986" y="183504"/>
                </a:lnTo>
                <a:lnTo>
                  <a:pt x="18595" y="186788"/>
                </a:lnTo>
                <a:lnTo>
                  <a:pt x="21326" y="189970"/>
                </a:lnTo>
                <a:lnTo>
                  <a:pt x="24139" y="193084"/>
                </a:lnTo>
                <a:lnTo>
                  <a:pt x="29911" y="199189"/>
                </a:lnTo>
                <a:lnTo>
                  <a:pt x="31847" y="202206"/>
                </a:lnTo>
                <a:lnTo>
                  <a:pt x="33998" y="208204"/>
                </a:lnTo>
                <a:lnTo>
                  <a:pt x="35563" y="210200"/>
                </a:lnTo>
                <a:lnTo>
                  <a:pt x="37600" y="211531"/>
                </a:lnTo>
                <a:lnTo>
                  <a:pt x="39949" y="212418"/>
                </a:lnTo>
                <a:lnTo>
                  <a:pt x="42508" y="214003"/>
                </a:lnTo>
                <a:lnTo>
                  <a:pt x="45206" y="216050"/>
                </a:lnTo>
                <a:lnTo>
                  <a:pt x="47996" y="218408"/>
                </a:lnTo>
                <a:lnTo>
                  <a:pt x="51841" y="219980"/>
                </a:lnTo>
                <a:lnTo>
                  <a:pt x="56389" y="221027"/>
                </a:lnTo>
                <a:lnTo>
                  <a:pt x="61405" y="221726"/>
                </a:lnTo>
                <a:lnTo>
                  <a:pt x="65741" y="222192"/>
                </a:lnTo>
                <a:lnTo>
                  <a:pt x="69624" y="222502"/>
                </a:lnTo>
                <a:lnTo>
                  <a:pt x="73205" y="222709"/>
                </a:lnTo>
                <a:lnTo>
                  <a:pt x="76585" y="221855"/>
                </a:lnTo>
                <a:lnTo>
                  <a:pt x="79830" y="220293"/>
                </a:lnTo>
                <a:lnTo>
                  <a:pt x="82985" y="218260"/>
                </a:lnTo>
                <a:lnTo>
                  <a:pt x="86081" y="216904"/>
                </a:lnTo>
                <a:lnTo>
                  <a:pt x="89138" y="216000"/>
                </a:lnTo>
                <a:lnTo>
                  <a:pt x="92167" y="215398"/>
                </a:lnTo>
                <a:lnTo>
                  <a:pt x="95179" y="214997"/>
                </a:lnTo>
                <a:lnTo>
                  <a:pt x="98179" y="214729"/>
                </a:lnTo>
                <a:lnTo>
                  <a:pt x="101171" y="214550"/>
                </a:lnTo>
                <a:lnTo>
                  <a:pt x="104159" y="213439"/>
                </a:lnTo>
                <a:lnTo>
                  <a:pt x="107142" y="211706"/>
                </a:lnTo>
                <a:lnTo>
                  <a:pt x="110123" y="209559"/>
                </a:lnTo>
                <a:lnTo>
                  <a:pt x="113103" y="207135"/>
                </a:lnTo>
                <a:lnTo>
                  <a:pt x="116082" y="204527"/>
                </a:lnTo>
                <a:lnTo>
                  <a:pt x="119060" y="201796"/>
                </a:lnTo>
                <a:lnTo>
                  <a:pt x="125014" y="196116"/>
                </a:lnTo>
                <a:lnTo>
                  <a:pt x="145851" y="175485"/>
                </a:lnTo>
                <a:lnTo>
                  <a:pt x="147835" y="172513"/>
                </a:lnTo>
                <a:lnTo>
                  <a:pt x="150040" y="166565"/>
                </a:lnTo>
                <a:lnTo>
                  <a:pt x="151621" y="162597"/>
                </a:lnTo>
                <a:lnTo>
                  <a:pt x="153666" y="157968"/>
                </a:lnTo>
                <a:lnTo>
                  <a:pt x="160734" y="1427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643562" y="2241351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212"/>
          <p:cNvSpPr/>
          <p:nvPr/>
        </p:nvSpPr>
        <p:spPr>
          <a:xfrm>
            <a:off x="5643562" y="2241351"/>
            <a:ext cx="892970" cy="53579"/>
          </a:xfrm>
          <a:custGeom>
            <a:avLst/>
            <a:gdLst/>
            <a:ahLst/>
            <a:cxnLst/>
            <a:rect l="0" t="0" r="0" b="0"/>
            <a:pathLst>
              <a:path w="892970" h="53579">
                <a:moveTo>
                  <a:pt x="0" y="0"/>
                </a:moveTo>
                <a:lnTo>
                  <a:pt x="28443" y="4740"/>
                </a:lnTo>
                <a:lnTo>
                  <a:pt x="37813" y="7129"/>
                </a:lnTo>
                <a:lnTo>
                  <a:pt x="45052" y="9714"/>
                </a:lnTo>
                <a:lnTo>
                  <a:pt x="50871" y="12429"/>
                </a:lnTo>
                <a:lnTo>
                  <a:pt x="56735" y="14239"/>
                </a:lnTo>
                <a:lnTo>
                  <a:pt x="62628" y="15446"/>
                </a:lnTo>
                <a:lnTo>
                  <a:pt x="74467" y="16787"/>
                </a:lnTo>
                <a:lnTo>
                  <a:pt x="98237" y="17647"/>
                </a:lnTo>
                <a:lnTo>
                  <a:pt x="188919" y="17858"/>
                </a:lnTo>
                <a:lnTo>
                  <a:pt x="196392" y="18851"/>
                </a:lnTo>
                <a:lnTo>
                  <a:pt x="203357" y="20505"/>
                </a:lnTo>
                <a:lnTo>
                  <a:pt x="209986" y="22600"/>
                </a:lnTo>
                <a:lnTo>
                  <a:pt x="217381" y="23996"/>
                </a:lnTo>
                <a:lnTo>
                  <a:pt x="233536" y="25548"/>
                </a:lnTo>
                <a:lnTo>
                  <a:pt x="254625" y="26421"/>
                </a:lnTo>
                <a:lnTo>
                  <a:pt x="295284" y="26741"/>
                </a:lnTo>
                <a:lnTo>
                  <a:pt x="312808" y="27760"/>
                </a:lnTo>
                <a:lnTo>
                  <a:pt x="321648" y="29421"/>
                </a:lnTo>
                <a:lnTo>
                  <a:pt x="330518" y="31520"/>
                </a:lnTo>
                <a:lnTo>
                  <a:pt x="339408" y="32920"/>
                </a:lnTo>
                <a:lnTo>
                  <a:pt x="357223" y="34475"/>
                </a:lnTo>
                <a:lnTo>
                  <a:pt x="383987" y="35350"/>
                </a:lnTo>
                <a:lnTo>
                  <a:pt x="499695" y="35716"/>
                </a:lnTo>
                <a:lnTo>
                  <a:pt x="508747" y="36709"/>
                </a:lnTo>
                <a:lnTo>
                  <a:pt x="517758" y="38364"/>
                </a:lnTo>
                <a:lnTo>
                  <a:pt x="526742" y="40458"/>
                </a:lnTo>
                <a:lnTo>
                  <a:pt x="536701" y="41855"/>
                </a:lnTo>
                <a:lnTo>
                  <a:pt x="558349" y="43407"/>
                </a:lnTo>
                <a:lnTo>
                  <a:pt x="578553" y="44097"/>
                </a:lnTo>
                <a:lnTo>
                  <a:pt x="615778" y="44540"/>
                </a:lnTo>
                <a:lnTo>
                  <a:pt x="624831" y="45568"/>
                </a:lnTo>
                <a:lnTo>
                  <a:pt x="633843" y="47246"/>
                </a:lnTo>
                <a:lnTo>
                  <a:pt x="642828" y="49357"/>
                </a:lnTo>
                <a:lnTo>
                  <a:pt x="651794" y="50764"/>
                </a:lnTo>
                <a:lnTo>
                  <a:pt x="669694" y="52327"/>
                </a:lnTo>
                <a:lnTo>
                  <a:pt x="696506" y="53208"/>
                </a:lnTo>
                <a:lnTo>
                  <a:pt x="892969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643687" y="2098476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214"/>
          <p:cNvSpPr/>
          <p:nvPr/>
        </p:nvSpPr>
        <p:spPr>
          <a:xfrm>
            <a:off x="6643687" y="2098476"/>
            <a:ext cx="178595" cy="17860"/>
          </a:xfrm>
          <a:custGeom>
            <a:avLst/>
            <a:gdLst/>
            <a:ahLst/>
            <a:cxnLst/>
            <a:rect l="0" t="0" r="0" b="0"/>
            <a:pathLst>
              <a:path w="178595" h="17860">
                <a:moveTo>
                  <a:pt x="0" y="0"/>
                </a:moveTo>
                <a:lnTo>
                  <a:pt x="38633" y="0"/>
                </a:lnTo>
                <a:lnTo>
                  <a:pt x="41630" y="992"/>
                </a:lnTo>
                <a:lnTo>
                  <a:pt x="44620" y="2646"/>
                </a:lnTo>
                <a:lnTo>
                  <a:pt x="47606" y="4740"/>
                </a:lnTo>
                <a:lnTo>
                  <a:pt x="51581" y="6137"/>
                </a:lnTo>
                <a:lnTo>
                  <a:pt x="56215" y="7068"/>
                </a:lnTo>
                <a:lnTo>
                  <a:pt x="61290" y="7689"/>
                </a:lnTo>
                <a:lnTo>
                  <a:pt x="65664" y="8102"/>
                </a:lnTo>
                <a:lnTo>
                  <a:pt x="69573" y="8378"/>
                </a:lnTo>
                <a:lnTo>
                  <a:pt x="73172" y="8562"/>
                </a:lnTo>
                <a:lnTo>
                  <a:pt x="82461" y="8766"/>
                </a:lnTo>
                <a:lnTo>
                  <a:pt x="173980" y="8930"/>
                </a:lnTo>
                <a:lnTo>
                  <a:pt x="175518" y="9922"/>
                </a:lnTo>
                <a:lnTo>
                  <a:pt x="176543" y="11576"/>
                </a:lnTo>
                <a:lnTo>
                  <a:pt x="178594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215"/>
          <p:cNvSpPr/>
          <p:nvPr/>
        </p:nvSpPr>
        <p:spPr>
          <a:xfrm>
            <a:off x="6929437" y="1946671"/>
            <a:ext cx="192343" cy="330019"/>
          </a:xfrm>
          <a:custGeom>
            <a:avLst/>
            <a:gdLst/>
            <a:ahLst/>
            <a:cxnLst/>
            <a:rect l="0" t="0" r="0" b="0"/>
            <a:pathLst>
              <a:path w="192343" h="330019">
                <a:moveTo>
                  <a:pt x="44648" y="0"/>
                </a:moveTo>
                <a:lnTo>
                  <a:pt x="44648" y="37859"/>
                </a:lnTo>
                <a:lnTo>
                  <a:pt x="43656" y="41114"/>
                </a:lnTo>
                <a:lnTo>
                  <a:pt x="39908" y="47377"/>
                </a:lnTo>
                <a:lnTo>
                  <a:pt x="37581" y="56114"/>
                </a:lnTo>
                <a:lnTo>
                  <a:pt x="36960" y="61222"/>
                </a:lnTo>
                <a:lnTo>
                  <a:pt x="35554" y="65619"/>
                </a:lnTo>
                <a:lnTo>
                  <a:pt x="31346" y="73152"/>
                </a:lnTo>
                <a:lnTo>
                  <a:pt x="28815" y="82452"/>
                </a:lnTo>
                <a:lnTo>
                  <a:pt x="28139" y="87710"/>
                </a:lnTo>
                <a:lnTo>
                  <a:pt x="27689" y="93200"/>
                </a:lnTo>
                <a:lnTo>
                  <a:pt x="27389" y="98845"/>
                </a:lnTo>
                <a:lnTo>
                  <a:pt x="27056" y="110408"/>
                </a:lnTo>
                <a:lnTo>
                  <a:pt x="26908" y="122162"/>
                </a:lnTo>
                <a:lnTo>
                  <a:pt x="25876" y="128074"/>
                </a:lnTo>
                <a:lnTo>
                  <a:pt x="24196" y="134000"/>
                </a:lnTo>
                <a:lnTo>
                  <a:pt x="22084" y="139935"/>
                </a:lnTo>
                <a:lnTo>
                  <a:pt x="20675" y="145876"/>
                </a:lnTo>
                <a:lnTo>
                  <a:pt x="19737" y="151821"/>
                </a:lnTo>
                <a:lnTo>
                  <a:pt x="19110" y="157769"/>
                </a:lnTo>
                <a:lnTo>
                  <a:pt x="18694" y="163718"/>
                </a:lnTo>
                <a:lnTo>
                  <a:pt x="18415" y="169669"/>
                </a:lnTo>
                <a:lnTo>
                  <a:pt x="18230" y="175621"/>
                </a:lnTo>
                <a:lnTo>
                  <a:pt x="17114" y="181573"/>
                </a:lnTo>
                <a:lnTo>
                  <a:pt x="15378" y="187525"/>
                </a:lnTo>
                <a:lnTo>
                  <a:pt x="13229" y="193478"/>
                </a:lnTo>
                <a:lnTo>
                  <a:pt x="10840" y="202738"/>
                </a:lnTo>
                <a:lnTo>
                  <a:pt x="9778" y="211153"/>
                </a:lnTo>
                <a:lnTo>
                  <a:pt x="9496" y="216175"/>
                </a:lnTo>
                <a:lnTo>
                  <a:pt x="9307" y="221507"/>
                </a:lnTo>
                <a:lnTo>
                  <a:pt x="8189" y="227047"/>
                </a:lnTo>
                <a:lnTo>
                  <a:pt x="6452" y="232724"/>
                </a:lnTo>
                <a:lnTo>
                  <a:pt x="4301" y="238493"/>
                </a:lnTo>
                <a:lnTo>
                  <a:pt x="1912" y="247549"/>
                </a:lnTo>
                <a:lnTo>
                  <a:pt x="850" y="255874"/>
                </a:lnTo>
                <a:lnTo>
                  <a:pt x="567" y="260872"/>
                </a:lnTo>
                <a:lnTo>
                  <a:pt x="252" y="270724"/>
                </a:lnTo>
                <a:lnTo>
                  <a:pt x="50" y="285134"/>
                </a:lnTo>
                <a:lnTo>
                  <a:pt x="0" y="312158"/>
                </a:lnTo>
                <a:lnTo>
                  <a:pt x="0" y="303967"/>
                </a:lnTo>
                <a:lnTo>
                  <a:pt x="4740" y="298975"/>
                </a:lnTo>
                <a:lnTo>
                  <a:pt x="6137" y="296551"/>
                </a:lnTo>
                <a:lnTo>
                  <a:pt x="7689" y="291212"/>
                </a:lnTo>
                <a:lnTo>
                  <a:pt x="8561" y="282628"/>
                </a:lnTo>
                <a:lnTo>
                  <a:pt x="8820" y="273801"/>
                </a:lnTo>
                <a:lnTo>
                  <a:pt x="9849" y="270839"/>
                </a:lnTo>
                <a:lnTo>
                  <a:pt x="15045" y="261929"/>
                </a:lnTo>
                <a:lnTo>
                  <a:pt x="18018" y="252013"/>
                </a:lnTo>
                <a:lnTo>
                  <a:pt x="22230" y="242313"/>
                </a:lnTo>
                <a:lnTo>
                  <a:pt x="24763" y="234034"/>
                </a:lnTo>
                <a:lnTo>
                  <a:pt x="25438" y="230437"/>
                </a:lnTo>
                <a:lnTo>
                  <a:pt x="28835" y="223794"/>
                </a:lnTo>
                <a:lnTo>
                  <a:pt x="33651" y="216542"/>
                </a:lnTo>
                <a:lnTo>
                  <a:pt x="39100" y="206705"/>
                </a:lnTo>
                <a:lnTo>
                  <a:pt x="44828" y="198364"/>
                </a:lnTo>
                <a:lnTo>
                  <a:pt x="50681" y="191349"/>
                </a:lnTo>
                <a:lnTo>
                  <a:pt x="56590" y="184925"/>
                </a:lnTo>
                <a:lnTo>
                  <a:pt x="58563" y="181822"/>
                </a:lnTo>
                <a:lnTo>
                  <a:pt x="60754" y="175729"/>
                </a:lnTo>
                <a:lnTo>
                  <a:pt x="63323" y="172715"/>
                </a:lnTo>
                <a:lnTo>
                  <a:pt x="67020" y="169714"/>
                </a:lnTo>
                <a:lnTo>
                  <a:pt x="71469" y="166721"/>
                </a:lnTo>
                <a:lnTo>
                  <a:pt x="75427" y="162741"/>
                </a:lnTo>
                <a:lnTo>
                  <a:pt x="79058" y="158104"/>
                </a:lnTo>
                <a:lnTo>
                  <a:pt x="82471" y="153027"/>
                </a:lnTo>
                <a:lnTo>
                  <a:pt x="85738" y="149644"/>
                </a:lnTo>
                <a:lnTo>
                  <a:pt x="88909" y="147388"/>
                </a:lnTo>
                <a:lnTo>
                  <a:pt x="92015" y="145883"/>
                </a:lnTo>
                <a:lnTo>
                  <a:pt x="95078" y="143888"/>
                </a:lnTo>
                <a:lnTo>
                  <a:pt x="98112" y="141566"/>
                </a:lnTo>
                <a:lnTo>
                  <a:pt x="101127" y="139026"/>
                </a:lnTo>
                <a:lnTo>
                  <a:pt x="104129" y="137333"/>
                </a:lnTo>
                <a:lnTo>
                  <a:pt x="110110" y="135451"/>
                </a:lnTo>
                <a:lnTo>
                  <a:pt x="116076" y="131969"/>
                </a:lnTo>
                <a:lnTo>
                  <a:pt x="119056" y="129651"/>
                </a:lnTo>
                <a:lnTo>
                  <a:pt x="125013" y="127076"/>
                </a:lnTo>
                <a:lnTo>
                  <a:pt x="130967" y="125932"/>
                </a:lnTo>
                <a:lnTo>
                  <a:pt x="136921" y="125423"/>
                </a:lnTo>
                <a:lnTo>
                  <a:pt x="142875" y="125197"/>
                </a:lnTo>
                <a:lnTo>
                  <a:pt x="145852" y="125137"/>
                </a:lnTo>
                <a:lnTo>
                  <a:pt x="148828" y="126089"/>
                </a:lnTo>
                <a:lnTo>
                  <a:pt x="154781" y="129792"/>
                </a:lnTo>
                <a:lnTo>
                  <a:pt x="160734" y="132100"/>
                </a:lnTo>
                <a:lnTo>
                  <a:pt x="163711" y="132715"/>
                </a:lnTo>
                <a:lnTo>
                  <a:pt x="165695" y="134117"/>
                </a:lnTo>
                <a:lnTo>
                  <a:pt x="167018" y="136045"/>
                </a:lnTo>
                <a:lnTo>
                  <a:pt x="167901" y="138322"/>
                </a:lnTo>
                <a:lnTo>
                  <a:pt x="169480" y="139840"/>
                </a:lnTo>
                <a:lnTo>
                  <a:pt x="171526" y="140852"/>
                </a:lnTo>
                <a:lnTo>
                  <a:pt x="173882" y="141526"/>
                </a:lnTo>
                <a:lnTo>
                  <a:pt x="176445" y="143960"/>
                </a:lnTo>
                <a:lnTo>
                  <a:pt x="181939" y="151957"/>
                </a:lnTo>
                <a:lnTo>
                  <a:pt x="185041" y="159479"/>
                </a:lnTo>
                <a:lnTo>
                  <a:pt x="185869" y="162874"/>
                </a:lnTo>
                <a:lnTo>
                  <a:pt x="187413" y="165138"/>
                </a:lnTo>
                <a:lnTo>
                  <a:pt x="189434" y="166647"/>
                </a:lnTo>
                <a:lnTo>
                  <a:pt x="191774" y="167653"/>
                </a:lnTo>
                <a:lnTo>
                  <a:pt x="192342" y="170308"/>
                </a:lnTo>
                <a:lnTo>
                  <a:pt x="190327" y="178549"/>
                </a:lnTo>
                <a:lnTo>
                  <a:pt x="188769" y="186181"/>
                </a:lnTo>
                <a:lnTo>
                  <a:pt x="187892" y="196055"/>
                </a:lnTo>
                <a:lnTo>
                  <a:pt x="187688" y="203222"/>
                </a:lnTo>
                <a:lnTo>
                  <a:pt x="187545" y="224954"/>
                </a:lnTo>
                <a:lnTo>
                  <a:pt x="186546" y="228353"/>
                </a:lnTo>
                <a:lnTo>
                  <a:pt x="182790" y="234774"/>
                </a:lnTo>
                <a:lnTo>
                  <a:pt x="177813" y="240936"/>
                </a:lnTo>
                <a:lnTo>
                  <a:pt x="172293" y="247973"/>
                </a:lnTo>
                <a:lnTo>
                  <a:pt x="166533" y="257716"/>
                </a:lnTo>
                <a:lnTo>
                  <a:pt x="160666" y="266015"/>
                </a:lnTo>
                <a:lnTo>
                  <a:pt x="154751" y="273010"/>
                </a:lnTo>
                <a:lnTo>
                  <a:pt x="148815" y="279427"/>
                </a:lnTo>
                <a:lnTo>
                  <a:pt x="139895" y="288617"/>
                </a:lnTo>
                <a:lnTo>
                  <a:pt x="130967" y="297624"/>
                </a:lnTo>
                <a:lnTo>
                  <a:pt x="126999" y="299619"/>
                </a:lnTo>
                <a:lnTo>
                  <a:pt x="122369" y="300949"/>
                </a:lnTo>
                <a:lnTo>
                  <a:pt x="117298" y="301836"/>
                </a:lnTo>
                <a:lnTo>
                  <a:pt x="112926" y="303420"/>
                </a:lnTo>
                <a:lnTo>
                  <a:pt x="109018" y="305467"/>
                </a:lnTo>
                <a:lnTo>
                  <a:pt x="105421" y="307825"/>
                </a:lnTo>
                <a:lnTo>
                  <a:pt x="102031" y="310389"/>
                </a:lnTo>
                <a:lnTo>
                  <a:pt x="98778" y="313090"/>
                </a:lnTo>
                <a:lnTo>
                  <a:pt x="95618" y="315883"/>
                </a:lnTo>
                <a:lnTo>
                  <a:pt x="92518" y="317745"/>
                </a:lnTo>
                <a:lnTo>
                  <a:pt x="89460" y="318987"/>
                </a:lnTo>
                <a:lnTo>
                  <a:pt x="86429" y="319814"/>
                </a:lnTo>
                <a:lnTo>
                  <a:pt x="83416" y="320366"/>
                </a:lnTo>
                <a:lnTo>
                  <a:pt x="77423" y="320979"/>
                </a:lnTo>
                <a:lnTo>
                  <a:pt x="74436" y="322134"/>
                </a:lnTo>
                <a:lnTo>
                  <a:pt x="68470" y="326064"/>
                </a:lnTo>
                <a:lnTo>
                  <a:pt x="62512" y="328472"/>
                </a:lnTo>
                <a:lnTo>
                  <a:pt x="56557" y="329543"/>
                </a:lnTo>
                <a:lnTo>
                  <a:pt x="50602" y="330018"/>
                </a:lnTo>
                <a:lnTo>
                  <a:pt x="47626" y="329153"/>
                </a:lnTo>
                <a:lnTo>
                  <a:pt x="41672" y="325546"/>
                </a:lnTo>
                <a:lnTo>
                  <a:pt x="36241" y="321827"/>
                </a:lnTo>
                <a:lnTo>
                  <a:pt x="31133" y="316835"/>
                </a:lnTo>
                <a:lnTo>
                  <a:pt x="29685" y="314411"/>
                </a:lnTo>
                <a:lnTo>
                  <a:pt x="27170" y="305228"/>
                </a:lnTo>
                <a:lnTo>
                  <a:pt x="26902" y="299349"/>
                </a:lnTo>
                <a:lnTo>
                  <a:pt x="27856" y="297793"/>
                </a:lnTo>
                <a:lnTo>
                  <a:pt x="29485" y="296755"/>
                </a:lnTo>
                <a:lnTo>
                  <a:pt x="31563" y="296063"/>
                </a:lnTo>
                <a:lnTo>
                  <a:pt x="32948" y="294610"/>
                </a:lnTo>
                <a:lnTo>
                  <a:pt x="33872" y="292649"/>
                </a:lnTo>
                <a:lnTo>
                  <a:pt x="34898" y="287824"/>
                </a:lnTo>
                <a:lnTo>
                  <a:pt x="35354" y="282373"/>
                </a:lnTo>
                <a:lnTo>
                  <a:pt x="36468" y="279530"/>
                </a:lnTo>
                <a:lnTo>
                  <a:pt x="38202" y="276642"/>
                </a:lnTo>
                <a:lnTo>
                  <a:pt x="44648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216"/>
          <p:cNvSpPr/>
          <p:nvPr/>
        </p:nvSpPr>
        <p:spPr>
          <a:xfrm>
            <a:off x="7170539" y="2036000"/>
            <a:ext cx="178594" cy="230777"/>
          </a:xfrm>
          <a:custGeom>
            <a:avLst/>
            <a:gdLst/>
            <a:ahLst/>
            <a:cxnLst/>
            <a:rect l="0" t="0" r="0" b="0"/>
            <a:pathLst>
              <a:path w="178594" h="230777">
                <a:moveTo>
                  <a:pt x="26789" y="8898"/>
                </a:moveTo>
                <a:lnTo>
                  <a:pt x="26789" y="0"/>
                </a:lnTo>
                <a:lnTo>
                  <a:pt x="26789" y="47627"/>
                </a:lnTo>
                <a:lnTo>
                  <a:pt x="25796" y="50592"/>
                </a:lnTo>
                <a:lnTo>
                  <a:pt x="22049" y="56533"/>
                </a:lnTo>
                <a:lnTo>
                  <a:pt x="19721" y="62480"/>
                </a:lnTo>
                <a:lnTo>
                  <a:pt x="18686" y="69423"/>
                </a:lnTo>
                <a:lnTo>
                  <a:pt x="18411" y="74053"/>
                </a:lnTo>
                <a:lnTo>
                  <a:pt x="18104" y="83496"/>
                </a:lnTo>
                <a:lnTo>
                  <a:pt x="17968" y="91000"/>
                </a:lnTo>
                <a:lnTo>
                  <a:pt x="16940" y="94391"/>
                </a:lnTo>
                <a:lnTo>
                  <a:pt x="13151" y="100804"/>
                </a:lnTo>
                <a:lnTo>
                  <a:pt x="11744" y="104895"/>
                </a:lnTo>
                <a:lnTo>
                  <a:pt x="10806" y="109607"/>
                </a:lnTo>
                <a:lnTo>
                  <a:pt x="10180" y="114733"/>
                </a:lnTo>
                <a:lnTo>
                  <a:pt x="8771" y="119142"/>
                </a:lnTo>
                <a:lnTo>
                  <a:pt x="6839" y="123074"/>
                </a:lnTo>
                <a:lnTo>
                  <a:pt x="4559" y="126687"/>
                </a:lnTo>
                <a:lnTo>
                  <a:pt x="3039" y="131080"/>
                </a:lnTo>
                <a:lnTo>
                  <a:pt x="2026" y="135993"/>
                </a:lnTo>
                <a:lnTo>
                  <a:pt x="1351" y="141253"/>
                </a:lnTo>
                <a:lnTo>
                  <a:pt x="900" y="145752"/>
                </a:lnTo>
                <a:lnTo>
                  <a:pt x="600" y="149743"/>
                </a:lnTo>
                <a:lnTo>
                  <a:pt x="400" y="153396"/>
                </a:lnTo>
                <a:lnTo>
                  <a:pt x="177" y="162747"/>
                </a:lnTo>
                <a:lnTo>
                  <a:pt x="0" y="230776"/>
                </a:lnTo>
                <a:lnTo>
                  <a:pt x="0" y="223543"/>
                </a:lnTo>
                <a:lnTo>
                  <a:pt x="4740" y="218568"/>
                </a:lnTo>
                <a:lnTo>
                  <a:pt x="7688" y="215551"/>
                </a:lnTo>
                <a:lnTo>
                  <a:pt x="8377" y="212199"/>
                </a:lnTo>
                <a:lnTo>
                  <a:pt x="8684" y="207403"/>
                </a:lnTo>
                <a:lnTo>
                  <a:pt x="8820" y="201963"/>
                </a:lnTo>
                <a:lnTo>
                  <a:pt x="9849" y="199124"/>
                </a:lnTo>
                <a:lnTo>
                  <a:pt x="13637" y="193323"/>
                </a:lnTo>
                <a:lnTo>
                  <a:pt x="15982" y="187438"/>
                </a:lnTo>
                <a:lnTo>
                  <a:pt x="16608" y="184479"/>
                </a:lnTo>
                <a:lnTo>
                  <a:pt x="19949" y="178546"/>
                </a:lnTo>
                <a:lnTo>
                  <a:pt x="22229" y="175575"/>
                </a:lnTo>
                <a:lnTo>
                  <a:pt x="24762" y="169627"/>
                </a:lnTo>
                <a:lnTo>
                  <a:pt x="25888" y="163677"/>
                </a:lnTo>
                <a:lnTo>
                  <a:pt x="26389" y="157725"/>
                </a:lnTo>
                <a:lnTo>
                  <a:pt x="27514" y="153757"/>
                </a:lnTo>
                <a:lnTo>
                  <a:pt x="29257" y="149127"/>
                </a:lnTo>
                <a:lnTo>
                  <a:pt x="31410" y="144056"/>
                </a:lnTo>
                <a:lnTo>
                  <a:pt x="32846" y="139683"/>
                </a:lnTo>
                <a:lnTo>
                  <a:pt x="33804" y="135775"/>
                </a:lnTo>
                <a:lnTo>
                  <a:pt x="34442" y="132178"/>
                </a:lnTo>
                <a:lnTo>
                  <a:pt x="37796" y="125535"/>
                </a:lnTo>
                <a:lnTo>
                  <a:pt x="42595" y="119276"/>
                </a:lnTo>
                <a:lnTo>
                  <a:pt x="48035" y="113187"/>
                </a:lnTo>
                <a:lnTo>
                  <a:pt x="50875" y="109182"/>
                </a:lnTo>
                <a:lnTo>
                  <a:pt x="53761" y="104527"/>
                </a:lnTo>
                <a:lnTo>
                  <a:pt x="56676" y="99440"/>
                </a:lnTo>
                <a:lnTo>
                  <a:pt x="59612" y="95056"/>
                </a:lnTo>
                <a:lnTo>
                  <a:pt x="62562" y="91141"/>
                </a:lnTo>
                <a:lnTo>
                  <a:pt x="65520" y="87539"/>
                </a:lnTo>
                <a:lnTo>
                  <a:pt x="68485" y="84146"/>
                </a:lnTo>
                <a:lnTo>
                  <a:pt x="71453" y="80891"/>
                </a:lnTo>
                <a:lnTo>
                  <a:pt x="77397" y="74629"/>
                </a:lnTo>
                <a:lnTo>
                  <a:pt x="83346" y="68539"/>
                </a:lnTo>
                <a:lnTo>
                  <a:pt x="87314" y="65526"/>
                </a:lnTo>
                <a:lnTo>
                  <a:pt x="91944" y="62525"/>
                </a:lnTo>
                <a:lnTo>
                  <a:pt x="97015" y="59532"/>
                </a:lnTo>
                <a:lnTo>
                  <a:pt x="101387" y="56544"/>
                </a:lnTo>
                <a:lnTo>
                  <a:pt x="105295" y="53561"/>
                </a:lnTo>
                <a:lnTo>
                  <a:pt x="108891" y="50580"/>
                </a:lnTo>
                <a:lnTo>
                  <a:pt x="113274" y="48592"/>
                </a:lnTo>
                <a:lnTo>
                  <a:pt x="118180" y="47267"/>
                </a:lnTo>
                <a:lnTo>
                  <a:pt x="123435" y="46383"/>
                </a:lnTo>
                <a:lnTo>
                  <a:pt x="127931" y="44802"/>
                </a:lnTo>
                <a:lnTo>
                  <a:pt x="131919" y="42756"/>
                </a:lnTo>
                <a:lnTo>
                  <a:pt x="135571" y="40400"/>
                </a:lnTo>
                <a:lnTo>
                  <a:pt x="139990" y="37836"/>
                </a:lnTo>
                <a:lnTo>
                  <a:pt x="150191" y="32343"/>
                </a:lnTo>
                <a:lnTo>
                  <a:pt x="178593" y="178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217"/>
          <p:cNvSpPr/>
          <p:nvPr/>
        </p:nvSpPr>
        <p:spPr>
          <a:xfrm>
            <a:off x="7331273" y="1982391"/>
            <a:ext cx="714376" cy="285630"/>
          </a:xfrm>
          <a:custGeom>
            <a:avLst/>
            <a:gdLst/>
            <a:ahLst/>
            <a:cxnLst/>
            <a:rect l="0" t="0" r="0" b="0"/>
            <a:pathLst>
              <a:path w="714376" h="285630">
                <a:moveTo>
                  <a:pt x="0" y="169663"/>
                </a:moveTo>
                <a:lnTo>
                  <a:pt x="0" y="177352"/>
                </a:lnTo>
                <a:lnTo>
                  <a:pt x="992" y="177765"/>
                </a:lnTo>
                <a:lnTo>
                  <a:pt x="8820" y="178583"/>
                </a:lnTo>
                <a:lnTo>
                  <a:pt x="16608" y="178592"/>
                </a:lnTo>
                <a:lnTo>
                  <a:pt x="25438" y="170904"/>
                </a:lnTo>
                <a:lnTo>
                  <a:pt x="42047" y="169772"/>
                </a:lnTo>
                <a:lnTo>
                  <a:pt x="46138" y="167066"/>
                </a:lnTo>
                <a:lnTo>
                  <a:pt x="48619" y="164955"/>
                </a:lnTo>
                <a:lnTo>
                  <a:pt x="52256" y="163548"/>
                </a:lnTo>
                <a:lnTo>
                  <a:pt x="69707" y="161289"/>
                </a:lnTo>
                <a:lnTo>
                  <a:pt x="73260" y="161104"/>
                </a:lnTo>
                <a:lnTo>
                  <a:pt x="76621" y="159988"/>
                </a:lnTo>
                <a:lnTo>
                  <a:pt x="86092" y="154670"/>
                </a:lnTo>
                <a:lnTo>
                  <a:pt x="92172" y="153078"/>
                </a:lnTo>
                <a:lnTo>
                  <a:pt x="110296" y="151063"/>
                </a:lnTo>
                <a:lnTo>
                  <a:pt x="124460" y="144786"/>
                </a:lnTo>
                <a:lnTo>
                  <a:pt x="127622" y="144148"/>
                </a:lnTo>
                <a:lnTo>
                  <a:pt x="133781" y="140795"/>
                </a:lnTo>
                <a:lnTo>
                  <a:pt x="136812" y="138511"/>
                </a:lnTo>
                <a:lnTo>
                  <a:pt x="142826" y="135974"/>
                </a:lnTo>
                <a:lnTo>
                  <a:pt x="145819" y="135297"/>
                </a:lnTo>
                <a:lnTo>
                  <a:pt x="147814" y="133854"/>
                </a:lnTo>
                <a:lnTo>
                  <a:pt x="149144" y="131900"/>
                </a:lnTo>
                <a:lnTo>
                  <a:pt x="150031" y="129605"/>
                </a:lnTo>
                <a:lnTo>
                  <a:pt x="151615" y="128075"/>
                </a:lnTo>
                <a:lnTo>
                  <a:pt x="153662" y="127055"/>
                </a:lnTo>
                <a:lnTo>
                  <a:pt x="156019" y="126375"/>
                </a:lnTo>
                <a:lnTo>
                  <a:pt x="161285" y="122973"/>
                </a:lnTo>
                <a:lnTo>
                  <a:pt x="168009" y="117446"/>
                </a:lnTo>
                <a:lnTo>
                  <a:pt x="168560" y="116000"/>
                </a:lnTo>
                <a:lnTo>
                  <a:pt x="169518" y="108516"/>
                </a:lnTo>
                <a:lnTo>
                  <a:pt x="169645" y="100267"/>
                </a:lnTo>
                <a:lnTo>
                  <a:pt x="169663" y="98261"/>
                </a:lnTo>
                <a:lnTo>
                  <a:pt x="130932" y="98226"/>
                </a:lnTo>
                <a:lnTo>
                  <a:pt x="127968" y="99218"/>
                </a:lnTo>
                <a:lnTo>
                  <a:pt x="119055" y="104363"/>
                </a:lnTo>
                <a:lnTo>
                  <a:pt x="113106" y="105914"/>
                </a:lnTo>
                <a:lnTo>
                  <a:pt x="104179" y="106788"/>
                </a:lnTo>
                <a:lnTo>
                  <a:pt x="101202" y="107902"/>
                </a:lnTo>
                <a:lnTo>
                  <a:pt x="95250" y="111787"/>
                </a:lnTo>
                <a:lnTo>
                  <a:pt x="86320" y="119552"/>
                </a:lnTo>
                <a:lnTo>
                  <a:pt x="83344" y="121373"/>
                </a:lnTo>
                <a:lnTo>
                  <a:pt x="77391" y="123396"/>
                </a:lnTo>
                <a:lnTo>
                  <a:pt x="75406" y="124928"/>
                </a:lnTo>
                <a:lnTo>
                  <a:pt x="74083" y="126941"/>
                </a:lnTo>
                <a:lnTo>
                  <a:pt x="73201" y="129276"/>
                </a:lnTo>
                <a:lnTo>
                  <a:pt x="67220" y="137301"/>
                </a:lnTo>
                <a:lnTo>
                  <a:pt x="59164" y="145963"/>
                </a:lnTo>
                <a:lnTo>
                  <a:pt x="50493" y="154814"/>
                </a:lnTo>
                <a:lnTo>
                  <a:pt x="48545" y="157779"/>
                </a:lnTo>
                <a:lnTo>
                  <a:pt x="44810" y="166693"/>
                </a:lnTo>
                <a:lnTo>
                  <a:pt x="38853" y="175618"/>
                </a:lnTo>
                <a:lnTo>
                  <a:pt x="37112" y="181570"/>
                </a:lnTo>
                <a:lnTo>
                  <a:pt x="33692" y="187523"/>
                </a:lnTo>
                <a:lnTo>
                  <a:pt x="31391" y="190499"/>
                </a:lnTo>
                <a:lnTo>
                  <a:pt x="28835" y="196452"/>
                </a:lnTo>
                <a:lnTo>
                  <a:pt x="27698" y="202405"/>
                </a:lnTo>
                <a:lnTo>
                  <a:pt x="27193" y="208358"/>
                </a:lnTo>
                <a:lnTo>
                  <a:pt x="26969" y="214312"/>
                </a:lnTo>
                <a:lnTo>
                  <a:pt x="26825" y="226218"/>
                </a:lnTo>
                <a:lnTo>
                  <a:pt x="27805" y="229194"/>
                </a:lnTo>
                <a:lnTo>
                  <a:pt x="31540" y="235147"/>
                </a:lnTo>
                <a:lnTo>
                  <a:pt x="33861" y="241101"/>
                </a:lnTo>
                <a:lnTo>
                  <a:pt x="35352" y="248266"/>
                </a:lnTo>
                <a:lnTo>
                  <a:pt x="42775" y="256811"/>
                </a:lnTo>
                <a:lnTo>
                  <a:pt x="48116" y="262304"/>
                </a:lnTo>
                <a:lnTo>
                  <a:pt x="50929" y="264166"/>
                </a:lnTo>
                <a:lnTo>
                  <a:pt x="56700" y="266235"/>
                </a:lnTo>
                <a:lnTo>
                  <a:pt x="65527" y="267399"/>
                </a:lnTo>
                <a:lnTo>
                  <a:pt x="68490" y="268555"/>
                </a:lnTo>
                <a:lnTo>
                  <a:pt x="77399" y="273930"/>
                </a:lnTo>
                <a:lnTo>
                  <a:pt x="83348" y="275535"/>
                </a:lnTo>
                <a:lnTo>
                  <a:pt x="100873" y="276650"/>
                </a:lnTo>
                <a:lnTo>
                  <a:pt x="122562" y="276786"/>
                </a:lnTo>
                <a:lnTo>
                  <a:pt x="127348" y="275805"/>
                </a:lnTo>
                <a:lnTo>
                  <a:pt x="139818" y="270676"/>
                </a:lnTo>
                <a:lnTo>
                  <a:pt x="158661" y="268440"/>
                </a:lnTo>
                <a:lnTo>
                  <a:pt x="176971" y="267998"/>
                </a:lnTo>
                <a:lnTo>
                  <a:pt x="188125" y="265292"/>
                </a:lnTo>
                <a:lnTo>
                  <a:pt x="202915" y="260836"/>
                </a:lnTo>
                <a:lnTo>
                  <a:pt x="211231" y="258802"/>
                </a:lnTo>
                <a:lnTo>
                  <a:pt x="226078" y="252078"/>
                </a:lnTo>
                <a:lnTo>
                  <a:pt x="238193" y="243802"/>
                </a:lnTo>
                <a:lnTo>
                  <a:pt x="252918" y="236058"/>
                </a:lnTo>
                <a:lnTo>
                  <a:pt x="275204" y="227942"/>
                </a:lnTo>
                <a:lnTo>
                  <a:pt x="287365" y="219894"/>
                </a:lnTo>
                <a:lnTo>
                  <a:pt x="306501" y="208285"/>
                </a:lnTo>
                <a:lnTo>
                  <a:pt x="317585" y="200399"/>
                </a:lnTo>
                <a:lnTo>
                  <a:pt x="324042" y="198206"/>
                </a:lnTo>
                <a:lnTo>
                  <a:pt x="326161" y="196629"/>
                </a:lnTo>
                <a:lnTo>
                  <a:pt x="327574" y="194586"/>
                </a:lnTo>
                <a:lnTo>
                  <a:pt x="328516" y="192232"/>
                </a:lnTo>
                <a:lnTo>
                  <a:pt x="331127" y="189670"/>
                </a:lnTo>
                <a:lnTo>
                  <a:pt x="342300" y="181324"/>
                </a:lnTo>
                <a:lnTo>
                  <a:pt x="344286" y="178429"/>
                </a:lnTo>
                <a:lnTo>
                  <a:pt x="347485" y="172567"/>
                </a:lnTo>
                <a:lnTo>
                  <a:pt x="353871" y="164681"/>
                </a:lnTo>
                <a:lnTo>
                  <a:pt x="361491" y="156513"/>
                </a:lnTo>
                <a:lnTo>
                  <a:pt x="363034" y="153951"/>
                </a:lnTo>
                <a:lnTo>
                  <a:pt x="364747" y="148458"/>
                </a:lnTo>
                <a:lnTo>
                  <a:pt x="365711" y="139788"/>
                </a:lnTo>
                <a:lnTo>
                  <a:pt x="366839" y="136848"/>
                </a:lnTo>
                <a:lnTo>
                  <a:pt x="372174" y="128962"/>
                </a:lnTo>
                <a:lnTo>
                  <a:pt x="373770" y="126769"/>
                </a:lnTo>
                <a:lnTo>
                  <a:pt x="374479" y="123149"/>
                </a:lnTo>
                <a:lnTo>
                  <a:pt x="374669" y="120794"/>
                </a:lnTo>
                <a:lnTo>
                  <a:pt x="373803" y="118232"/>
                </a:lnTo>
                <a:lnTo>
                  <a:pt x="367929" y="109637"/>
                </a:lnTo>
                <a:lnTo>
                  <a:pt x="367325" y="108810"/>
                </a:lnTo>
                <a:lnTo>
                  <a:pt x="366654" y="105245"/>
                </a:lnTo>
                <a:lnTo>
                  <a:pt x="366223" y="99612"/>
                </a:lnTo>
                <a:lnTo>
                  <a:pt x="365195" y="99150"/>
                </a:lnTo>
                <a:lnTo>
                  <a:pt x="361408" y="98637"/>
                </a:lnTo>
                <a:lnTo>
                  <a:pt x="360001" y="97507"/>
                </a:lnTo>
                <a:lnTo>
                  <a:pt x="359063" y="95762"/>
                </a:lnTo>
                <a:lnTo>
                  <a:pt x="358439" y="93607"/>
                </a:lnTo>
                <a:lnTo>
                  <a:pt x="357029" y="92170"/>
                </a:lnTo>
                <a:lnTo>
                  <a:pt x="355098" y="91212"/>
                </a:lnTo>
                <a:lnTo>
                  <a:pt x="349609" y="89674"/>
                </a:lnTo>
                <a:lnTo>
                  <a:pt x="329794" y="89300"/>
                </a:lnTo>
                <a:lnTo>
                  <a:pt x="318373" y="89297"/>
                </a:lnTo>
                <a:lnTo>
                  <a:pt x="316429" y="90289"/>
                </a:lnTo>
                <a:lnTo>
                  <a:pt x="315132" y="91942"/>
                </a:lnTo>
                <a:lnTo>
                  <a:pt x="314268" y="94037"/>
                </a:lnTo>
                <a:lnTo>
                  <a:pt x="312699" y="95433"/>
                </a:lnTo>
                <a:lnTo>
                  <a:pt x="310662" y="96364"/>
                </a:lnTo>
                <a:lnTo>
                  <a:pt x="308311" y="96984"/>
                </a:lnTo>
                <a:lnTo>
                  <a:pt x="303054" y="100320"/>
                </a:lnTo>
                <a:lnTo>
                  <a:pt x="294515" y="107776"/>
                </a:lnTo>
                <a:lnTo>
                  <a:pt x="285701" y="116269"/>
                </a:lnTo>
                <a:lnTo>
                  <a:pt x="282741" y="119184"/>
                </a:lnTo>
                <a:lnTo>
                  <a:pt x="279775" y="121128"/>
                </a:lnTo>
                <a:lnTo>
                  <a:pt x="270860" y="124855"/>
                </a:lnTo>
                <a:lnTo>
                  <a:pt x="264911" y="129243"/>
                </a:lnTo>
                <a:lnTo>
                  <a:pt x="262927" y="131803"/>
                </a:lnTo>
                <a:lnTo>
                  <a:pt x="261606" y="134501"/>
                </a:lnTo>
                <a:lnTo>
                  <a:pt x="260724" y="137292"/>
                </a:lnTo>
                <a:lnTo>
                  <a:pt x="257098" y="143039"/>
                </a:lnTo>
                <a:lnTo>
                  <a:pt x="249479" y="151853"/>
                </a:lnTo>
                <a:lnTo>
                  <a:pt x="246687" y="154813"/>
                </a:lnTo>
                <a:lnTo>
                  <a:pt x="244825" y="157779"/>
                </a:lnTo>
                <a:lnTo>
                  <a:pt x="241212" y="166693"/>
                </a:lnTo>
                <a:lnTo>
                  <a:pt x="235292" y="175618"/>
                </a:lnTo>
                <a:lnTo>
                  <a:pt x="233559" y="181570"/>
                </a:lnTo>
                <a:lnTo>
                  <a:pt x="232788" y="187523"/>
                </a:lnTo>
                <a:lnTo>
                  <a:pt x="232446" y="193476"/>
                </a:lnTo>
                <a:lnTo>
                  <a:pt x="232294" y="199429"/>
                </a:lnTo>
                <a:lnTo>
                  <a:pt x="232207" y="208358"/>
                </a:lnTo>
                <a:lnTo>
                  <a:pt x="233188" y="211335"/>
                </a:lnTo>
                <a:lnTo>
                  <a:pt x="236923" y="217288"/>
                </a:lnTo>
                <a:lnTo>
                  <a:pt x="239244" y="223241"/>
                </a:lnTo>
                <a:lnTo>
                  <a:pt x="239864" y="226218"/>
                </a:lnTo>
                <a:lnTo>
                  <a:pt x="243197" y="232171"/>
                </a:lnTo>
                <a:lnTo>
                  <a:pt x="245476" y="235147"/>
                </a:lnTo>
                <a:lnTo>
                  <a:pt x="247986" y="237132"/>
                </a:lnTo>
                <a:lnTo>
                  <a:pt x="250653" y="238455"/>
                </a:lnTo>
                <a:lnTo>
                  <a:pt x="253422" y="239337"/>
                </a:lnTo>
                <a:lnTo>
                  <a:pt x="259145" y="242962"/>
                </a:lnTo>
                <a:lnTo>
                  <a:pt x="267945" y="250582"/>
                </a:lnTo>
                <a:lnTo>
                  <a:pt x="270904" y="253375"/>
                </a:lnTo>
                <a:lnTo>
                  <a:pt x="274861" y="255236"/>
                </a:lnTo>
                <a:lnTo>
                  <a:pt x="288918" y="258849"/>
                </a:lnTo>
                <a:lnTo>
                  <a:pt x="300799" y="264770"/>
                </a:lnTo>
                <a:lnTo>
                  <a:pt x="316447" y="266965"/>
                </a:lnTo>
                <a:lnTo>
                  <a:pt x="336867" y="267707"/>
                </a:lnTo>
                <a:lnTo>
                  <a:pt x="361016" y="267866"/>
                </a:lnTo>
                <a:lnTo>
                  <a:pt x="435822" y="267890"/>
                </a:lnTo>
                <a:lnTo>
                  <a:pt x="440368" y="266897"/>
                </a:lnTo>
                <a:lnTo>
                  <a:pt x="452499" y="261753"/>
                </a:lnTo>
                <a:lnTo>
                  <a:pt x="467229" y="258795"/>
                </a:lnTo>
                <a:lnTo>
                  <a:pt x="479309" y="252076"/>
                </a:lnTo>
                <a:lnTo>
                  <a:pt x="494023" y="244794"/>
                </a:lnTo>
                <a:lnTo>
                  <a:pt x="516306" y="236846"/>
                </a:lnTo>
                <a:lnTo>
                  <a:pt x="528468" y="228816"/>
                </a:lnTo>
                <a:lnTo>
                  <a:pt x="538355" y="220152"/>
                </a:lnTo>
                <a:lnTo>
                  <a:pt x="547568" y="211302"/>
                </a:lnTo>
                <a:lnTo>
                  <a:pt x="565536" y="193473"/>
                </a:lnTo>
                <a:lnTo>
                  <a:pt x="567524" y="190497"/>
                </a:lnTo>
                <a:lnTo>
                  <a:pt x="569733" y="184545"/>
                </a:lnTo>
                <a:lnTo>
                  <a:pt x="573360" y="178592"/>
                </a:lnTo>
                <a:lnTo>
                  <a:pt x="578280" y="171647"/>
                </a:lnTo>
                <a:lnTo>
                  <a:pt x="580982" y="167017"/>
                </a:lnTo>
                <a:lnTo>
                  <a:pt x="583774" y="161946"/>
                </a:lnTo>
                <a:lnTo>
                  <a:pt x="586877" y="153666"/>
                </a:lnTo>
                <a:lnTo>
                  <a:pt x="587704" y="150068"/>
                </a:lnTo>
                <a:lnTo>
                  <a:pt x="591269" y="143426"/>
                </a:lnTo>
                <a:lnTo>
                  <a:pt x="596161" y="137166"/>
                </a:lnTo>
                <a:lnTo>
                  <a:pt x="601642" y="131077"/>
                </a:lnTo>
                <a:lnTo>
                  <a:pt x="603502" y="128064"/>
                </a:lnTo>
                <a:lnTo>
                  <a:pt x="605567" y="122071"/>
                </a:lnTo>
                <a:lnTo>
                  <a:pt x="609131" y="116099"/>
                </a:lnTo>
                <a:lnTo>
                  <a:pt x="611470" y="113118"/>
                </a:lnTo>
                <a:lnTo>
                  <a:pt x="614069" y="107159"/>
                </a:lnTo>
                <a:lnTo>
                  <a:pt x="616217" y="100212"/>
                </a:lnTo>
                <a:lnTo>
                  <a:pt x="618178" y="95581"/>
                </a:lnTo>
                <a:lnTo>
                  <a:pt x="620478" y="90509"/>
                </a:lnTo>
                <a:lnTo>
                  <a:pt x="625680" y="82229"/>
                </a:lnTo>
                <a:lnTo>
                  <a:pt x="628455" y="78631"/>
                </a:lnTo>
                <a:lnTo>
                  <a:pt x="631540" y="71989"/>
                </a:lnTo>
                <a:lnTo>
                  <a:pt x="632362" y="68828"/>
                </a:lnTo>
                <a:lnTo>
                  <a:pt x="635922" y="62670"/>
                </a:lnTo>
                <a:lnTo>
                  <a:pt x="638260" y="59639"/>
                </a:lnTo>
                <a:lnTo>
                  <a:pt x="640859" y="53626"/>
                </a:lnTo>
                <a:lnTo>
                  <a:pt x="641552" y="50633"/>
                </a:lnTo>
                <a:lnTo>
                  <a:pt x="644967" y="44662"/>
                </a:lnTo>
                <a:lnTo>
                  <a:pt x="647267" y="41680"/>
                </a:lnTo>
                <a:lnTo>
                  <a:pt x="649823" y="35722"/>
                </a:lnTo>
                <a:lnTo>
                  <a:pt x="650504" y="32744"/>
                </a:lnTo>
                <a:lnTo>
                  <a:pt x="651951" y="30759"/>
                </a:lnTo>
                <a:lnTo>
                  <a:pt x="653907" y="29435"/>
                </a:lnTo>
                <a:lnTo>
                  <a:pt x="656204" y="28553"/>
                </a:lnTo>
                <a:lnTo>
                  <a:pt x="657735" y="26973"/>
                </a:lnTo>
                <a:lnTo>
                  <a:pt x="658755" y="24927"/>
                </a:lnTo>
                <a:lnTo>
                  <a:pt x="659889" y="20008"/>
                </a:lnTo>
                <a:lnTo>
                  <a:pt x="660394" y="14514"/>
                </a:lnTo>
                <a:lnTo>
                  <a:pt x="661520" y="12652"/>
                </a:lnTo>
                <a:lnTo>
                  <a:pt x="663263" y="11411"/>
                </a:lnTo>
                <a:lnTo>
                  <a:pt x="665417" y="10584"/>
                </a:lnTo>
                <a:lnTo>
                  <a:pt x="666854" y="9040"/>
                </a:lnTo>
                <a:lnTo>
                  <a:pt x="667811" y="7018"/>
                </a:lnTo>
                <a:lnTo>
                  <a:pt x="669348" y="1386"/>
                </a:lnTo>
                <a:lnTo>
                  <a:pt x="670467" y="923"/>
                </a:lnTo>
                <a:lnTo>
                  <a:pt x="678646" y="0"/>
                </a:lnTo>
                <a:lnTo>
                  <a:pt x="678656" y="64611"/>
                </a:lnTo>
                <a:lnTo>
                  <a:pt x="679648" y="67878"/>
                </a:lnTo>
                <a:lnTo>
                  <a:pt x="683396" y="74155"/>
                </a:lnTo>
                <a:lnTo>
                  <a:pt x="685724" y="80251"/>
                </a:lnTo>
                <a:lnTo>
                  <a:pt x="686759" y="86268"/>
                </a:lnTo>
                <a:lnTo>
                  <a:pt x="687218" y="92250"/>
                </a:lnTo>
                <a:lnTo>
                  <a:pt x="687422" y="100861"/>
                </a:lnTo>
                <a:lnTo>
                  <a:pt x="687585" y="168073"/>
                </a:lnTo>
                <a:lnTo>
                  <a:pt x="688578" y="172572"/>
                </a:lnTo>
                <a:lnTo>
                  <a:pt x="693723" y="183644"/>
                </a:lnTo>
                <a:lnTo>
                  <a:pt x="695275" y="190098"/>
                </a:lnTo>
                <a:lnTo>
                  <a:pt x="695964" y="196274"/>
                </a:lnTo>
                <a:lnTo>
                  <a:pt x="696147" y="199310"/>
                </a:lnTo>
                <a:lnTo>
                  <a:pt x="698998" y="207975"/>
                </a:lnTo>
                <a:lnTo>
                  <a:pt x="701147" y="213064"/>
                </a:lnTo>
                <a:lnTo>
                  <a:pt x="701587" y="217448"/>
                </a:lnTo>
                <a:lnTo>
                  <a:pt x="700890" y="221364"/>
                </a:lnTo>
                <a:lnTo>
                  <a:pt x="699432" y="224966"/>
                </a:lnTo>
                <a:lnTo>
                  <a:pt x="699452" y="227368"/>
                </a:lnTo>
                <a:lnTo>
                  <a:pt x="700457" y="228969"/>
                </a:lnTo>
                <a:lnTo>
                  <a:pt x="702120" y="230036"/>
                </a:lnTo>
                <a:lnTo>
                  <a:pt x="703228" y="231740"/>
                </a:lnTo>
                <a:lnTo>
                  <a:pt x="704460" y="236279"/>
                </a:lnTo>
                <a:lnTo>
                  <a:pt x="705153" y="244413"/>
                </a:lnTo>
                <a:lnTo>
                  <a:pt x="706243" y="247277"/>
                </a:lnTo>
                <a:lnTo>
                  <a:pt x="711525" y="256050"/>
                </a:lnTo>
                <a:lnTo>
                  <a:pt x="713530" y="263941"/>
                </a:lnTo>
                <a:lnTo>
                  <a:pt x="714374" y="267885"/>
                </a:lnTo>
                <a:lnTo>
                  <a:pt x="714374" y="267887"/>
                </a:lnTo>
                <a:lnTo>
                  <a:pt x="714375" y="267890"/>
                </a:lnTo>
                <a:lnTo>
                  <a:pt x="714375" y="237205"/>
                </a:lnTo>
                <a:lnTo>
                  <a:pt x="713383" y="234535"/>
                </a:lnTo>
                <a:lnTo>
                  <a:pt x="708238" y="226036"/>
                </a:lnTo>
                <a:lnTo>
                  <a:pt x="706686" y="220184"/>
                </a:lnTo>
                <a:lnTo>
                  <a:pt x="705813" y="211311"/>
                </a:lnTo>
                <a:lnTo>
                  <a:pt x="704699" y="208342"/>
                </a:lnTo>
                <a:lnTo>
                  <a:pt x="700814" y="202398"/>
                </a:lnTo>
                <a:lnTo>
                  <a:pt x="693048" y="193474"/>
                </a:lnTo>
                <a:lnTo>
                  <a:pt x="691228" y="190498"/>
                </a:lnTo>
                <a:lnTo>
                  <a:pt x="689204" y="184545"/>
                </a:lnTo>
                <a:lnTo>
                  <a:pt x="685660" y="178592"/>
                </a:lnTo>
                <a:lnTo>
                  <a:pt x="683326" y="175616"/>
                </a:lnTo>
                <a:lnTo>
                  <a:pt x="680731" y="169663"/>
                </a:lnTo>
                <a:lnTo>
                  <a:pt x="680039" y="166687"/>
                </a:lnTo>
                <a:lnTo>
                  <a:pt x="676625" y="160734"/>
                </a:lnTo>
                <a:lnTo>
                  <a:pt x="671800" y="154780"/>
                </a:lnTo>
                <a:lnTo>
                  <a:pt x="666349" y="148827"/>
                </a:lnTo>
                <a:lnTo>
                  <a:pt x="657702" y="139898"/>
                </a:lnTo>
                <a:lnTo>
                  <a:pt x="654765" y="137913"/>
                </a:lnTo>
                <a:lnTo>
                  <a:pt x="645891" y="134128"/>
                </a:lnTo>
                <a:lnTo>
                  <a:pt x="636977" y="127164"/>
                </a:lnTo>
                <a:lnTo>
                  <a:pt x="631028" y="121670"/>
                </a:lnTo>
                <a:lnTo>
                  <a:pt x="628053" y="119809"/>
                </a:lnTo>
                <a:lnTo>
                  <a:pt x="619124" y="116196"/>
                </a:lnTo>
                <a:lnTo>
                  <a:pt x="610195" y="110275"/>
                </a:lnTo>
                <a:lnTo>
                  <a:pt x="604242" y="108542"/>
                </a:lnTo>
                <a:lnTo>
                  <a:pt x="586714" y="107338"/>
                </a:lnTo>
                <a:lnTo>
                  <a:pt x="534078" y="107156"/>
                </a:lnTo>
                <a:lnTo>
                  <a:pt x="530677" y="108148"/>
                </a:lnTo>
                <a:lnTo>
                  <a:pt x="520157" y="113292"/>
                </a:lnTo>
                <a:lnTo>
                  <a:pt x="505906" y="116250"/>
                </a:lnTo>
                <a:lnTo>
                  <a:pt x="498360" y="120458"/>
                </a:lnTo>
                <a:lnTo>
                  <a:pt x="488534" y="128405"/>
                </a:lnTo>
                <a:lnTo>
                  <a:pt x="479338" y="137043"/>
                </a:lnTo>
                <a:lnTo>
                  <a:pt x="470330" y="145887"/>
                </a:lnTo>
                <a:lnTo>
                  <a:pt x="468334" y="148851"/>
                </a:lnTo>
                <a:lnTo>
                  <a:pt x="464534" y="157764"/>
                </a:lnTo>
                <a:lnTo>
                  <a:pt x="458557" y="166689"/>
                </a:lnTo>
                <a:lnTo>
                  <a:pt x="456811" y="172641"/>
                </a:lnTo>
                <a:lnTo>
                  <a:pt x="453389" y="178593"/>
                </a:lnTo>
                <a:lnTo>
                  <a:pt x="451088" y="181570"/>
                </a:lnTo>
                <a:lnTo>
                  <a:pt x="448531" y="187523"/>
                </a:lnTo>
                <a:lnTo>
                  <a:pt x="447394" y="193476"/>
                </a:lnTo>
                <a:lnTo>
                  <a:pt x="446888" y="199429"/>
                </a:lnTo>
                <a:lnTo>
                  <a:pt x="449310" y="208028"/>
                </a:lnTo>
                <a:lnTo>
                  <a:pt x="451344" y="213099"/>
                </a:lnTo>
                <a:lnTo>
                  <a:pt x="453606" y="221379"/>
                </a:lnTo>
                <a:lnTo>
                  <a:pt x="454209" y="224976"/>
                </a:lnTo>
                <a:lnTo>
                  <a:pt x="457524" y="231619"/>
                </a:lnTo>
                <a:lnTo>
                  <a:pt x="462305" y="237879"/>
                </a:lnTo>
                <a:lnTo>
                  <a:pt x="467737" y="243968"/>
                </a:lnTo>
                <a:lnTo>
                  <a:pt x="473459" y="249982"/>
                </a:lnTo>
                <a:lnTo>
                  <a:pt x="485216" y="261927"/>
                </a:lnTo>
                <a:lnTo>
                  <a:pt x="488180" y="263914"/>
                </a:lnTo>
                <a:lnTo>
                  <a:pt x="507783" y="272107"/>
                </a:lnTo>
                <a:lnTo>
                  <a:pt x="516061" y="274725"/>
                </a:lnTo>
                <a:lnTo>
                  <a:pt x="524040" y="276881"/>
                </a:lnTo>
                <a:lnTo>
                  <a:pt x="542685" y="283703"/>
                </a:lnTo>
                <a:lnTo>
                  <a:pt x="560957" y="285345"/>
                </a:lnTo>
                <a:lnTo>
                  <a:pt x="573117" y="285629"/>
                </a:lnTo>
                <a:lnTo>
                  <a:pt x="582471" y="283050"/>
                </a:lnTo>
                <a:lnTo>
                  <a:pt x="592251" y="279589"/>
                </a:lnTo>
                <a:lnTo>
                  <a:pt x="599905" y="278050"/>
                </a:lnTo>
                <a:lnTo>
                  <a:pt x="606614" y="274720"/>
                </a:lnTo>
                <a:lnTo>
                  <a:pt x="609792" y="272443"/>
                </a:lnTo>
                <a:lnTo>
                  <a:pt x="618615" y="269913"/>
                </a:lnTo>
                <a:lnTo>
                  <a:pt x="635708" y="268290"/>
                </a:lnTo>
                <a:lnTo>
                  <a:pt x="639110" y="267164"/>
                </a:lnTo>
                <a:lnTo>
                  <a:pt x="645536" y="263268"/>
                </a:lnTo>
                <a:lnTo>
                  <a:pt x="654732" y="255496"/>
                </a:lnTo>
                <a:lnTo>
                  <a:pt x="663740" y="246909"/>
                </a:lnTo>
                <a:lnTo>
                  <a:pt x="682873" y="227949"/>
                </a:lnTo>
                <a:lnTo>
                  <a:pt x="684443" y="225388"/>
                </a:lnTo>
                <a:lnTo>
                  <a:pt x="687647" y="217042"/>
                </a:lnTo>
                <a:lnTo>
                  <a:pt x="693447" y="208285"/>
                </a:lnTo>
                <a:lnTo>
                  <a:pt x="696599" y="199407"/>
                </a:lnTo>
                <a:lnTo>
                  <a:pt x="702383" y="190493"/>
                </a:lnTo>
                <a:lnTo>
                  <a:pt x="703404" y="187518"/>
                </a:lnTo>
                <a:lnTo>
                  <a:pt x="705445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218"/>
          <p:cNvSpPr/>
          <p:nvPr/>
        </p:nvSpPr>
        <p:spPr>
          <a:xfrm>
            <a:off x="6366870" y="2366918"/>
            <a:ext cx="2312743" cy="454864"/>
          </a:xfrm>
          <a:custGeom>
            <a:avLst/>
            <a:gdLst/>
            <a:ahLst/>
            <a:cxnLst/>
            <a:rect l="0" t="0" r="0" b="0"/>
            <a:pathLst>
              <a:path w="2312743" h="454864">
                <a:moveTo>
                  <a:pt x="205380" y="410214"/>
                </a:moveTo>
                <a:lnTo>
                  <a:pt x="345682" y="410214"/>
                </a:lnTo>
                <a:lnTo>
                  <a:pt x="350508" y="411207"/>
                </a:lnTo>
                <a:lnTo>
                  <a:pt x="363033" y="416351"/>
                </a:lnTo>
                <a:lnTo>
                  <a:pt x="384541" y="418592"/>
                </a:lnTo>
                <a:lnTo>
                  <a:pt x="390305" y="418776"/>
                </a:lnTo>
                <a:lnTo>
                  <a:pt x="402000" y="421626"/>
                </a:lnTo>
                <a:lnTo>
                  <a:pt x="413813" y="425208"/>
                </a:lnTo>
                <a:lnTo>
                  <a:pt x="455415" y="430552"/>
                </a:lnTo>
                <a:lnTo>
                  <a:pt x="467319" y="434136"/>
                </a:lnTo>
                <a:lnTo>
                  <a:pt x="536562" y="444021"/>
                </a:lnTo>
                <a:lnTo>
                  <a:pt x="607787" y="445883"/>
                </a:lnTo>
                <a:lnTo>
                  <a:pt x="651939" y="446919"/>
                </a:lnTo>
                <a:lnTo>
                  <a:pt x="705448" y="454035"/>
                </a:lnTo>
                <a:lnTo>
                  <a:pt x="776880" y="454830"/>
                </a:lnTo>
                <a:lnTo>
                  <a:pt x="1825904" y="454863"/>
                </a:lnTo>
                <a:lnTo>
                  <a:pt x="1893808" y="446760"/>
                </a:lnTo>
                <a:lnTo>
                  <a:pt x="1925935" y="445186"/>
                </a:lnTo>
                <a:lnTo>
                  <a:pt x="1991148" y="434924"/>
                </a:lnTo>
                <a:lnTo>
                  <a:pt x="2018056" y="430103"/>
                </a:lnTo>
                <a:lnTo>
                  <a:pt x="2044880" y="426029"/>
                </a:lnTo>
                <a:lnTo>
                  <a:pt x="2069034" y="421184"/>
                </a:lnTo>
                <a:lnTo>
                  <a:pt x="2091403" y="417103"/>
                </a:lnTo>
                <a:lnTo>
                  <a:pt x="2108229" y="413276"/>
                </a:lnTo>
                <a:lnTo>
                  <a:pt x="2133445" y="410129"/>
                </a:lnTo>
                <a:lnTo>
                  <a:pt x="2160245" y="400680"/>
                </a:lnTo>
                <a:lnTo>
                  <a:pt x="2190650" y="387314"/>
                </a:lnTo>
                <a:lnTo>
                  <a:pt x="2214539" y="381548"/>
                </a:lnTo>
                <a:lnTo>
                  <a:pt x="2225464" y="376638"/>
                </a:lnTo>
                <a:lnTo>
                  <a:pt x="2253089" y="359539"/>
                </a:lnTo>
                <a:lnTo>
                  <a:pt x="2267516" y="347692"/>
                </a:lnTo>
                <a:lnTo>
                  <a:pt x="2279920" y="335797"/>
                </a:lnTo>
                <a:lnTo>
                  <a:pt x="2288937" y="326870"/>
                </a:lnTo>
                <a:lnTo>
                  <a:pt x="2290933" y="323894"/>
                </a:lnTo>
                <a:lnTo>
                  <a:pt x="2294736" y="314964"/>
                </a:lnTo>
                <a:lnTo>
                  <a:pt x="2304406" y="303058"/>
                </a:lnTo>
                <a:lnTo>
                  <a:pt x="2307199" y="300081"/>
                </a:lnTo>
                <a:lnTo>
                  <a:pt x="2309061" y="297105"/>
                </a:lnTo>
                <a:lnTo>
                  <a:pt x="2311131" y="291152"/>
                </a:lnTo>
                <a:lnTo>
                  <a:pt x="2312459" y="278253"/>
                </a:lnTo>
                <a:lnTo>
                  <a:pt x="2312688" y="264179"/>
                </a:lnTo>
                <a:lnTo>
                  <a:pt x="2312742" y="256674"/>
                </a:lnTo>
                <a:lnTo>
                  <a:pt x="2311764" y="253284"/>
                </a:lnTo>
                <a:lnTo>
                  <a:pt x="2306640" y="243772"/>
                </a:lnTo>
                <a:lnTo>
                  <a:pt x="2303689" y="234670"/>
                </a:lnTo>
                <a:lnTo>
                  <a:pt x="2296971" y="224697"/>
                </a:lnTo>
                <a:lnTo>
                  <a:pt x="2289689" y="210607"/>
                </a:lnTo>
                <a:lnTo>
                  <a:pt x="2286098" y="199708"/>
                </a:lnTo>
                <a:lnTo>
                  <a:pt x="2281742" y="193294"/>
                </a:lnTo>
                <a:lnTo>
                  <a:pt x="2273852" y="187136"/>
                </a:lnTo>
                <a:lnTo>
                  <a:pt x="2257360" y="175098"/>
                </a:lnTo>
                <a:lnTo>
                  <a:pt x="2242895" y="161405"/>
                </a:lnTo>
                <a:lnTo>
                  <a:pt x="2237418" y="158021"/>
                </a:lnTo>
                <a:lnTo>
                  <a:pt x="2220229" y="151274"/>
                </a:lnTo>
                <a:lnTo>
                  <a:pt x="2202569" y="138581"/>
                </a:lnTo>
                <a:lnTo>
                  <a:pt x="2178823" y="124901"/>
                </a:lnTo>
                <a:lnTo>
                  <a:pt x="2166926" y="119698"/>
                </a:lnTo>
                <a:lnTo>
                  <a:pt x="2118194" y="106064"/>
                </a:lnTo>
                <a:lnTo>
                  <a:pt x="2088148" y="94592"/>
                </a:lnTo>
                <a:lnTo>
                  <a:pt x="2059686" y="83764"/>
                </a:lnTo>
                <a:lnTo>
                  <a:pt x="2017701" y="75595"/>
                </a:lnTo>
                <a:lnTo>
                  <a:pt x="1988444" y="65680"/>
                </a:lnTo>
                <a:lnTo>
                  <a:pt x="1910875" y="52959"/>
                </a:lnTo>
                <a:lnTo>
                  <a:pt x="1872570" y="46141"/>
                </a:lnTo>
                <a:lnTo>
                  <a:pt x="1841370" y="42057"/>
                </a:lnTo>
                <a:lnTo>
                  <a:pt x="1813274" y="37209"/>
                </a:lnTo>
                <a:lnTo>
                  <a:pt x="1742559" y="27598"/>
                </a:lnTo>
                <a:lnTo>
                  <a:pt x="1689737" y="23771"/>
                </a:lnTo>
                <a:lnTo>
                  <a:pt x="1658874" y="19223"/>
                </a:lnTo>
                <a:lnTo>
                  <a:pt x="1589884" y="17420"/>
                </a:lnTo>
                <a:lnTo>
                  <a:pt x="1547705" y="16338"/>
                </a:lnTo>
                <a:lnTo>
                  <a:pt x="1479847" y="8931"/>
                </a:lnTo>
                <a:lnTo>
                  <a:pt x="1417737" y="8427"/>
                </a:lnTo>
                <a:lnTo>
                  <a:pt x="1098351" y="8378"/>
                </a:lnTo>
                <a:lnTo>
                  <a:pt x="1026911" y="0"/>
                </a:lnTo>
                <a:lnTo>
                  <a:pt x="982262" y="514"/>
                </a:lnTo>
                <a:lnTo>
                  <a:pt x="932874" y="7146"/>
                </a:lnTo>
                <a:lnTo>
                  <a:pt x="884587" y="3794"/>
                </a:lnTo>
                <a:lnTo>
                  <a:pt x="830506" y="7976"/>
                </a:lnTo>
                <a:lnTo>
                  <a:pt x="758470" y="8368"/>
                </a:lnTo>
                <a:lnTo>
                  <a:pt x="669713" y="8378"/>
                </a:lnTo>
                <a:lnTo>
                  <a:pt x="598285" y="16756"/>
                </a:lnTo>
                <a:lnTo>
                  <a:pt x="526848" y="18279"/>
                </a:lnTo>
                <a:lnTo>
                  <a:pt x="466986" y="25685"/>
                </a:lnTo>
                <a:lnTo>
                  <a:pt x="427794" y="27157"/>
                </a:lnTo>
                <a:lnTo>
                  <a:pt x="356335" y="41057"/>
                </a:lnTo>
                <a:lnTo>
                  <a:pt x="310660" y="44822"/>
                </a:lnTo>
                <a:lnTo>
                  <a:pt x="283318" y="51112"/>
                </a:lnTo>
                <a:lnTo>
                  <a:pt x="267800" y="53168"/>
                </a:lnTo>
                <a:lnTo>
                  <a:pt x="241669" y="62572"/>
                </a:lnTo>
                <a:lnTo>
                  <a:pt x="235525" y="65344"/>
                </a:lnTo>
                <a:lnTo>
                  <a:pt x="220762" y="68423"/>
                </a:lnTo>
                <a:lnTo>
                  <a:pt x="205271" y="70784"/>
                </a:lnTo>
                <a:lnTo>
                  <a:pt x="173015" y="83171"/>
                </a:lnTo>
                <a:lnTo>
                  <a:pt x="149891" y="94773"/>
                </a:lnTo>
                <a:lnTo>
                  <a:pt x="141692" y="100685"/>
                </a:lnTo>
                <a:lnTo>
                  <a:pt x="137124" y="102658"/>
                </a:lnTo>
                <a:lnTo>
                  <a:pt x="109764" y="110826"/>
                </a:lnTo>
                <a:lnTo>
                  <a:pt x="87237" y="121733"/>
                </a:lnTo>
                <a:lnTo>
                  <a:pt x="72204" y="133442"/>
                </a:lnTo>
                <a:lnTo>
                  <a:pt x="59680" y="145310"/>
                </a:lnTo>
                <a:lnTo>
                  <a:pt x="41515" y="158200"/>
                </a:lnTo>
                <a:lnTo>
                  <a:pt x="33993" y="167901"/>
                </a:lnTo>
                <a:lnTo>
                  <a:pt x="29989" y="176181"/>
                </a:lnTo>
                <a:lnTo>
                  <a:pt x="28921" y="179778"/>
                </a:lnTo>
                <a:lnTo>
                  <a:pt x="27218" y="182176"/>
                </a:lnTo>
                <a:lnTo>
                  <a:pt x="25089" y="183775"/>
                </a:lnTo>
                <a:lnTo>
                  <a:pt x="22677" y="184840"/>
                </a:lnTo>
                <a:lnTo>
                  <a:pt x="14545" y="191081"/>
                </a:lnTo>
                <a:lnTo>
                  <a:pt x="12672" y="193680"/>
                </a:lnTo>
                <a:lnTo>
                  <a:pt x="9044" y="202079"/>
                </a:lnTo>
                <a:lnTo>
                  <a:pt x="3118" y="210851"/>
                </a:lnTo>
                <a:lnTo>
                  <a:pt x="408" y="220936"/>
                </a:lnTo>
                <a:lnTo>
                  <a:pt x="32" y="234966"/>
                </a:lnTo>
                <a:lnTo>
                  <a:pt x="0" y="247748"/>
                </a:lnTo>
                <a:lnTo>
                  <a:pt x="2644" y="251356"/>
                </a:lnTo>
                <a:lnTo>
                  <a:pt x="7685" y="257016"/>
                </a:lnTo>
                <a:lnTo>
                  <a:pt x="8374" y="260436"/>
                </a:lnTo>
                <a:lnTo>
                  <a:pt x="8559" y="262737"/>
                </a:lnTo>
                <a:lnTo>
                  <a:pt x="9674" y="265263"/>
                </a:lnTo>
                <a:lnTo>
                  <a:pt x="16582" y="274624"/>
                </a:lnTo>
                <a:lnTo>
                  <a:pt x="30173" y="288554"/>
                </a:lnTo>
                <a:lnTo>
                  <a:pt x="38814" y="297217"/>
                </a:lnTo>
                <a:lnTo>
                  <a:pt x="41750" y="299164"/>
                </a:lnTo>
                <a:lnTo>
                  <a:pt x="50622" y="302896"/>
                </a:lnTo>
                <a:lnTo>
                  <a:pt x="62509" y="312544"/>
                </a:lnTo>
                <a:lnTo>
                  <a:pt x="65484" y="315335"/>
                </a:lnTo>
                <a:lnTo>
                  <a:pt x="68460" y="317196"/>
                </a:lnTo>
                <a:lnTo>
                  <a:pt x="77388" y="320807"/>
                </a:lnTo>
                <a:lnTo>
                  <a:pt x="97010" y="333201"/>
                </a:lnTo>
                <a:lnTo>
                  <a:pt x="105291" y="336299"/>
                </a:lnTo>
                <a:lnTo>
                  <a:pt x="108888" y="337125"/>
                </a:lnTo>
                <a:lnTo>
                  <a:pt x="115531" y="340689"/>
                </a:lnTo>
                <a:lnTo>
                  <a:pt x="132620" y="351061"/>
                </a:lnTo>
                <a:lnTo>
                  <a:pt x="140961" y="354158"/>
                </a:lnTo>
                <a:lnTo>
                  <a:pt x="148967" y="356527"/>
                </a:lnTo>
                <a:lnTo>
                  <a:pt x="167631" y="363487"/>
                </a:lnTo>
                <a:lnTo>
                  <a:pt x="180634" y="364950"/>
                </a:lnTo>
                <a:lnTo>
                  <a:pt x="185906" y="365155"/>
                </a:lnTo>
                <a:lnTo>
                  <a:pt x="197055" y="368029"/>
                </a:lnTo>
                <a:lnTo>
                  <a:pt x="208625" y="371622"/>
                </a:lnTo>
                <a:lnTo>
                  <a:pt x="225302" y="374636"/>
                </a:lnTo>
                <a:lnTo>
                  <a:pt x="237961" y="380380"/>
                </a:lnTo>
                <a:lnTo>
                  <a:pt x="259513" y="382824"/>
                </a:lnTo>
                <a:lnTo>
                  <a:pt x="288796" y="384338"/>
                </a:lnTo>
                <a:lnTo>
                  <a:pt x="312550" y="390477"/>
                </a:lnTo>
                <a:lnTo>
                  <a:pt x="350902" y="394836"/>
                </a:lnTo>
                <a:lnTo>
                  <a:pt x="373182" y="399374"/>
                </a:lnTo>
                <a:lnTo>
                  <a:pt x="431218" y="403881"/>
                </a:lnTo>
                <a:lnTo>
                  <a:pt x="453534" y="408338"/>
                </a:lnTo>
                <a:lnTo>
                  <a:pt x="519964" y="410165"/>
                </a:lnTo>
                <a:lnTo>
                  <a:pt x="581333" y="411205"/>
                </a:lnTo>
                <a:lnTo>
                  <a:pt x="627948" y="418316"/>
                </a:lnTo>
                <a:lnTo>
                  <a:pt x="696625" y="419111"/>
                </a:lnTo>
                <a:lnTo>
                  <a:pt x="765308" y="410765"/>
                </a:lnTo>
                <a:lnTo>
                  <a:pt x="830703" y="410236"/>
                </a:lnTo>
                <a:lnTo>
                  <a:pt x="936375" y="410215"/>
                </a:lnTo>
                <a:lnTo>
                  <a:pt x="1000049" y="402112"/>
                </a:lnTo>
                <a:lnTo>
                  <a:pt x="1071556" y="401317"/>
                </a:lnTo>
                <a:lnTo>
                  <a:pt x="1139211" y="400294"/>
                </a:lnTo>
                <a:lnTo>
                  <a:pt x="1179588" y="393597"/>
                </a:lnTo>
                <a:lnTo>
                  <a:pt x="1250186" y="392403"/>
                </a:lnTo>
                <a:lnTo>
                  <a:pt x="1643059" y="39235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219"/>
          <p:cNvSpPr/>
          <p:nvPr/>
        </p:nvSpPr>
        <p:spPr>
          <a:xfrm>
            <a:off x="7591476" y="2866429"/>
            <a:ext cx="275579" cy="1285875"/>
          </a:xfrm>
          <a:custGeom>
            <a:avLst/>
            <a:gdLst/>
            <a:ahLst/>
            <a:cxnLst/>
            <a:rect l="0" t="0" r="0" b="0"/>
            <a:pathLst>
              <a:path w="275579" h="1285875">
                <a:moveTo>
                  <a:pt x="132703" y="0"/>
                </a:moveTo>
                <a:lnTo>
                  <a:pt x="132703" y="25071"/>
                </a:lnTo>
                <a:lnTo>
                  <a:pt x="135349" y="28671"/>
                </a:lnTo>
                <a:lnTo>
                  <a:pt x="137443" y="31021"/>
                </a:lnTo>
                <a:lnTo>
                  <a:pt x="138840" y="33579"/>
                </a:lnTo>
                <a:lnTo>
                  <a:pt x="140392" y="39067"/>
                </a:lnTo>
                <a:lnTo>
                  <a:pt x="141611" y="76570"/>
                </a:lnTo>
                <a:lnTo>
                  <a:pt x="141633" y="491133"/>
                </a:lnTo>
                <a:lnTo>
                  <a:pt x="148701" y="535781"/>
                </a:lnTo>
                <a:lnTo>
                  <a:pt x="150011" y="565216"/>
                </a:lnTo>
                <a:lnTo>
                  <a:pt x="150490" y="616313"/>
                </a:lnTo>
                <a:lnTo>
                  <a:pt x="150562" y="758621"/>
                </a:lnTo>
                <a:lnTo>
                  <a:pt x="155303" y="790434"/>
                </a:lnTo>
                <a:lnTo>
                  <a:pt x="158251" y="824995"/>
                </a:lnTo>
                <a:lnTo>
                  <a:pt x="159124" y="855631"/>
                </a:lnTo>
                <a:lnTo>
                  <a:pt x="159491" y="1008651"/>
                </a:lnTo>
                <a:lnTo>
                  <a:pt x="166559" y="1053650"/>
                </a:lnTo>
                <a:lnTo>
                  <a:pt x="168054" y="1089411"/>
                </a:lnTo>
                <a:lnTo>
                  <a:pt x="168400" y="1142835"/>
                </a:lnTo>
                <a:lnTo>
                  <a:pt x="168419" y="1175328"/>
                </a:lnTo>
                <a:lnTo>
                  <a:pt x="169413" y="1180427"/>
                </a:lnTo>
                <a:lnTo>
                  <a:pt x="174558" y="1193336"/>
                </a:lnTo>
                <a:lnTo>
                  <a:pt x="177107" y="1219453"/>
                </a:lnTo>
                <a:lnTo>
                  <a:pt x="177352" y="1241226"/>
                </a:lnTo>
                <a:lnTo>
                  <a:pt x="177352" y="1233538"/>
                </a:lnTo>
                <a:lnTo>
                  <a:pt x="169663" y="1224717"/>
                </a:lnTo>
                <a:lnTo>
                  <a:pt x="156103" y="1211057"/>
                </a:lnTo>
                <a:lnTo>
                  <a:pt x="154255" y="1208215"/>
                </a:lnTo>
                <a:lnTo>
                  <a:pt x="152204" y="1202412"/>
                </a:lnTo>
                <a:lnTo>
                  <a:pt x="150664" y="1200467"/>
                </a:lnTo>
                <a:lnTo>
                  <a:pt x="148646" y="1199171"/>
                </a:lnTo>
                <a:lnTo>
                  <a:pt x="146308" y="1198307"/>
                </a:lnTo>
                <a:lnTo>
                  <a:pt x="141065" y="1194700"/>
                </a:lnTo>
                <a:lnTo>
                  <a:pt x="132535" y="1187092"/>
                </a:lnTo>
                <a:lnTo>
                  <a:pt x="123723" y="1178554"/>
                </a:lnTo>
                <a:lnTo>
                  <a:pt x="120764" y="1175632"/>
                </a:lnTo>
                <a:lnTo>
                  <a:pt x="117799" y="1173685"/>
                </a:lnTo>
                <a:lnTo>
                  <a:pt x="111857" y="1171521"/>
                </a:lnTo>
                <a:lnTo>
                  <a:pt x="105909" y="1167913"/>
                </a:lnTo>
                <a:lnTo>
                  <a:pt x="99959" y="1163002"/>
                </a:lnTo>
                <a:lnTo>
                  <a:pt x="94007" y="1157512"/>
                </a:lnTo>
                <a:lnTo>
                  <a:pt x="85077" y="1148843"/>
                </a:lnTo>
                <a:lnTo>
                  <a:pt x="82102" y="1146896"/>
                </a:lnTo>
                <a:lnTo>
                  <a:pt x="76149" y="1144731"/>
                </a:lnTo>
                <a:lnTo>
                  <a:pt x="70195" y="1141124"/>
                </a:lnTo>
                <a:lnTo>
                  <a:pt x="67219" y="1138773"/>
                </a:lnTo>
                <a:lnTo>
                  <a:pt x="61266" y="1136160"/>
                </a:lnTo>
                <a:lnTo>
                  <a:pt x="58289" y="1135464"/>
                </a:lnTo>
                <a:lnTo>
                  <a:pt x="52336" y="1132044"/>
                </a:lnTo>
                <a:lnTo>
                  <a:pt x="49359" y="1129743"/>
                </a:lnTo>
                <a:lnTo>
                  <a:pt x="43406" y="1127186"/>
                </a:lnTo>
                <a:lnTo>
                  <a:pt x="40430" y="1126504"/>
                </a:lnTo>
                <a:lnTo>
                  <a:pt x="38445" y="1125058"/>
                </a:lnTo>
                <a:lnTo>
                  <a:pt x="37122" y="1123101"/>
                </a:lnTo>
                <a:lnTo>
                  <a:pt x="36240" y="1120804"/>
                </a:lnTo>
                <a:lnTo>
                  <a:pt x="34660" y="1119273"/>
                </a:lnTo>
                <a:lnTo>
                  <a:pt x="32615" y="1118253"/>
                </a:lnTo>
                <a:lnTo>
                  <a:pt x="27696" y="1117118"/>
                </a:lnTo>
                <a:lnTo>
                  <a:pt x="22203" y="1116614"/>
                </a:lnTo>
                <a:lnTo>
                  <a:pt x="19348" y="1115488"/>
                </a:lnTo>
                <a:lnTo>
                  <a:pt x="11584" y="1110154"/>
                </a:lnTo>
                <a:lnTo>
                  <a:pt x="7701" y="1107291"/>
                </a:lnTo>
                <a:lnTo>
                  <a:pt x="0" y="1107282"/>
                </a:lnTo>
                <a:lnTo>
                  <a:pt x="6555" y="1107281"/>
                </a:lnTo>
                <a:lnTo>
                  <a:pt x="6933" y="1108274"/>
                </a:lnTo>
                <a:lnTo>
                  <a:pt x="7352" y="1112022"/>
                </a:lnTo>
                <a:lnTo>
                  <a:pt x="8456" y="1113418"/>
                </a:lnTo>
                <a:lnTo>
                  <a:pt x="10184" y="1114349"/>
                </a:lnTo>
                <a:lnTo>
                  <a:pt x="15346" y="1115843"/>
                </a:lnTo>
                <a:lnTo>
                  <a:pt x="20981" y="1120843"/>
                </a:lnTo>
                <a:lnTo>
                  <a:pt x="23495" y="1122275"/>
                </a:lnTo>
                <a:lnTo>
                  <a:pt x="28935" y="1123867"/>
                </a:lnTo>
                <a:lnTo>
                  <a:pt x="30782" y="1125284"/>
                </a:lnTo>
                <a:lnTo>
                  <a:pt x="32013" y="1127221"/>
                </a:lnTo>
                <a:lnTo>
                  <a:pt x="32834" y="1129504"/>
                </a:lnTo>
                <a:lnTo>
                  <a:pt x="36393" y="1134687"/>
                </a:lnTo>
                <a:lnTo>
                  <a:pt x="43974" y="1143183"/>
                </a:lnTo>
                <a:lnTo>
                  <a:pt x="52503" y="1151984"/>
                </a:lnTo>
                <a:lnTo>
                  <a:pt x="82105" y="1181696"/>
                </a:lnTo>
                <a:lnTo>
                  <a:pt x="84088" y="1185665"/>
                </a:lnTo>
                <a:lnTo>
                  <a:pt x="87872" y="1199739"/>
                </a:lnTo>
                <a:lnTo>
                  <a:pt x="92272" y="1207243"/>
                </a:lnTo>
                <a:lnTo>
                  <a:pt x="100328" y="1217046"/>
                </a:lnTo>
                <a:lnTo>
                  <a:pt x="106078" y="1223204"/>
                </a:lnTo>
                <a:lnTo>
                  <a:pt x="108999" y="1226235"/>
                </a:lnTo>
                <a:lnTo>
                  <a:pt x="110947" y="1229248"/>
                </a:lnTo>
                <a:lnTo>
                  <a:pt x="114682" y="1238228"/>
                </a:lnTo>
                <a:lnTo>
                  <a:pt x="121631" y="1247174"/>
                </a:lnTo>
                <a:lnTo>
                  <a:pt x="130222" y="1256439"/>
                </a:lnTo>
                <a:lnTo>
                  <a:pt x="136954" y="1263304"/>
                </a:lnTo>
                <a:lnTo>
                  <a:pt x="138513" y="1265866"/>
                </a:lnTo>
                <a:lnTo>
                  <a:pt x="141222" y="1275291"/>
                </a:lnTo>
                <a:lnTo>
                  <a:pt x="142351" y="1275842"/>
                </a:lnTo>
                <a:lnTo>
                  <a:pt x="146251" y="1276455"/>
                </a:lnTo>
                <a:lnTo>
                  <a:pt x="147688" y="1277611"/>
                </a:lnTo>
                <a:lnTo>
                  <a:pt x="148646" y="1279374"/>
                </a:lnTo>
                <a:lnTo>
                  <a:pt x="150562" y="1285872"/>
                </a:lnTo>
                <a:lnTo>
                  <a:pt x="150562" y="1285874"/>
                </a:lnTo>
                <a:lnTo>
                  <a:pt x="155303" y="1281134"/>
                </a:lnTo>
                <a:lnTo>
                  <a:pt x="156699" y="1278746"/>
                </a:lnTo>
                <a:lnTo>
                  <a:pt x="159657" y="1270644"/>
                </a:lnTo>
                <a:lnTo>
                  <a:pt x="167072" y="1260804"/>
                </a:lnTo>
                <a:lnTo>
                  <a:pt x="174292" y="1246159"/>
                </a:lnTo>
                <a:lnTo>
                  <a:pt x="177437" y="1235853"/>
                </a:lnTo>
                <a:lnTo>
                  <a:pt x="184212" y="1225523"/>
                </a:lnTo>
                <a:lnTo>
                  <a:pt x="192503" y="1210336"/>
                </a:lnTo>
                <a:lnTo>
                  <a:pt x="198307" y="1199055"/>
                </a:lnTo>
                <a:lnTo>
                  <a:pt x="204194" y="1190072"/>
                </a:lnTo>
                <a:lnTo>
                  <a:pt x="207153" y="1186287"/>
                </a:lnTo>
                <a:lnTo>
                  <a:pt x="209126" y="1181780"/>
                </a:lnTo>
                <a:lnTo>
                  <a:pt x="212894" y="1166948"/>
                </a:lnTo>
                <a:lnTo>
                  <a:pt x="217292" y="1159266"/>
                </a:lnTo>
                <a:lnTo>
                  <a:pt x="225346" y="1149363"/>
                </a:lnTo>
                <a:lnTo>
                  <a:pt x="231093" y="1140536"/>
                </a:lnTo>
                <a:lnTo>
                  <a:pt x="236956" y="1130991"/>
                </a:lnTo>
                <a:lnTo>
                  <a:pt x="244842" y="1120039"/>
                </a:lnTo>
                <a:lnTo>
                  <a:pt x="248612" y="1110510"/>
                </a:lnTo>
                <a:lnTo>
                  <a:pt x="255572" y="1101403"/>
                </a:lnTo>
                <a:lnTo>
                  <a:pt x="264166" y="1092083"/>
                </a:lnTo>
                <a:lnTo>
                  <a:pt x="264994" y="1091196"/>
                </a:lnTo>
                <a:lnTo>
                  <a:pt x="265545" y="1089612"/>
                </a:lnTo>
                <a:lnTo>
                  <a:pt x="266158" y="1085207"/>
                </a:lnTo>
                <a:lnTo>
                  <a:pt x="267314" y="1082643"/>
                </a:lnTo>
                <a:lnTo>
                  <a:pt x="275465" y="1071708"/>
                </a:lnTo>
                <a:lnTo>
                  <a:pt x="275578" y="1062633"/>
                </a:lnTo>
                <a:lnTo>
                  <a:pt x="275578" y="10715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220"/>
          <p:cNvSpPr/>
          <p:nvPr/>
        </p:nvSpPr>
        <p:spPr>
          <a:xfrm>
            <a:off x="7224117" y="4295179"/>
            <a:ext cx="8930" cy="491134"/>
          </a:xfrm>
          <a:custGeom>
            <a:avLst/>
            <a:gdLst/>
            <a:ahLst/>
            <a:cxnLst/>
            <a:rect l="0" t="0" r="0" b="0"/>
            <a:pathLst>
              <a:path w="8930" h="491134">
                <a:moveTo>
                  <a:pt x="0" y="0"/>
                </a:moveTo>
                <a:lnTo>
                  <a:pt x="0" y="481789"/>
                </a:lnTo>
                <a:lnTo>
                  <a:pt x="992" y="482919"/>
                </a:lnTo>
                <a:lnTo>
                  <a:pt x="8929" y="491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221"/>
          <p:cNvSpPr/>
          <p:nvPr/>
        </p:nvSpPr>
        <p:spPr>
          <a:xfrm>
            <a:off x="7349132" y="4500575"/>
            <a:ext cx="258962" cy="310760"/>
          </a:xfrm>
          <a:custGeom>
            <a:avLst/>
            <a:gdLst/>
            <a:ahLst/>
            <a:cxnLst/>
            <a:rect l="0" t="0" r="0" b="0"/>
            <a:pathLst>
              <a:path w="258962" h="310760">
                <a:moveTo>
                  <a:pt x="0" y="107143"/>
                </a:moveTo>
                <a:lnTo>
                  <a:pt x="7689" y="122520"/>
                </a:lnTo>
                <a:lnTo>
                  <a:pt x="13303" y="129007"/>
                </a:lnTo>
                <a:lnTo>
                  <a:pt x="21249" y="137213"/>
                </a:lnTo>
                <a:lnTo>
                  <a:pt x="24089" y="139096"/>
                </a:lnTo>
                <a:lnTo>
                  <a:pt x="29889" y="141188"/>
                </a:lnTo>
                <a:lnTo>
                  <a:pt x="31832" y="142738"/>
                </a:lnTo>
                <a:lnTo>
                  <a:pt x="33128" y="144764"/>
                </a:lnTo>
                <a:lnTo>
                  <a:pt x="33991" y="147106"/>
                </a:lnTo>
                <a:lnTo>
                  <a:pt x="35559" y="148668"/>
                </a:lnTo>
                <a:lnTo>
                  <a:pt x="37596" y="149709"/>
                </a:lnTo>
                <a:lnTo>
                  <a:pt x="43498" y="151858"/>
                </a:lnTo>
                <a:lnTo>
                  <a:pt x="47852" y="153821"/>
                </a:lnTo>
                <a:lnTo>
                  <a:pt x="52737" y="156120"/>
                </a:lnTo>
                <a:lnTo>
                  <a:pt x="60811" y="158677"/>
                </a:lnTo>
                <a:lnTo>
                  <a:pt x="67707" y="159813"/>
                </a:lnTo>
                <a:lnTo>
                  <a:pt x="74079" y="160317"/>
                </a:lnTo>
                <a:lnTo>
                  <a:pt x="80218" y="160542"/>
                </a:lnTo>
                <a:lnTo>
                  <a:pt x="92244" y="160686"/>
                </a:lnTo>
                <a:lnTo>
                  <a:pt x="101195" y="160710"/>
                </a:lnTo>
                <a:lnTo>
                  <a:pt x="105166" y="159722"/>
                </a:lnTo>
                <a:lnTo>
                  <a:pt x="109798" y="158071"/>
                </a:lnTo>
                <a:lnTo>
                  <a:pt x="114871" y="155978"/>
                </a:lnTo>
                <a:lnTo>
                  <a:pt x="119245" y="153590"/>
                </a:lnTo>
                <a:lnTo>
                  <a:pt x="126750" y="148291"/>
                </a:lnTo>
                <a:lnTo>
                  <a:pt x="133394" y="145275"/>
                </a:lnTo>
                <a:lnTo>
                  <a:pt x="136554" y="144471"/>
                </a:lnTo>
                <a:lnTo>
                  <a:pt x="142712" y="140931"/>
                </a:lnTo>
                <a:lnTo>
                  <a:pt x="148756" y="136050"/>
                </a:lnTo>
                <a:lnTo>
                  <a:pt x="154749" y="130574"/>
                </a:lnTo>
                <a:lnTo>
                  <a:pt x="156744" y="127725"/>
                </a:lnTo>
                <a:lnTo>
                  <a:pt x="160545" y="118974"/>
                </a:lnTo>
                <a:lnTo>
                  <a:pt x="167513" y="110097"/>
                </a:lnTo>
                <a:lnTo>
                  <a:pt x="173008" y="104156"/>
                </a:lnTo>
                <a:lnTo>
                  <a:pt x="181679" y="95234"/>
                </a:lnTo>
                <a:lnTo>
                  <a:pt x="183627" y="92258"/>
                </a:lnTo>
                <a:lnTo>
                  <a:pt x="185792" y="86306"/>
                </a:lnTo>
                <a:lnTo>
                  <a:pt x="189400" y="77708"/>
                </a:lnTo>
                <a:lnTo>
                  <a:pt x="193319" y="68264"/>
                </a:lnTo>
                <a:lnTo>
                  <a:pt x="195060" y="60759"/>
                </a:lnTo>
                <a:lnTo>
                  <a:pt x="195834" y="54117"/>
                </a:lnTo>
                <a:lnTo>
                  <a:pt x="196178" y="46865"/>
                </a:lnTo>
                <a:lnTo>
                  <a:pt x="196331" y="37027"/>
                </a:lnTo>
                <a:lnTo>
                  <a:pt x="195380" y="33610"/>
                </a:lnTo>
                <a:lnTo>
                  <a:pt x="193753" y="31332"/>
                </a:lnTo>
                <a:lnTo>
                  <a:pt x="191677" y="29813"/>
                </a:lnTo>
                <a:lnTo>
                  <a:pt x="190293" y="27809"/>
                </a:lnTo>
                <a:lnTo>
                  <a:pt x="187352" y="20247"/>
                </a:lnTo>
                <a:lnTo>
                  <a:pt x="181630" y="11722"/>
                </a:lnTo>
                <a:lnTo>
                  <a:pt x="179944" y="5864"/>
                </a:lnTo>
                <a:lnTo>
                  <a:pt x="178501" y="3905"/>
                </a:lnTo>
                <a:lnTo>
                  <a:pt x="176548" y="2599"/>
                </a:lnTo>
                <a:lnTo>
                  <a:pt x="171732" y="1148"/>
                </a:lnTo>
                <a:lnTo>
                  <a:pt x="166284" y="503"/>
                </a:lnTo>
                <a:lnTo>
                  <a:pt x="160555" y="216"/>
                </a:lnTo>
                <a:lnTo>
                  <a:pt x="154702" y="89"/>
                </a:lnTo>
                <a:lnTo>
                  <a:pt x="139888" y="0"/>
                </a:lnTo>
                <a:lnTo>
                  <a:pt x="136915" y="988"/>
                </a:lnTo>
                <a:lnTo>
                  <a:pt x="130966" y="4731"/>
                </a:lnTo>
                <a:lnTo>
                  <a:pt x="125014" y="9702"/>
                </a:lnTo>
                <a:lnTo>
                  <a:pt x="119062" y="15219"/>
                </a:lnTo>
                <a:lnTo>
                  <a:pt x="113110" y="20978"/>
                </a:lnTo>
                <a:lnTo>
                  <a:pt x="107157" y="29491"/>
                </a:lnTo>
                <a:lnTo>
                  <a:pt x="104180" y="34539"/>
                </a:lnTo>
                <a:lnTo>
                  <a:pt x="101203" y="39889"/>
                </a:lnTo>
                <a:lnTo>
                  <a:pt x="95250" y="51125"/>
                </a:lnTo>
                <a:lnTo>
                  <a:pt x="91943" y="60087"/>
                </a:lnTo>
                <a:lnTo>
                  <a:pt x="90473" y="68370"/>
                </a:lnTo>
                <a:lnTo>
                  <a:pt x="90081" y="73357"/>
                </a:lnTo>
                <a:lnTo>
                  <a:pt x="89820" y="78666"/>
                </a:lnTo>
                <a:lnTo>
                  <a:pt x="88654" y="84189"/>
                </a:lnTo>
                <a:lnTo>
                  <a:pt x="86884" y="89856"/>
                </a:lnTo>
                <a:lnTo>
                  <a:pt x="84711" y="95618"/>
                </a:lnTo>
                <a:lnTo>
                  <a:pt x="83263" y="101444"/>
                </a:lnTo>
                <a:lnTo>
                  <a:pt x="82298" y="107313"/>
                </a:lnTo>
                <a:lnTo>
                  <a:pt x="81654" y="113209"/>
                </a:lnTo>
                <a:lnTo>
                  <a:pt x="81226" y="120117"/>
                </a:lnTo>
                <a:lnTo>
                  <a:pt x="80749" y="135729"/>
                </a:lnTo>
                <a:lnTo>
                  <a:pt x="81614" y="143068"/>
                </a:lnTo>
                <a:lnTo>
                  <a:pt x="83183" y="149945"/>
                </a:lnTo>
                <a:lnTo>
                  <a:pt x="85221" y="156513"/>
                </a:lnTo>
                <a:lnTo>
                  <a:pt x="86580" y="162877"/>
                </a:lnTo>
                <a:lnTo>
                  <a:pt x="87486" y="169103"/>
                </a:lnTo>
                <a:lnTo>
                  <a:pt x="88090" y="175239"/>
                </a:lnTo>
                <a:lnTo>
                  <a:pt x="89484" y="181314"/>
                </a:lnTo>
                <a:lnTo>
                  <a:pt x="91406" y="187348"/>
                </a:lnTo>
                <a:lnTo>
                  <a:pt x="93680" y="193355"/>
                </a:lnTo>
                <a:lnTo>
                  <a:pt x="95195" y="199344"/>
                </a:lnTo>
                <a:lnTo>
                  <a:pt x="96206" y="205322"/>
                </a:lnTo>
                <a:lnTo>
                  <a:pt x="96880" y="211291"/>
                </a:lnTo>
                <a:lnTo>
                  <a:pt x="98321" y="217254"/>
                </a:lnTo>
                <a:lnTo>
                  <a:pt x="100274" y="223215"/>
                </a:lnTo>
                <a:lnTo>
                  <a:pt x="102568" y="229172"/>
                </a:lnTo>
                <a:lnTo>
                  <a:pt x="107764" y="238438"/>
                </a:lnTo>
                <a:lnTo>
                  <a:pt x="113379" y="246856"/>
                </a:lnTo>
                <a:lnTo>
                  <a:pt x="116266" y="251879"/>
                </a:lnTo>
                <a:lnTo>
                  <a:pt x="119182" y="257212"/>
                </a:lnTo>
                <a:lnTo>
                  <a:pt x="123111" y="261759"/>
                </a:lnTo>
                <a:lnTo>
                  <a:pt x="127715" y="265783"/>
                </a:lnTo>
                <a:lnTo>
                  <a:pt x="132768" y="269458"/>
                </a:lnTo>
                <a:lnTo>
                  <a:pt x="137130" y="272900"/>
                </a:lnTo>
                <a:lnTo>
                  <a:pt x="144621" y="279370"/>
                </a:lnTo>
                <a:lnTo>
                  <a:pt x="151258" y="285553"/>
                </a:lnTo>
                <a:lnTo>
                  <a:pt x="158507" y="291608"/>
                </a:lnTo>
                <a:lnTo>
                  <a:pt x="163218" y="294612"/>
                </a:lnTo>
                <a:lnTo>
                  <a:pt x="168344" y="297606"/>
                </a:lnTo>
                <a:lnTo>
                  <a:pt x="173745" y="300595"/>
                </a:lnTo>
                <a:lnTo>
                  <a:pt x="185038" y="306562"/>
                </a:lnTo>
                <a:lnTo>
                  <a:pt x="190827" y="308550"/>
                </a:lnTo>
                <a:lnTo>
                  <a:pt x="196671" y="309875"/>
                </a:lnTo>
                <a:lnTo>
                  <a:pt x="202552" y="310759"/>
                </a:lnTo>
                <a:lnTo>
                  <a:pt x="207464" y="310355"/>
                </a:lnTo>
                <a:lnTo>
                  <a:pt x="211732" y="309095"/>
                </a:lnTo>
                <a:lnTo>
                  <a:pt x="219119" y="305048"/>
                </a:lnTo>
                <a:lnTo>
                  <a:pt x="225709" y="299942"/>
                </a:lnTo>
                <a:lnTo>
                  <a:pt x="231946" y="297011"/>
                </a:lnTo>
                <a:lnTo>
                  <a:pt x="234998" y="296229"/>
                </a:lnTo>
                <a:lnTo>
                  <a:pt x="239017" y="293724"/>
                </a:lnTo>
                <a:lnTo>
                  <a:pt x="243681" y="290069"/>
                </a:lnTo>
                <a:lnTo>
                  <a:pt x="258961" y="2768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222"/>
          <p:cNvSpPr/>
          <p:nvPr/>
        </p:nvSpPr>
        <p:spPr>
          <a:xfrm>
            <a:off x="7688460" y="4402368"/>
            <a:ext cx="44650" cy="437523"/>
          </a:xfrm>
          <a:custGeom>
            <a:avLst/>
            <a:gdLst/>
            <a:ahLst/>
            <a:cxnLst/>
            <a:rect l="0" t="0" r="0" b="0"/>
            <a:pathLst>
              <a:path w="44650" h="437523">
                <a:moveTo>
                  <a:pt x="0" y="8897"/>
                </a:moveTo>
                <a:lnTo>
                  <a:pt x="0" y="76"/>
                </a:lnTo>
                <a:lnTo>
                  <a:pt x="993" y="40"/>
                </a:lnTo>
                <a:lnTo>
                  <a:pt x="4740" y="0"/>
                </a:lnTo>
                <a:lnTo>
                  <a:pt x="6137" y="981"/>
                </a:lnTo>
                <a:lnTo>
                  <a:pt x="7068" y="2628"/>
                </a:lnTo>
                <a:lnTo>
                  <a:pt x="8562" y="7659"/>
                </a:lnTo>
                <a:lnTo>
                  <a:pt x="8898" y="21217"/>
                </a:lnTo>
                <a:lnTo>
                  <a:pt x="9901" y="25048"/>
                </a:lnTo>
                <a:lnTo>
                  <a:pt x="11562" y="29587"/>
                </a:lnTo>
                <a:lnTo>
                  <a:pt x="13661" y="34596"/>
                </a:lnTo>
                <a:lnTo>
                  <a:pt x="15061" y="39920"/>
                </a:lnTo>
                <a:lnTo>
                  <a:pt x="15993" y="45455"/>
                </a:lnTo>
                <a:lnTo>
                  <a:pt x="17030" y="56895"/>
                </a:lnTo>
                <a:lnTo>
                  <a:pt x="17492" y="68594"/>
                </a:lnTo>
                <a:lnTo>
                  <a:pt x="17751" y="86337"/>
                </a:lnTo>
                <a:lnTo>
                  <a:pt x="17860" y="278032"/>
                </a:lnTo>
                <a:lnTo>
                  <a:pt x="18852" y="285555"/>
                </a:lnTo>
                <a:lnTo>
                  <a:pt x="20505" y="292554"/>
                </a:lnTo>
                <a:lnTo>
                  <a:pt x="22600" y="299205"/>
                </a:lnTo>
                <a:lnTo>
                  <a:pt x="23997" y="306615"/>
                </a:lnTo>
                <a:lnTo>
                  <a:pt x="24928" y="314532"/>
                </a:lnTo>
                <a:lnTo>
                  <a:pt x="25548" y="322787"/>
                </a:lnTo>
                <a:lnTo>
                  <a:pt x="25962" y="330274"/>
                </a:lnTo>
                <a:lnTo>
                  <a:pt x="26421" y="343885"/>
                </a:lnTo>
                <a:lnTo>
                  <a:pt x="26717" y="368792"/>
                </a:lnTo>
                <a:lnTo>
                  <a:pt x="26758" y="380848"/>
                </a:lnTo>
                <a:lnTo>
                  <a:pt x="27760" y="385849"/>
                </a:lnTo>
                <a:lnTo>
                  <a:pt x="29421" y="390175"/>
                </a:lnTo>
                <a:lnTo>
                  <a:pt x="31520" y="394051"/>
                </a:lnTo>
                <a:lnTo>
                  <a:pt x="32920" y="398619"/>
                </a:lnTo>
                <a:lnTo>
                  <a:pt x="33853" y="403650"/>
                </a:lnTo>
                <a:lnTo>
                  <a:pt x="35351" y="416500"/>
                </a:lnTo>
                <a:lnTo>
                  <a:pt x="35687" y="427074"/>
                </a:lnTo>
                <a:lnTo>
                  <a:pt x="36690" y="428572"/>
                </a:lnTo>
                <a:lnTo>
                  <a:pt x="38351" y="430563"/>
                </a:lnTo>
                <a:lnTo>
                  <a:pt x="44649" y="43752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223"/>
          <p:cNvSpPr/>
          <p:nvPr/>
        </p:nvSpPr>
        <p:spPr>
          <a:xfrm>
            <a:off x="7858125" y="4393406"/>
            <a:ext cx="44649" cy="473274"/>
          </a:xfrm>
          <a:custGeom>
            <a:avLst/>
            <a:gdLst/>
            <a:ahLst/>
            <a:cxnLst/>
            <a:rect l="0" t="0" r="0" b="0"/>
            <a:pathLst>
              <a:path w="44649" h="473274">
                <a:moveTo>
                  <a:pt x="0" y="0"/>
                </a:moveTo>
                <a:lnTo>
                  <a:pt x="0" y="69493"/>
                </a:lnTo>
                <a:lnTo>
                  <a:pt x="992" y="76094"/>
                </a:lnTo>
                <a:lnTo>
                  <a:pt x="2645" y="83471"/>
                </a:lnTo>
                <a:lnTo>
                  <a:pt x="4740" y="91366"/>
                </a:lnTo>
                <a:lnTo>
                  <a:pt x="6136" y="98614"/>
                </a:lnTo>
                <a:lnTo>
                  <a:pt x="7067" y="105430"/>
                </a:lnTo>
                <a:lnTo>
                  <a:pt x="8102" y="119287"/>
                </a:lnTo>
                <a:lnTo>
                  <a:pt x="8561" y="135368"/>
                </a:lnTo>
                <a:lnTo>
                  <a:pt x="8919" y="214349"/>
                </a:lnTo>
                <a:lnTo>
                  <a:pt x="9915" y="223266"/>
                </a:lnTo>
                <a:lnTo>
                  <a:pt x="11570" y="232188"/>
                </a:lnTo>
                <a:lnTo>
                  <a:pt x="13667" y="241112"/>
                </a:lnTo>
                <a:lnTo>
                  <a:pt x="15064" y="249046"/>
                </a:lnTo>
                <a:lnTo>
                  <a:pt x="15995" y="256320"/>
                </a:lnTo>
                <a:lnTo>
                  <a:pt x="17031" y="270685"/>
                </a:lnTo>
                <a:lnTo>
                  <a:pt x="17491" y="286992"/>
                </a:lnTo>
                <a:lnTo>
                  <a:pt x="17827" y="339437"/>
                </a:lnTo>
                <a:lnTo>
                  <a:pt x="18829" y="347338"/>
                </a:lnTo>
                <a:lnTo>
                  <a:pt x="20490" y="354590"/>
                </a:lnTo>
                <a:lnTo>
                  <a:pt x="22590" y="361409"/>
                </a:lnTo>
                <a:lnTo>
                  <a:pt x="23990" y="367939"/>
                </a:lnTo>
                <a:lnTo>
                  <a:pt x="24922" y="374277"/>
                </a:lnTo>
                <a:lnTo>
                  <a:pt x="25959" y="386611"/>
                </a:lnTo>
                <a:lnTo>
                  <a:pt x="26420" y="398707"/>
                </a:lnTo>
                <a:lnTo>
                  <a:pt x="26679" y="416674"/>
                </a:lnTo>
                <a:lnTo>
                  <a:pt x="27708" y="421650"/>
                </a:lnTo>
                <a:lnTo>
                  <a:pt x="29385" y="425959"/>
                </a:lnTo>
                <a:lnTo>
                  <a:pt x="31497" y="429824"/>
                </a:lnTo>
                <a:lnTo>
                  <a:pt x="32904" y="433393"/>
                </a:lnTo>
                <a:lnTo>
                  <a:pt x="33842" y="436764"/>
                </a:lnTo>
                <a:lnTo>
                  <a:pt x="35162" y="446250"/>
                </a:lnTo>
                <a:lnTo>
                  <a:pt x="35609" y="458344"/>
                </a:lnTo>
                <a:lnTo>
                  <a:pt x="36637" y="461336"/>
                </a:lnTo>
                <a:lnTo>
                  <a:pt x="38315" y="464323"/>
                </a:lnTo>
                <a:lnTo>
                  <a:pt x="44648" y="47327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224"/>
          <p:cNvSpPr/>
          <p:nvPr/>
        </p:nvSpPr>
        <p:spPr>
          <a:xfrm>
            <a:off x="7670601" y="4661296"/>
            <a:ext cx="285751" cy="17861"/>
          </a:xfrm>
          <a:custGeom>
            <a:avLst/>
            <a:gdLst/>
            <a:ahLst/>
            <a:cxnLst/>
            <a:rect l="0" t="0" r="0" b="0"/>
            <a:pathLst>
              <a:path w="285751" h="17861">
                <a:moveTo>
                  <a:pt x="0" y="0"/>
                </a:moveTo>
                <a:lnTo>
                  <a:pt x="52034" y="0"/>
                </a:lnTo>
                <a:lnTo>
                  <a:pt x="56518" y="992"/>
                </a:lnTo>
                <a:lnTo>
                  <a:pt x="60499" y="2646"/>
                </a:lnTo>
                <a:lnTo>
                  <a:pt x="64145" y="4740"/>
                </a:lnTo>
                <a:lnTo>
                  <a:pt x="68560" y="6137"/>
                </a:lnTo>
                <a:lnTo>
                  <a:pt x="73489" y="7068"/>
                </a:lnTo>
                <a:lnTo>
                  <a:pt x="78758" y="7689"/>
                </a:lnTo>
                <a:lnTo>
                  <a:pt x="84255" y="8103"/>
                </a:lnTo>
                <a:lnTo>
                  <a:pt x="89905" y="8379"/>
                </a:lnTo>
                <a:lnTo>
                  <a:pt x="101474" y="8685"/>
                </a:lnTo>
                <a:lnTo>
                  <a:pt x="166691" y="8927"/>
                </a:lnTo>
                <a:lnTo>
                  <a:pt x="173635" y="9920"/>
                </a:lnTo>
                <a:lnTo>
                  <a:pt x="181241" y="11574"/>
                </a:lnTo>
                <a:lnTo>
                  <a:pt x="189289" y="13670"/>
                </a:lnTo>
                <a:lnTo>
                  <a:pt x="195645" y="15067"/>
                </a:lnTo>
                <a:lnTo>
                  <a:pt x="200875" y="15997"/>
                </a:lnTo>
                <a:lnTo>
                  <a:pt x="205354" y="16618"/>
                </a:lnTo>
                <a:lnTo>
                  <a:pt x="210324" y="17032"/>
                </a:lnTo>
                <a:lnTo>
                  <a:pt x="215623" y="17308"/>
                </a:lnTo>
                <a:lnTo>
                  <a:pt x="226801" y="17614"/>
                </a:lnTo>
                <a:lnTo>
                  <a:pt x="285750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225"/>
          <p:cNvSpPr/>
          <p:nvPr/>
        </p:nvSpPr>
        <p:spPr>
          <a:xfrm>
            <a:off x="7965281" y="4607729"/>
            <a:ext cx="276821" cy="258429"/>
          </a:xfrm>
          <a:custGeom>
            <a:avLst/>
            <a:gdLst/>
            <a:ahLst/>
            <a:cxnLst/>
            <a:rect l="0" t="0" r="0" b="0"/>
            <a:pathLst>
              <a:path w="276821" h="258429">
                <a:moveTo>
                  <a:pt x="0" y="151794"/>
                </a:moveTo>
                <a:lnTo>
                  <a:pt x="4740" y="156534"/>
                </a:lnTo>
                <a:lnTo>
                  <a:pt x="7129" y="157931"/>
                </a:lnTo>
                <a:lnTo>
                  <a:pt x="12428" y="159483"/>
                </a:lnTo>
                <a:lnTo>
                  <a:pt x="20990" y="160356"/>
                </a:lnTo>
                <a:lnTo>
                  <a:pt x="26858" y="160560"/>
                </a:lnTo>
                <a:lnTo>
                  <a:pt x="29811" y="160615"/>
                </a:lnTo>
                <a:lnTo>
                  <a:pt x="32773" y="159659"/>
                </a:lnTo>
                <a:lnTo>
                  <a:pt x="38708" y="155951"/>
                </a:lnTo>
                <a:lnTo>
                  <a:pt x="44654" y="153642"/>
                </a:lnTo>
                <a:lnTo>
                  <a:pt x="50604" y="152616"/>
                </a:lnTo>
                <a:lnTo>
                  <a:pt x="56556" y="152159"/>
                </a:lnTo>
                <a:lnTo>
                  <a:pt x="65154" y="151957"/>
                </a:lnTo>
                <a:lnTo>
                  <a:pt x="70225" y="151903"/>
                </a:lnTo>
                <a:lnTo>
                  <a:pt x="74598" y="150874"/>
                </a:lnTo>
                <a:lnTo>
                  <a:pt x="85492" y="145678"/>
                </a:lnTo>
                <a:lnTo>
                  <a:pt x="91905" y="144115"/>
                </a:lnTo>
                <a:lnTo>
                  <a:pt x="98063" y="140774"/>
                </a:lnTo>
                <a:lnTo>
                  <a:pt x="104107" y="135982"/>
                </a:lnTo>
                <a:lnTo>
                  <a:pt x="110100" y="130545"/>
                </a:lnTo>
                <a:lnTo>
                  <a:pt x="118717" y="124822"/>
                </a:lnTo>
                <a:lnTo>
                  <a:pt x="123794" y="121906"/>
                </a:lnTo>
                <a:lnTo>
                  <a:pt x="132079" y="116021"/>
                </a:lnTo>
                <a:lnTo>
                  <a:pt x="135678" y="113063"/>
                </a:lnTo>
                <a:lnTo>
                  <a:pt x="138077" y="110098"/>
                </a:lnTo>
                <a:lnTo>
                  <a:pt x="139676" y="107130"/>
                </a:lnTo>
                <a:lnTo>
                  <a:pt x="140742" y="104158"/>
                </a:lnTo>
                <a:lnTo>
                  <a:pt x="142445" y="102178"/>
                </a:lnTo>
                <a:lnTo>
                  <a:pt x="144573" y="100857"/>
                </a:lnTo>
                <a:lnTo>
                  <a:pt x="146983" y="99977"/>
                </a:lnTo>
                <a:lnTo>
                  <a:pt x="149582" y="97405"/>
                </a:lnTo>
                <a:lnTo>
                  <a:pt x="152308" y="93707"/>
                </a:lnTo>
                <a:lnTo>
                  <a:pt x="155117" y="89257"/>
                </a:lnTo>
                <a:lnTo>
                  <a:pt x="160884" y="81667"/>
                </a:lnTo>
                <a:lnTo>
                  <a:pt x="163810" y="78253"/>
                </a:lnTo>
                <a:lnTo>
                  <a:pt x="165762" y="74986"/>
                </a:lnTo>
                <a:lnTo>
                  <a:pt x="167930" y="68709"/>
                </a:lnTo>
                <a:lnTo>
                  <a:pt x="171539" y="62612"/>
                </a:lnTo>
                <a:lnTo>
                  <a:pt x="173891" y="59597"/>
                </a:lnTo>
                <a:lnTo>
                  <a:pt x="176504" y="53601"/>
                </a:lnTo>
                <a:lnTo>
                  <a:pt x="177665" y="47629"/>
                </a:lnTo>
                <a:lnTo>
                  <a:pt x="178181" y="41668"/>
                </a:lnTo>
                <a:lnTo>
                  <a:pt x="178411" y="35711"/>
                </a:lnTo>
                <a:lnTo>
                  <a:pt x="178539" y="26779"/>
                </a:lnTo>
                <a:lnTo>
                  <a:pt x="178583" y="19613"/>
                </a:lnTo>
                <a:lnTo>
                  <a:pt x="175942" y="15987"/>
                </a:lnTo>
                <a:lnTo>
                  <a:pt x="169499" y="8857"/>
                </a:lnTo>
                <a:lnTo>
                  <a:pt x="162084" y="1354"/>
                </a:lnTo>
                <a:lnTo>
                  <a:pt x="160642" y="898"/>
                </a:lnTo>
                <a:lnTo>
                  <a:pt x="153872" y="259"/>
                </a:lnTo>
                <a:lnTo>
                  <a:pt x="145582" y="69"/>
                </a:lnTo>
                <a:lnTo>
                  <a:pt x="130933" y="0"/>
                </a:lnTo>
                <a:lnTo>
                  <a:pt x="128960" y="988"/>
                </a:lnTo>
                <a:lnTo>
                  <a:pt x="127645" y="2639"/>
                </a:lnTo>
                <a:lnTo>
                  <a:pt x="126769" y="4732"/>
                </a:lnTo>
                <a:lnTo>
                  <a:pt x="120503" y="9704"/>
                </a:lnTo>
                <a:lnTo>
                  <a:pt x="109792" y="16240"/>
                </a:lnTo>
                <a:lnTo>
                  <a:pt x="103197" y="22112"/>
                </a:lnTo>
                <a:lnTo>
                  <a:pt x="97789" y="29996"/>
                </a:lnTo>
                <a:lnTo>
                  <a:pt x="94958" y="34877"/>
                </a:lnTo>
                <a:lnTo>
                  <a:pt x="89167" y="42946"/>
                </a:lnTo>
                <a:lnTo>
                  <a:pt x="86233" y="46486"/>
                </a:lnTo>
                <a:lnTo>
                  <a:pt x="82975" y="53066"/>
                </a:lnTo>
                <a:lnTo>
                  <a:pt x="80534" y="60290"/>
                </a:lnTo>
                <a:lnTo>
                  <a:pt x="78493" y="64995"/>
                </a:lnTo>
                <a:lnTo>
                  <a:pt x="76142" y="70115"/>
                </a:lnTo>
                <a:lnTo>
                  <a:pt x="74573" y="75513"/>
                </a:lnTo>
                <a:lnTo>
                  <a:pt x="73528" y="81096"/>
                </a:lnTo>
                <a:lnTo>
                  <a:pt x="72832" y="86803"/>
                </a:lnTo>
                <a:lnTo>
                  <a:pt x="71374" y="91600"/>
                </a:lnTo>
                <a:lnTo>
                  <a:pt x="67110" y="99575"/>
                </a:lnTo>
                <a:lnTo>
                  <a:pt x="65576" y="104083"/>
                </a:lnTo>
                <a:lnTo>
                  <a:pt x="64553" y="109073"/>
                </a:lnTo>
                <a:lnTo>
                  <a:pt x="63871" y="114383"/>
                </a:lnTo>
                <a:lnTo>
                  <a:pt x="63417" y="119908"/>
                </a:lnTo>
                <a:lnTo>
                  <a:pt x="63114" y="125576"/>
                </a:lnTo>
                <a:lnTo>
                  <a:pt x="62777" y="137165"/>
                </a:lnTo>
                <a:lnTo>
                  <a:pt x="62543" y="166710"/>
                </a:lnTo>
                <a:lnTo>
                  <a:pt x="63524" y="171661"/>
                </a:lnTo>
                <a:lnTo>
                  <a:pt x="65169" y="175952"/>
                </a:lnTo>
                <a:lnTo>
                  <a:pt x="67258" y="179806"/>
                </a:lnTo>
                <a:lnTo>
                  <a:pt x="68651" y="184360"/>
                </a:lnTo>
                <a:lnTo>
                  <a:pt x="69580" y="189379"/>
                </a:lnTo>
                <a:lnTo>
                  <a:pt x="70199" y="194710"/>
                </a:lnTo>
                <a:lnTo>
                  <a:pt x="71604" y="199257"/>
                </a:lnTo>
                <a:lnTo>
                  <a:pt x="75811" y="206954"/>
                </a:lnTo>
                <a:lnTo>
                  <a:pt x="80989" y="213682"/>
                </a:lnTo>
                <a:lnTo>
                  <a:pt x="83757" y="216866"/>
                </a:lnTo>
                <a:lnTo>
                  <a:pt x="92127" y="223048"/>
                </a:lnTo>
                <a:lnTo>
                  <a:pt x="97136" y="226086"/>
                </a:lnTo>
                <a:lnTo>
                  <a:pt x="105348" y="232107"/>
                </a:lnTo>
                <a:lnTo>
                  <a:pt x="108927" y="235102"/>
                </a:lnTo>
                <a:lnTo>
                  <a:pt x="114290" y="238091"/>
                </a:lnTo>
                <a:lnTo>
                  <a:pt x="120841" y="241076"/>
                </a:lnTo>
                <a:lnTo>
                  <a:pt x="128186" y="244057"/>
                </a:lnTo>
                <a:lnTo>
                  <a:pt x="134075" y="247038"/>
                </a:lnTo>
                <a:lnTo>
                  <a:pt x="138992" y="250016"/>
                </a:lnTo>
                <a:lnTo>
                  <a:pt x="147102" y="254980"/>
                </a:lnTo>
                <a:lnTo>
                  <a:pt x="154014" y="257186"/>
                </a:lnTo>
                <a:lnTo>
                  <a:pt x="158238" y="257774"/>
                </a:lnTo>
                <a:lnTo>
                  <a:pt x="163039" y="258167"/>
                </a:lnTo>
                <a:lnTo>
                  <a:pt x="168224" y="258428"/>
                </a:lnTo>
                <a:lnTo>
                  <a:pt x="172673" y="257610"/>
                </a:lnTo>
                <a:lnTo>
                  <a:pt x="180262" y="254056"/>
                </a:lnTo>
                <a:lnTo>
                  <a:pt x="184666" y="252711"/>
                </a:lnTo>
                <a:lnTo>
                  <a:pt x="189587" y="251814"/>
                </a:lnTo>
                <a:lnTo>
                  <a:pt x="194852" y="251216"/>
                </a:lnTo>
                <a:lnTo>
                  <a:pt x="199354" y="249826"/>
                </a:lnTo>
                <a:lnTo>
                  <a:pt x="207003" y="245635"/>
                </a:lnTo>
                <a:lnTo>
                  <a:pt x="211423" y="244120"/>
                </a:lnTo>
                <a:lnTo>
                  <a:pt x="216355" y="243111"/>
                </a:lnTo>
                <a:lnTo>
                  <a:pt x="221627" y="242438"/>
                </a:lnTo>
                <a:lnTo>
                  <a:pt x="226134" y="240004"/>
                </a:lnTo>
                <a:lnTo>
                  <a:pt x="233788" y="232009"/>
                </a:lnTo>
                <a:lnTo>
                  <a:pt x="240497" y="224487"/>
                </a:lnTo>
                <a:lnTo>
                  <a:pt x="243675" y="221092"/>
                </a:lnTo>
                <a:lnTo>
                  <a:pt x="248771" y="217837"/>
                </a:lnTo>
                <a:lnTo>
                  <a:pt x="255143" y="214675"/>
                </a:lnTo>
                <a:lnTo>
                  <a:pt x="276820" y="2053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226"/>
          <p:cNvSpPr/>
          <p:nvPr/>
        </p:nvSpPr>
        <p:spPr>
          <a:xfrm>
            <a:off x="8251031" y="4607718"/>
            <a:ext cx="142876" cy="272433"/>
          </a:xfrm>
          <a:custGeom>
            <a:avLst/>
            <a:gdLst/>
            <a:ahLst/>
            <a:cxnLst/>
            <a:rect l="0" t="0" r="0" b="0"/>
            <a:pathLst>
              <a:path w="142876" h="272433">
                <a:moveTo>
                  <a:pt x="0" y="0"/>
                </a:moveTo>
                <a:lnTo>
                  <a:pt x="12428" y="12429"/>
                </a:lnTo>
                <a:lnTo>
                  <a:pt x="14238" y="15231"/>
                </a:lnTo>
                <a:lnTo>
                  <a:pt x="16250" y="20991"/>
                </a:lnTo>
                <a:lnTo>
                  <a:pt x="17144" y="26858"/>
                </a:lnTo>
                <a:lnTo>
                  <a:pt x="17382" y="29812"/>
                </a:lnTo>
                <a:lnTo>
                  <a:pt x="18534" y="32773"/>
                </a:lnTo>
                <a:lnTo>
                  <a:pt x="22459" y="38709"/>
                </a:lnTo>
                <a:lnTo>
                  <a:pt x="23902" y="42674"/>
                </a:lnTo>
                <a:lnTo>
                  <a:pt x="24864" y="47301"/>
                </a:lnTo>
                <a:lnTo>
                  <a:pt x="25506" y="52370"/>
                </a:lnTo>
                <a:lnTo>
                  <a:pt x="26925" y="57734"/>
                </a:lnTo>
                <a:lnTo>
                  <a:pt x="28865" y="63294"/>
                </a:lnTo>
                <a:lnTo>
                  <a:pt x="31149" y="68985"/>
                </a:lnTo>
                <a:lnTo>
                  <a:pt x="32672" y="73771"/>
                </a:lnTo>
                <a:lnTo>
                  <a:pt x="34364" y="81736"/>
                </a:lnTo>
                <a:lnTo>
                  <a:pt x="34816" y="86240"/>
                </a:lnTo>
                <a:lnTo>
                  <a:pt x="35117" y="91228"/>
                </a:lnTo>
                <a:lnTo>
                  <a:pt x="35317" y="96537"/>
                </a:lnTo>
                <a:lnTo>
                  <a:pt x="36443" y="102061"/>
                </a:lnTo>
                <a:lnTo>
                  <a:pt x="38187" y="107729"/>
                </a:lnTo>
                <a:lnTo>
                  <a:pt x="40340" y="113491"/>
                </a:lnTo>
                <a:lnTo>
                  <a:pt x="41776" y="119317"/>
                </a:lnTo>
                <a:lnTo>
                  <a:pt x="42734" y="125185"/>
                </a:lnTo>
                <a:lnTo>
                  <a:pt x="43372" y="131082"/>
                </a:lnTo>
                <a:lnTo>
                  <a:pt x="44789" y="136998"/>
                </a:lnTo>
                <a:lnTo>
                  <a:pt x="46726" y="142925"/>
                </a:lnTo>
                <a:lnTo>
                  <a:pt x="49011" y="148862"/>
                </a:lnTo>
                <a:lnTo>
                  <a:pt x="50533" y="154804"/>
                </a:lnTo>
                <a:lnTo>
                  <a:pt x="51549" y="160750"/>
                </a:lnTo>
                <a:lnTo>
                  <a:pt x="52224" y="166698"/>
                </a:lnTo>
                <a:lnTo>
                  <a:pt x="53668" y="172648"/>
                </a:lnTo>
                <a:lnTo>
                  <a:pt x="55622" y="178598"/>
                </a:lnTo>
                <a:lnTo>
                  <a:pt x="57917" y="184550"/>
                </a:lnTo>
                <a:lnTo>
                  <a:pt x="59447" y="190502"/>
                </a:lnTo>
                <a:lnTo>
                  <a:pt x="60468" y="196455"/>
                </a:lnTo>
                <a:lnTo>
                  <a:pt x="61148" y="202407"/>
                </a:lnTo>
                <a:lnTo>
                  <a:pt x="61601" y="208360"/>
                </a:lnTo>
                <a:lnTo>
                  <a:pt x="61903" y="214313"/>
                </a:lnTo>
                <a:lnTo>
                  <a:pt x="62104" y="220266"/>
                </a:lnTo>
                <a:lnTo>
                  <a:pt x="63231" y="225227"/>
                </a:lnTo>
                <a:lnTo>
                  <a:pt x="68565" y="236949"/>
                </a:lnTo>
                <a:lnTo>
                  <a:pt x="70161" y="243556"/>
                </a:lnTo>
                <a:lnTo>
                  <a:pt x="70586" y="247699"/>
                </a:lnTo>
                <a:lnTo>
                  <a:pt x="70871" y="252445"/>
                </a:lnTo>
                <a:lnTo>
                  <a:pt x="71060" y="257593"/>
                </a:lnTo>
                <a:lnTo>
                  <a:pt x="72178" y="261026"/>
                </a:lnTo>
                <a:lnTo>
                  <a:pt x="73915" y="263314"/>
                </a:lnTo>
                <a:lnTo>
                  <a:pt x="76066" y="264840"/>
                </a:lnTo>
                <a:lnTo>
                  <a:pt x="78492" y="266849"/>
                </a:lnTo>
                <a:lnTo>
                  <a:pt x="81102" y="269180"/>
                </a:lnTo>
                <a:lnTo>
                  <a:pt x="83833" y="271727"/>
                </a:lnTo>
                <a:lnTo>
                  <a:pt x="85654" y="272432"/>
                </a:lnTo>
                <a:lnTo>
                  <a:pt x="86869" y="271911"/>
                </a:lnTo>
                <a:lnTo>
                  <a:pt x="88817" y="268685"/>
                </a:lnTo>
                <a:lnTo>
                  <a:pt x="89083" y="262952"/>
                </a:lnTo>
                <a:lnTo>
                  <a:pt x="89269" y="243612"/>
                </a:lnTo>
                <a:lnTo>
                  <a:pt x="89293" y="216835"/>
                </a:lnTo>
                <a:lnTo>
                  <a:pt x="90286" y="212026"/>
                </a:lnTo>
                <a:lnTo>
                  <a:pt x="94036" y="204036"/>
                </a:lnTo>
                <a:lnTo>
                  <a:pt x="95433" y="199524"/>
                </a:lnTo>
                <a:lnTo>
                  <a:pt x="96364" y="194531"/>
                </a:lnTo>
                <a:lnTo>
                  <a:pt x="96985" y="189219"/>
                </a:lnTo>
                <a:lnTo>
                  <a:pt x="97398" y="183693"/>
                </a:lnTo>
                <a:lnTo>
                  <a:pt x="97674" y="178025"/>
                </a:lnTo>
                <a:lnTo>
                  <a:pt x="97981" y="166434"/>
                </a:lnTo>
                <a:lnTo>
                  <a:pt x="98195" y="136889"/>
                </a:lnTo>
                <a:lnTo>
                  <a:pt x="99197" y="130947"/>
                </a:lnTo>
                <a:lnTo>
                  <a:pt x="100858" y="125000"/>
                </a:lnTo>
                <a:lnTo>
                  <a:pt x="110653" y="96460"/>
                </a:lnTo>
                <a:lnTo>
                  <a:pt x="112463" y="90104"/>
                </a:lnTo>
                <a:lnTo>
                  <a:pt x="113671" y="84874"/>
                </a:lnTo>
                <a:lnTo>
                  <a:pt x="114476" y="80395"/>
                </a:lnTo>
                <a:lnTo>
                  <a:pt x="116004" y="75425"/>
                </a:lnTo>
                <a:lnTo>
                  <a:pt x="118016" y="70127"/>
                </a:lnTo>
                <a:lnTo>
                  <a:pt x="120349" y="64611"/>
                </a:lnTo>
                <a:lnTo>
                  <a:pt x="121905" y="58949"/>
                </a:lnTo>
                <a:lnTo>
                  <a:pt x="122942" y="53190"/>
                </a:lnTo>
                <a:lnTo>
                  <a:pt x="123633" y="47367"/>
                </a:lnTo>
                <a:lnTo>
                  <a:pt x="126078" y="40507"/>
                </a:lnTo>
                <a:lnTo>
                  <a:pt x="129693" y="32958"/>
                </a:lnTo>
                <a:lnTo>
                  <a:pt x="14287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227"/>
          <p:cNvSpPr/>
          <p:nvPr/>
        </p:nvSpPr>
        <p:spPr>
          <a:xfrm>
            <a:off x="8495948" y="4589859"/>
            <a:ext cx="138941" cy="329039"/>
          </a:xfrm>
          <a:custGeom>
            <a:avLst/>
            <a:gdLst/>
            <a:ahLst/>
            <a:cxnLst/>
            <a:rect l="0" t="0" r="0" b="0"/>
            <a:pathLst>
              <a:path w="138941" h="329039">
                <a:moveTo>
                  <a:pt x="85481" y="0"/>
                </a:moveTo>
                <a:lnTo>
                  <a:pt x="85481" y="4740"/>
                </a:lnTo>
                <a:lnTo>
                  <a:pt x="84489" y="7129"/>
                </a:lnTo>
                <a:lnTo>
                  <a:pt x="80740" y="12429"/>
                </a:lnTo>
                <a:lnTo>
                  <a:pt x="77793" y="16250"/>
                </a:lnTo>
                <a:lnTo>
                  <a:pt x="76386" y="16787"/>
                </a:lnTo>
                <a:lnTo>
                  <a:pt x="72179" y="17383"/>
                </a:lnTo>
                <a:lnTo>
                  <a:pt x="69668" y="18534"/>
                </a:lnTo>
                <a:lnTo>
                  <a:pt x="67002" y="20293"/>
                </a:lnTo>
                <a:lnTo>
                  <a:pt x="60334" y="25506"/>
                </a:lnTo>
                <a:lnTo>
                  <a:pt x="56776" y="28864"/>
                </a:lnTo>
                <a:lnTo>
                  <a:pt x="54437" y="31149"/>
                </a:lnTo>
                <a:lnTo>
                  <a:pt x="51887" y="32673"/>
                </a:lnTo>
                <a:lnTo>
                  <a:pt x="49194" y="33688"/>
                </a:lnTo>
                <a:lnTo>
                  <a:pt x="46408" y="34365"/>
                </a:lnTo>
                <a:lnTo>
                  <a:pt x="43557" y="35808"/>
                </a:lnTo>
                <a:lnTo>
                  <a:pt x="40665" y="37762"/>
                </a:lnTo>
                <a:lnTo>
                  <a:pt x="37744" y="40058"/>
                </a:lnTo>
                <a:lnTo>
                  <a:pt x="34805" y="41588"/>
                </a:lnTo>
                <a:lnTo>
                  <a:pt x="31853" y="42608"/>
                </a:lnTo>
                <a:lnTo>
                  <a:pt x="28893" y="43288"/>
                </a:lnTo>
                <a:lnTo>
                  <a:pt x="25927" y="43741"/>
                </a:lnTo>
                <a:lnTo>
                  <a:pt x="22959" y="44044"/>
                </a:lnTo>
                <a:lnTo>
                  <a:pt x="19988" y="44245"/>
                </a:lnTo>
                <a:lnTo>
                  <a:pt x="17013" y="45372"/>
                </a:lnTo>
                <a:lnTo>
                  <a:pt x="14040" y="47115"/>
                </a:lnTo>
                <a:lnTo>
                  <a:pt x="6877" y="52301"/>
                </a:lnTo>
                <a:lnTo>
                  <a:pt x="6289" y="53719"/>
                </a:lnTo>
                <a:lnTo>
                  <a:pt x="5462" y="60455"/>
                </a:lnTo>
                <a:lnTo>
                  <a:pt x="5269" y="65895"/>
                </a:lnTo>
                <a:lnTo>
                  <a:pt x="4225" y="67742"/>
                </a:lnTo>
                <a:lnTo>
                  <a:pt x="2537" y="68974"/>
                </a:lnTo>
                <a:lnTo>
                  <a:pt x="419" y="69795"/>
                </a:lnTo>
                <a:lnTo>
                  <a:pt x="0" y="71335"/>
                </a:lnTo>
                <a:lnTo>
                  <a:pt x="713" y="73354"/>
                </a:lnTo>
                <a:lnTo>
                  <a:pt x="4245" y="78981"/>
                </a:lnTo>
                <a:lnTo>
                  <a:pt x="4857" y="84697"/>
                </a:lnTo>
                <a:lnTo>
                  <a:pt x="5934" y="87222"/>
                </a:lnTo>
                <a:lnTo>
                  <a:pt x="9778" y="92674"/>
                </a:lnTo>
                <a:lnTo>
                  <a:pt x="12192" y="95517"/>
                </a:lnTo>
                <a:lnTo>
                  <a:pt x="14794" y="98405"/>
                </a:lnTo>
                <a:lnTo>
                  <a:pt x="20330" y="104259"/>
                </a:lnTo>
                <a:lnTo>
                  <a:pt x="43822" y="127995"/>
                </a:lnTo>
                <a:lnTo>
                  <a:pt x="47787" y="130971"/>
                </a:lnTo>
                <a:lnTo>
                  <a:pt x="52414" y="133947"/>
                </a:lnTo>
                <a:lnTo>
                  <a:pt x="57484" y="136923"/>
                </a:lnTo>
                <a:lnTo>
                  <a:pt x="61855" y="140891"/>
                </a:lnTo>
                <a:lnTo>
                  <a:pt x="65761" y="145521"/>
                </a:lnTo>
                <a:lnTo>
                  <a:pt x="69358" y="150592"/>
                </a:lnTo>
                <a:lnTo>
                  <a:pt x="73740" y="154965"/>
                </a:lnTo>
                <a:lnTo>
                  <a:pt x="78647" y="158872"/>
                </a:lnTo>
                <a:lnTo>
                  <a:pt x="83901" y="162470"/>
                </a:lnTo>
                <a:lnTo>
                  <a:pt x="88397" y="165860"/>
                </a:lnTo>
                <a:lnTo>
                  <a:pt x="92385" y="169112"/>
                </a:lnTo>
                <a:lnTo>
                  <a:pt x="96037" y="172273"/>
                </a:lnTo>
                <a:lnTo>
                  <a:pt x="99464" y="175372"/>
                </a:lnTo>
                <a:lnTo>
                  <a:pt x="105917" y="181462"/>
                </a:lnTo>
                <a:lnTo>
                  <a:pt x="109027" y="185466"/>
                </a:lnTo>
                <a:lnTo>
                  <a:pt x="112094" y="190120"/>
                </a:lnTo>
                <a:lnTo>
                  <a:pt x="115128" y="195208"/>
                </a:lnTo>
                <a:lnTo>
                  <a:pt x="118502" y="203506"/>
                </a:lnTo>
                <a:lnTo>
                  <a:pt x="120993" y="211494"/>
                </a:lnTo>
                <a:lnTo>
                  <a:pt x="123046" y="216403"/>
                </a:lnTo>
                <a:lnTo>
                  <a:pt x="126981" y="226155"/>
                </a:lnTo>
                <a:lnTo>
                  <a:pt x="128730" y="233798"/>
                </a:lnTo>
                <a:lnTo>
                  <a:pt x="132154" y="240501"/>
                </a:lnTo>
                <a:lnTo>
                  <a:pt x="134456" y="243678"/>
                </a:lnTo>
                <a:lnTo>
                  <a:pt x="137013" y="249854"/>
                </a:lnTo>
                <a:lnTo>
                  <a:pt x="138452" y="258908"/>
                </a:lnTo>
                <a:lnTo>
                  <a:pt x="138880" y="267875"/>
                </a:lnTo>
                <a:lnTo>
                  <a:pt x="138940" y="270857"/>
                </a:lnTo>
                <a:lnTo>
                  <a:pt x="137987" y="273837"/>
                </a:lnTo>
                <a:lnTo>
                  <a:pt x="134284" y="279794"/>
                </a:lnTo>
                <a:lnTo>
                  <a:pt x="131975" y="285748"/>
                </a:lnTo>
                <a:lnTo>
                  <a:pt x="131361" y="288726"/>
                </a:lnTo>
                <a:lnTo>
                  <a:pt x="128031" y="294679"/>
                </a:lnTo>
                <a:lnTo>
                  <a:pt x="125754" y="297656"/>
                </a:lnTo>
                <a:lnTo>
                  <a:pt x="123244" y="299641"/>
                </a:lnTo>
                <a:lnTo>
                  <a:pt x="120578" y="300963"/>
                </a:lnTo>
                <a:lnTo>
                  <a:pt x="117809" y="301845"/>
                </a:lnTo>
                <a:lnTo>
                  <a:pt x="115963" y="303426"/>
                </a:lnTo>
                <a:lnTo>
                  <a:pt x="114731" y="305471"/>
                </a:lnTo>
                <a:lnTo>
                  <a:pt x="113910" y="307827"/>
                </a:lnTo>
                <a:lnTo>
                  <a:pt x="112372" y="309398"/>
                </a:lnTo>
                <a:lnTo>
                  <a:pt x="110354" y="310444"/>
                </a:lnTo>
                <a:lnTo>
                  <a:pt x="108015" y="311143"/>
                </a:lnTo>
                <a:lnTo>
                  <a:pt x="105465" y="312601"/>
                </a:lnTo>
                <a:lnTo>
                  <a:pt x="102772" y="314564"/>
                </a:lnTo>
                <a:lnTo>
                  <a:pt x="99986" y="316865"/>
                </a:lnTo>
                <a:lnTo>
                  <a:pt x="97135" y="318400"/>
                </a:lnTo>
                <a:lnTo>
                  <a:pt x="94243" y="319423"/>
                </a:lnTo>
                <a:lnTo>
                  <a:pt x="91322" y="320105"/>
                </a:lnTo>
                <a:lnTo>
                  <a:pt x="88383" y="321552"/>
                </a:lnTo>
                <a:lnTo>
                  <a:pt x="85431" y="323508"/>
                </a:lnTo>
                <a:lnTo>
                  <a:pt x="82471" y="325805"/>
                </a:lnTo>
                <a:lnTo>
                  <a:pt x="79506" y="327336"/>
                </a:lnTo>
                <a:lnTo>
                  <a:pt x="76537" y="328357"/>
                </a:lnTo>
                <a:lnTo>
                  <a:pt x="73566" y="329038"/>
                </a:lnTo>
                <a:lnTo>
                  <a:pt x="70591" y="328499"/>
                </a:lnTo>
                <a:lnTo>
                  <a:pt x="67618" y="327148"/>
                </a:lnTo>
                <a:lnTo>
                  <a:pt x="64643" y="325254"/>
                </a:lnTo>
                <a:lnTo>
                  <a:pt x="61667" y="323993"/>
                </a:lnTo>
                <a:lnTo>
                  <a:pt x="58691" y="323151"/>
                </a:lnTo>
                <a:lnTo>
                  <a:pt x="51526" y="321801"/>
                </a:lnTo>
                <a:lnTo>
                  <a:pt x="47901" y="318971"/>
                </a:lnTo>
                <a:lnTo>
                  <a:pt x="31903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228"/>
          <p:cNvSpPr/>
          <p:nvPr/>
        </p:nvSpPr>
        <p:spPr>
          <a:xfrm>
            <a:off x="8679656" y="4375546"/>
            <a:ext cx="160735" cy="794733"/>
          </a:xfrm>
          <a:custGeom>
            <a:avLst/>
            <a:gdLst/>
            <a:ahLst/>
            <a:cxnLst/>
            <a:rect l="0" t="0" r="0" b="0"/>
            <a:pathLst>
              <a:path w="160735" h="794733">
                <a:moveTo>
                  <a:pt x="160734" y="0"/>
                </a:moveTo>
                <a:lnTo>
                  <a:pt x="160734" y="26605"/>
                </a:lnTo>
                <a:lnTo>
                  <a:pt x="159742" y="30635"/>
                </a:lnTo>
                <a:lnTo>
                  <a:pt x="155993" y="37759"/>
                </a:lnTo>
                <a:lnTo>
                  <a:pt x="153666" y="46878"/>
                </a:lnTo>
                <a:lnTo>
                  <a:pt x="152356" y="65815"/>
                </a:lnTo>
                <a:lnTo>
                  <a:pt x="151968" y="87631"/>
                </a:lnTo>
                <a:lnTo>
                  <a:pt x="150885" y="101455"/>
                </a:lnTo>
                <a:lnTo>
                  <a:pt x="147096" y="117521"/>
                </a:lnTo>
                <a:lnTo>
                  <a:pt x="144126" y="138560"/>
                </a:lnTo>
                <a:lnTo>
                  <a:pt x="140784" y="156502"/>
                </a:lnTo>
                <a:lnTo>
                  <a:pt x="136984" y="175721"/>
                </a:lnTo>
                <a:lnTo>
                  <a:pt x="133854" y="199681"/>
                </a:lnTo>
                <a:lnTo>
                  <a:pt x="129605" y="220047"/>
                </a:lnTo>
                <a:lnTo>
                  <a:pt x="127055" y="242327"/>
                </a:lnTo>
                <a:lnTo>
                  <a:pt x="125922" y="264467"/>
                </a:lnTo>
                <a:lnTo>
                  <a:pt x="125418" y="284229"/>
                </a:lnTo>
                <a:lnTo>
                  <a:pt x="122548" y="305579"/>
                </a:lnTo>
                <a:lnTo>
                  <a:pt x="118958" y="327305"/>
                </a:lnTo>
                <a:lnTo>
                  <a:pt x="117362" y="346883"/>
                </a:lnTo>
                <a:lnTo>
                  <a:pt x="114008" y="368152"/>
                </a:lnTo>
                <a:lnTo>
                  <a:pt x="109209" y="389842"/>
                </a:lnTo>
                <a:lnTo>
                  <a:pt x="106539" y="399793"/>
                </a:lnTo>
                <a:lnTo>
                  <a:pt x="100929" y="419780"/>
                </a:lnTo>
                <a:lnTo>
                  <a:pt x="95128" y="441892"/>
                </a:lnTo>
                <a:lnTo>
                  <a:pt x="91889" y="464949"/>
                </a:lnTo>
                <a:lnTo>
                  <a:pt x="89456" y="487433"/>
                </a:lnTo>
                <a:lnTo>
                  <a:pt x="85068" y="507348"/>
                </a:lnTo>
                <a:lnTo>
                  <a:pt x="82509" y="516826"/>
                </a:lnTo>
                <a:lnTo>
                  <a:pt x="77019" y="535294"/>
                </a:lnTo>
                <a:lnTo>
                  <a:pt x="68351" y="562426"/>
                </a:lnTo>
                <a:lnTo>
                  <a:pt x="65104" y="580367"/>
                </a:lnTo>
                <a:lnTo>
                  <a:pt x="62669" y="597269"/>
                </a:lnTo>
                <a:lnTo>
                  <a:pt x="58279" y="611396"/>
                </a:lnTo>
                <a:lnTo>
                  <a:pt x="55720" y="617941"/>
                </a:lnTo>
                <a:lnTo>
                  <a:pt x="53021" y="624289"/>
                </a:lnTo>
                <a:lnTo>
                  <a:pt x="50230" y="630505"/>
                </a:lnTo>
                <a:lnTo>
                  <a:pt x="47377" y="637626"/>
                </a:lnTo>
                <a:lnTo>
                  <a:pt x="41562" y="653475"/>
                </a:lnTo>
                <a:lnTo>
                  <a:pt x="37449" y="674393"/>
                </a:lnTo>
                <a:lnTo>
                  <a:pt x="33841" y="687014"/>
                </a:lnTo>
                <a:lnTo>
                  <a:pt x="28931" y="698246"/>
                </a:lnTo>
                <a:lnTo>
                  <a:pt x="26232" y="702631"/>
                </a:lnTo>
                <a:lnTo>
                  <a:pt x="23441" y="706546"/>
                </a:lnTo>
                <a:lnTo>
                  <a:pt x="20340" y="716187"/>
                </a:lnTo>
                <a:lnTo>
                  <a:pt x="19513" y="721537"/>
                </a:lnTo>
                <a:lnTo>
                  <a:pt x="15948" y="730126"/>
                </a:lnTo>
                <a:lnTo>
                  <a:pt x="13608" y="733806"/>
                </a:lnTo>
                <a:lnTo>
                  <a:pt x="11008" y="743185"/>
                </a:lnTo>
                <a:lnTo>
                  <a:pt x="9010" y="767500"/>
                </a:lnTo>
                <a:lnTo>
                  <a:pt x="8965" y="772052"/>
                </a:lnTo>
                <a:lnTo>
                  <a:pt x="7961" y="774654"/>
                </a:lnTo>
                <a:lnTo>
                  <a:pt x="4199" y="780192"/>
                </a:lnTo>
                <a:lnTo>
                  <a:pt x="1244" y="784148"/>
                </a:lnTo>
                <a:lnTo>
                  <a:pt x="552" y="787719"/>
                </a:lnTo>
                <a:lnTo>
                  <a:pt x="0" y="794732"/>
                </a:lnTo>
                <a:lnTo>
                  <a:pt x="8929" y="7858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229"/>
          <p:cNvSpPr/>
          <p:nvPr/>
        </p:nvSpPr>
        <p:spPr>
          <a:xfrm>
            <a:off x="7277707" y="5215318"/>
            <a:ext cx="168412" cy="374667"/>
          </a:xfrm>
          <a:custGeom>
            <a:avLst/>
            <a:gdLst/>
            <a:ahLst/>
            <a:cxnLst/>
            <a:rect l="0" t="0" r="0" b="0"/>
            <a:pathLst>
              <a:path w="168412" h="374667">
                <a:moveTo>
                  <a:pt x="142863" y="8549"/>
                </a:moveTo>
                <a:lnTo>
                  <a:pt x="142863" y="21851"/>
                </a:lnTo>
                <a:lnTo>
                  <a:pt x="143855" y="24362"/>
                </a:lnTo>
                <a:lnTo>
                  <a:pt x="147603" y="29798"/>
                </a:lnTo>
                <a:lnTo>
                  <a:pt x="149000" y="33629"/>
                </a:lnTo>
                <a:lnTo>
                  <a:pt x="150551" y="43177"/>
                </a:lnTo>
                <a:lnTo>
                  <a:pt x="151241" y="51390"/>
                </a:lnTo>
                <a:lnTo>
                  <a:pt x="151629" y="61592"/>
                </a:lnTo>
                <a:lnTo>
                  <a:pt x="151761" y="73928"/>
                </a:lnTo>
                <a:lnTo>
                  <a:pt x="152763" y="76939"/>
                </a:lnTo>
                <a:lnTo>
                  <a:pt x="157923" y="85918"/>
                </a:lnTo>
                <a:lnTo>
                  <a:pt x="160354" y="96079"/>
                </a:lnTo>
                <a:lnTo>
                  <a:pt x="160673" y="107327"/>
                </a:lnTo>
                <a:lnTo>
                  <a:pt x="160721" y="115662"/>
                </a:lnTo>
                <a:lnTo>
                  <a:pt x="168411" y="115701"/>
                </a:lnTo>
                <a:lnTo>
                  <a:pt x="167832" y="114710"/>
                </a:lnTo>
                <a:lnTo>
                  <a:pt x="164544" y="110963"/>
                </a:lnTo>
                <a:lnTo>
                  <a:pt x="163269" y="108575"/>
                </a:lnTo>
                <a:lnTo>
                  <a:pt x="161855" y="103275"/>
                </a:lnTo>
                <a:lnTo>
                  <a:pt x="161058" y="94714"/>
                </a:lnTo>
                <a:lnTo>
                  <a:pt x="159954" y="92781"/>
                </a:lnTo>
                <a:lnTo>
                  <a:pt x="158226" y="91492"/>
                </a:lnTo>
                <a:lnTo>
                  <a:pt x="156081" y="90634"/>
                </a:lnTo>
                <a:lnTo>
                  <a:pt x="154652" y="88076"/>
                </a:lnTo>
                <a:lnTo>
                  <a:pt x="153064" y="79944"/>
                </a:lnTo>
                <a:lnTo>
                  <a:pt x="152169" y="68949"/>
                </a:lnTo>
                <a:lnTo>
                  <a:pt x="151051" y="65683"/>
                </a:lnTo>
                <a:lnTo>
                  <a:pt x="147163" y="59408"/>
                </a:lnTo>
                <a:lnTo>
                  <a:pt x="142128" y="53311"/>
                </a:lnTo>
                <a:lnTo>
                  <a:pt x="139396" y="50297"/>
                </a:lnTo>
                <a:lnTo>
                  <a:pt x="133715" y="44301"/>
                </a:lnTo>
                <a:lnTo>
                  <a:pt x="130812" y="41313"/>
                </a:lnTo>
                <a:lnTo>
                  <a:pt x="128875" y="38329"/>
                </a:lnTo>
                <a:lnTo>
                  <a:pt x="125158" y="29389"/>
                </a:lnTo>
                <a:lnTo>
                  <a:pt x="120773" y="23433"/>
                </a:lnTo>
                <a:lnTo>
                  <a:pt x="115516" y="17479"/>
                </a:lnTo>
                <a:lnTo>
                  <a:pt x="112726" y="14503"/>
                </a:lnTo>
                <a:lnTo>
                  <a:pt x="109873" y="12518"/>
                </a:lnTo>
                <a:lnTo>
                  <a:pt x="106979" y="11195"/>
                </a:lnTo>
                <a:lnTo>
                  <a:pt x="104057" y="10313"/>
                </a:lnTo>
                <a:lnTo>
                  <a:pt x="101117" y="9725"/>
                </a:lnTo>
                <a:lnTo>
                  <a:pt x="98166" y="9332"/>
                </a:lnTo>
                <a:lnTo>
                  <a:pt x="95205" y="9071"/>
                </a:lnTo>
                <a:lnTo>
                  <a:pt x="92240" y="7905"/>
                </a:lnTo>
                <a:lnTo>
                  <a:pt x="89270" y="6135"/>
                </a:lnTo>
                <a:lnTo>
                  <a:pt x="86299" y="3963"/>
                </a:lnTo>
                <a:lnTo>
                  <a:pt x="83325" y="2515"/>
                </a:lnTo>
                <a:lnTo>
                  <a:pt x="80350" y="1550"/>
                </a:lnTo>
                <a:lnTo>
                  <a:pt x="77375" y="906"/>
                </a:lnTo>
                <a:lnTo>
                  <a:pt x="74400" y="477"/>
                </a:lnTo>
                <a:lnTo>
                  <a:pt x="71424" y="191"/>
                </a:lnTo>
                <a:lnTo>
                  <a:pt x="68448" y="0"/>
                </a:lnTo>
                <a:lnTo>
                  <a:pt x="65471" y="865"/>
                </a:lnTo>
                <a:lnTo>
                  <a:pt x="62495" y="2434"/>
                </a:lnTo>
                <a:lnTo>
                  <a:pt x="59518" y="4472"/>
                </a:lnTo>
                <a:lnTo>
                  <a:pt x="56543" y="6823"/>
                </a:lnTo>
                <a:lnTo>
                  <a:pt x="53566" y="9383"/>
                </a:lnTo>
                <a:lnTo>
                  <a:pt x="50589" y="12081"/>
                </a:lnTo>
                <a:lnTo>
                  <a:pt x="44636" y="17725"/>
                </a:lnTo>
                <a:lnTo>
                  <a:pt x="23800" y="38329"/>
                </a:lnTo>
                <a:lnTo>
                  <a:pt x="21816" y="42293"/>
                </a:lnTo>
                <a:lnTo>
                  <a:pt x="18031" y="57352"/>
                </a:lnTo>
                <a:lnTo>
                  <a:pt x="13629" y="68604"/>
                </a:lnTo>
                <a:lnTo>
                  <a:pt x="11066" y="74382"/>
                </a:lnTo>
                <a:lnTo>
                  <a:pt x="5573" y="86095"/>
                </a:lnTo>
                <a:lnTo>
                  <a:pt x="3712" y="91996"/>
                </a:lnTo>
                <a:lnTo>
                  <a:pt x="2471" y="97915"/>
                </a:lnTo>
                <a:lnTo>
                  <a:pt x="1643" y="103844"/>
                </a:lnTo>
                <a:lnTo>
                  <a:pt x="1091" y="109782"/>
                </a:lnTo>
                <a:lnTo>
                  <a:pt x="723" y="115725"/>
                </a:lnTo>
                <a:lnTo>
                  <a:pt x="315" y="127620"/>
                </a:lnTo>
                <a:lnTo>
                  <a:pt x="52" y="151426"/>
                </a:lnTo>
                <a:lnTo>
                  <a:pt x="0" y="179977"/>
                </a:lnTo>
                <a:lnTo>
                  <a:pt x="989" y="187327"/>
                </a:lnTo>
                <a:lnTo>
                  <a:pt x="2640" y="194210"/>
                </a:lnTo>
                <a:lnTo>
                  <a:pt x="4732" y="200784"/>
                </a:lnTo>
                <a:lnTo>
                  <a:pt x="6127" y="207151"/>
                </a:lnTo>
                <a:lnTo>
                  <a:pt x="7057" y="213380"/>
                </a:lnTo>
                <a:lnTo>
                  <a:pt x="7677" y="219517"/>
                </a:lnTo>
                <a:lnTo>
                  <a:pt x="9083" y="225592"/>
                </a:lnTo>
                <a:lnTo>
                  <a:pt x="11013" y="231627"/>
                </a:lnTo>
                <a:lnTo>
                  <a:pt x="13291" y="237635"/>
                </a:lnTo>
                <a:lnTo>
                  <a:pt x="15802" y="243624"/>
                </a:lnTo>
                <a:lnTo>
                  <a:pt x="18468" y="249602"/>
                </a:lnTo>
                <a:lnTo>
                  <a:pt x="24076" y="261535"/>
                </a:lnTo>
                <a:lnTo>
                  <a:pt x="47624" y="309181"/>
                </a:lnTo>
                <a:lnTo>
                  <a:pt x="52581" y="316126"/>
                </a:lnTo>
                <a:lnTo>
                  <a:pt x="58862" y="323733"/>
                </a:lnTo>
                <a:lnTo>
                  <a:pt x="66026" y="331781"/>
                </a:lnTo>
                <a:lnTo>
                  <a:pt x="72786" y="338138"/>
                </a:lnTo>
                <a:lnTo>
                  <a:pt x="79278" y="343369"/>
                </a:lnTo>
                <a:lnTo>
                  <a:pt x="85590" y="347848"/>
                </a:lnTo>
                <a:lnTo>
                  <a:pt x="91783" y="351827"/>
                </a:lnTo>
                <a:lnTo>
                  <a:pt x="97896" y="355471"/>
                </a:lnTo>
                <a:lnTo>
                  <a:pt x="103955" y="358893"/>
                </a:lnTo>
                <a:lnTo>
                  <a:pt x="115979" y="365340"/>
                </a:lnTo>
                <a:lnTo>
                  <a:pt x="133933" y="374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230"/>
          <p:cNvSpPr/>
          <p:nvPr/>
        </p:nvSpPr>
        <p:spPr>
          <a:xfrm>
            <a:off x="7590246" y="5348994"/>
            <a:ext cx="151758" cy="290674"/>
          </a:xfrm>
          <a:custGeom>
            <a:avLst/>
            <a:gdLst/>
            <a:ahLst/>
            <a:cxnLst/>
            <a:rect l="0" t="0" r="0" b="0"/>
            <a:pathLst>
              <a:path w="151758" h="290674">
                <a:moveTo>
                  <a:pt x="98214" y="17748"/>
                </a:moveTo>
                <a:lnTo>
                  <a:pt x="98214" y="4186"/>
                </a:lnTo>
                <a:lnTo>
                  <a:pt x="97222" y="2753"/>
                </a:lnTo>
                <a:lnTo>
                  <a:pt x="95569" y="1799"/>
                </a:lnTo>
                <a:lnTo>
                  <a:pt x="90526" y="265"/>
                </a:lnTo>
                <a:lnTo>
                  <a:pt x="87190" y="56"/>
                </a:lnTo>
                <a:lnTo>
                  <a:pt x="84912" y="0"/>
                </a:lnTo>
                <a:lnTo>
                  <a:pt x="82401" y="955"/>
                </a:lnTo>
                <a:lnTo>
                  <a:pt x="79734" y="2584"/>
                </a:lnTo>
                <a:lnTo>
                  <a:pt x="76965" y="4662"/>
                </a:lnTo>
                <a:lnTo>
                  <a:pt x="74126" y="6047"/>
                </a:lnTo>
                <a:lnTo>
                  <a:pt x="71241" y="6971"/>
                </a:lnTo>
                <a:lnTo>
                  <a:pt x="68326" y="7586"/>
                </a:lnTo>
                <a:lnTo>
                  <a:pt x="65390" y="8989"/>
                </a:lnTo>
                <a:lnTo>
                  <a:pt x="62441" y="10917"/>
                </a:lnTo>
                <a:lnTo>
                  <a:pt x="59483" y="13193"/>
                </a:lnTo>
                <a:lnTo>
                  <a:pt x="56519" y="15704"/>
                </a:lnTo>
                <a:lnTo>
                  <a:pt x="53550" y="18369"/>
                </a:lnTo>
                <a:lnTo>
                  <a:pt x="47605" y="23977"/>
                </a:lnTo>
                <a:lnTo>
                  <a:pt x="41657" y="29777"/>
                </a:lnTo>
                <a:lnTo>
                  <a:pt x="38681" y="33704"/>
                </a:lnTo>
                <a:lnTo>
                  <a:pt x="35705" y="38308"/>
                </a:lnTo>
                <a:lnTo>
                  <a:pt x="32729" y="43360"/>
                </a:lnTo>
                <a:lnTo>
                  <a:pt x="29753" y="47721"/>
                </a:lnTo>
                <a:lnTo>
                  <a:pt x="26776" y="51620"/>
                </a:lnTo>
                <a:lnTo>
                  <a:pt x="23800" y="55213"/>
                </a:lnTo>
                <a:lnTo>
                  <a:pt x="21815" y="59592"/>
                </a:lnTo>
                <a:lnTo>
                  <a:pt x="20493" y="64495"/>
                </a:lnTo>
                <a:lnTo>
                  <a:pt x="19611" y="69748"/>
                </a:lnTo>
                <a:lnTo>
                  <a:pt x="18031" y="76227"/>
                </a:lnTo>
                <a:lnTo>
                  <a:pt x="15985" y="83524"/>
                </a:lnTo>
                <a:lnTo>
                  <a:pt x="13629" y="91364"/>
                </a:lnTo>
                <a:lnTo>
                  <a:pt x="11066" y="97583"/>
                </a:lnTo>
                <a:lnTo>
                  <a:pt x="8366" y="102722"/>
                </a:lnTo>
                <a:lnTo>
                  <a:pt x="5573" y="107139"/>
                </a:lnTo>
                <a:lnTo>
                  <a:pt x="3712" y="113061"/>
                </a:lnTo>
                <a:lnTo>
                  <a:pt x="2471" y="119985"/>
                </a:lnTo>
                <a:lnTo>
                  <a:pt x="1643" y="127578"/>
                </a:lnTo>
                <a:lnTo>
                  <a:pt x="1091" y="134624"/>
                </a:lnTo>
                <a:lnTo>
                  <a:pt x="723" y="141306"/>
                </a:lnTo>
                <a:lnTo>
                  <a:pt x="315" y="154022"/>
                </a:lnTo>
                <a:lnTo>
                  <a:pt x="31" y="184350"/>
                </a:lnTo>
                <a:lnTo>
                  <a:pt x="0" y="197529"/>
                </a:lnTo>
                <a:lnTo>
                  <a:pt x="989" y="202094"/>
                </a:lnTo>
                <a:lnTo>
                  <a:pt x="2640" y="207123"/>
                </a:lnTo>
                <a:lnTo>
                  <a:pt x="4733" y="212458"/>
                </a:lnTo>
                <a:lnTo>
                  <a:pt x="7119" y="218000"/>
                </a:lnTo>
                <a:lnTo>
                  <a:pt x="12418" y="229449"/>
                </a:lnTo>
                <a:lnTo>
                  <a:pt x="15220" y="234289"/>
                </a:lnTo>
                <a:lnTo>
                  <a:pt x="18081" y="238507"/>
                </a:lnTo>
                <a:lnTo>
                  <a:pt x="20979" y="242311"/>
                </a:lnTo>
                <a:lnTo>
                  <a:pt x="23904" y="246832"/>
                </a:lnTo>
                <a:lnTo>
                  <a:pt x="26846" y="251830"/>
                </a:lnTo>
                <a:lnTo>
                  <a:pt x="29799" y="257147"/>
                </a:lnTo>
                <a:lnTo>
                  <a:pt x="32760" y="261683"/>
                </a:lnTo>
                <a:lnTo>
                  <a:pt x="35727" y="265700"/>
                </a:lnTo>
                <a:lnTo>
                  <a:pt x="38696" y="269369"/>
                </a:lnTo>
                <a:lnTo>
                  <a:pt x="41668" y="272808"/>
                </a:lnTo>
                <a:lnTo>
                  <a:pt x="44643" y="276093"/>
                </a:lnTo>
                <a:lnTo>
                  <a:pt x="47616" y="279275"/>
                </a:lnTo>
                <a:lnTo>
                  <a:pt x="51584" y="281396"/>
                </a:lnTo>
                <a:lnTo>
                  <a:pt x="56214" y="282811"/>
                </a:lnTo>
                <a:lnTo>
                  <a:pt x="61284" y="283753"/>
                </a:lnTo>
                <a:lnTo>
                  <a:pt x="65657" y="284382"/>
                </a:lnTo>
                <a:lnTo>
                  <a:pt x="69564" y="284801"/>
                </a:lnTo>
                <a:lnTo>
                  <a:pt x="73161" y="285080"/>
                </a:lnTo>
                <a:lnTo>
                  <a:pt x="77543" y="286258"/>
                </a:lnTo>
                <a:lnTo>
                  <a:pt x="82450" y="288037"/>
                </a:lnTo>
                <a:lnTo>
                  <a:pt x="87704" y="290214"/>
                </a:lnTo>
                <a:lnTo>
                  <a:pt x="92200" y="290673"/>
                </a:lnTo>
                <a:lnTo>
                  <a:pt x="96189" y="289988"/>
                </a:lnTo>
                <a:lnTo>
                  <a:pt x="99841" y="288538"/>
                </a:lnTo>
                <a:lnTo>
                  <a:pt x="103267" y="287572"/>
                </a:lnTo>
                <a:lnTo>
                  <a:pt x="106544" y="286927"/>
                </a:lnTo>
                <a:lnTo>
                  <a:pt x="109720" y="286498"/>
                </a:lnTo>
                <a:lnTo>
                  <a:pt x="112830" y="286212"/>
                </a:lnTo>
                <a:lnTo>
                  <a:pt x="115896" y="286020"/>
                </a:lnTo>
                <a:lnTo>
                  <a:pt x="118932" y="285893"/>
                </a:lnTo>
                <a:lnTo>
                  <a:pt x="121948" y="284816"/>
                </a:lnTo>
                <a:lnTo>
                  <a:pt x="124951" y="283106"/>
                </a:lnTo>
                <a:lnTo>
                  <a:pt x="132158" y="277973"/>
                </a:lnTo>
                <a:lnTo>
                  <a:pt x="135790" y="271979"/>
                </a:lnTo>
                <a:lnTo>
                  <a:pt x="139719" y="263693"/>
                </a:lnTo>
                <a:lnTo>
                  <a:pt x="141465" y="256702"/>
                </a:lnTo>
                <a:lnTo>
                  <a:pt x="144888" y="250289"/>
                </a:lnTo>
                <a:lnTo>
                  <a:pt x="147189" y="247189"/>
                </a:lnTo>
                <a:lnTo>
                  <a:pt x="148724" y="243139"/>
                </a:lnTo>
                <a:lnTo>
                  <a:pt x="149746" y="238454"/>
                </a:lnTo>
                <a:lnTo>
                  <a:pt x="150428" y="233346"/>
                </a:lnTo>
                <a:lnTo>
                  <a:pt x="150883" y="227957"/>
                </a:lnTo>
                <a:lnTo>
                  <a:pt x="151186" y="222379"/>
                </a:lnTo>
                <a:lnTo>
                  <a:pt x="151613" y="207695"/>
                </a:lnTo>
                <a:lnTo>
                  <a:pt x="151757" y="189103"/>
                </a:lnTo>
                <a:lnTo>
                  <a:pt x="150776" y="184571"/>
                </a:lnTo>
                <a:lnTo>
                  <a:pt x="147042" y="176889"/>
                </a:lnTo>
                <a:lnTo>
                  <a:pt x="145648" y="172459"/>
                </a:lnTo>
                <a:lnTo>
                  <a:pt x="144719" y="167521"/>
                </a:lnTo>
                <a:lnTo>
                  <a:pt x="144100" y="162245"/>
                </a:lnTo>
                <a:lnTo>
                  <a:pt x="142696" y="157736"/>
                </a:lnTo>
                <a:lnTo>
                  <a:pt x="138489" y="150080"/>
                </a:lnTo>
                <a:lnTo>
                  <a:pt x="136970" y="145657"/>
                </a:lnTo>
                <a:lnTo>
                  <a:pt x="135959" y="140724"/>
                </a:lnTo>
                <a:lnTo>
                  <a:pt x="135283" y="135450"/>
                </a:lnTo>
                <a:lnTo>
                  <a:pt x="133841" y="129951"/>
                </a:lnTo>
                <a:lnTo>
                  <a:pt x="131887" y="124300"/>
                </a:lnTo>
                <a:lnTo>
                  <a:pt x="116074" y="8918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231"/>
          <p:cNvSpPr/>
          <p:nvPr/>
        </p:nvSpPr>
        <p:spPr>
          <a:xfrm>
            <a:off x="7840302" y="5152429"/>
            <a:ext cx="607183" cy="588946"/>
          </a:xfrm>
          <a:custGeom>
            <a:avLst/>
            <a:gdLst/>
            <a:ahLst/>
            <a:cxnLst/>
            <a:rect l="0" t="0" r="0" b="0"/>
            <a:pathLst>
              <a:path w="607183" h="588946">
                <a:moveTo>
                  <a:pt x="107119" y="0"/>
                </a:moveTo>
                <a:lnTo>
                  <a:pt x="120422" y="13302"/>
                </a:lnTo>
                <a:lnTo>
                  <a:pt x="122933" y="14822"/>
                </a:lnTo>
                <a:lnTo>
                  <a:pt x="128369" y="16510"/>
                </a:lnTo>
                <a:lnTo>
                  <a:pt x="130216" y="17952"/>
                </a:lnTo>
                <a:lnTo>
                  <a:pt x="131447" y="19906"/>
                </a:lnTo>
                <a:lnTo>
                  <a:pt x="132267" y="22200"/>
                </a:lnTo>
                <a:lnTo>
                  <a:pt x="135825" y="27395"/>
                </a:lnTo>
                <a:lnTo>
                  <a:pt x="146194" y="38815"/>
                </a:lnTo>
                <a:lnTo>
                  <a:pt x="148052" y="42744"/>
                </a:lnTo>
                <a:lnTo>
                  <a:pt x="151659" y="56762"/>
                </a:lnTo>
                <a:lnTo>
                  <a:pt x="157578" y="68633"/>
                </a:lnTo>
                <a:lnTo>
                  <a:pt x="159774" y="84277"/>
                </a:lnTo>
                <a:lnTo>
                  <a:pt x="161416" y="101480"/>
                </a:lnTo>
                <a:lnTo>
                  <a:pt x="165316" y="113232"/>
                </a:lnTo>
                <a:lnTo>
                  <a:pt x="167711" y="127716"/>
                </a:lnTo>
                <a:lnTo>
                  <a:pt x="168776" y="143083"/>
                </a:lnTo>
                <a:lnTo>
                  <a:pt x="169248" y="156527"/>
                </a:lnTo>
                <a:lnTo>
                  <a:pt x="172105" y="171763"/>
                </a:lnTo>
                <a:lnTo>
                  <a:pt x="175690" y="188456"/>
                </a:lnTo>
                <a:lnTo>
                  <a:pt x="177283" y="205798"/>
                </a:lnTo>
                <a:lnTo>
                  <a:pt x="177991" y="223426"/>
                </a:lnTo>
                <a:lnTo>
                  <a:pt x="179298" y="241184"/>
                </a:lnTo>
                <a:lnTo>
                  <a:pt x="183185" y="258998"/>
                </a:lnTo>
                <a:lnTo>
                  <a:pt x="185575" y="276836"/>
                </a:lnTo>
                <a:lnTo>
                  <a:pt x="186637" y="294687"/>
                </a:lnTo>
                <a:lnTo>
                  <a:pt x="187109" y="312542"/>
                </a:lnTo>
                <a:lnTo>
                  <a:pt x="187476" y="392906"/>
                </a:lnTo>
                <a:lnTo>
                  <a:pt x="190127" y="410766"/>
                </a:lnTo>
                <a:lnTo>
                  <a:pt x="193621" y="427633"/>
                </a:lnTo>
                <a:lnTo>
                  <a:pt x="195174" y="441745"/>
                </a:lnTo>
                <a:lnTo>
                  <a:pt x="195864" y="454631"/>
                </a:lnTo>
                <a:lnTo>
                  <a:pt x="196171" y="466972"/>
                </a:lnTo>
                <a:lnTo>
                  <a:pt x="196384" y="492300"/>
                </a:lnTo>
                <a:lnTo>
                  <a:pt x="197387" y="495880"/>
                </a:lnTo>
                <a:lnTo>
                  <a:pt x="202547" y="505658"/>
                </a:lnTo>
                <a:lnTo>
                  <a:pt x="204102" y="511810"/>
                </a:lnTo>
                <a:lnTo>
                  <a:pt x="205331" y="529263"/>
                </a:lnTo>
                <a:lnTo>
                  <a:pt x="205340" y="531892"/>
                </a:lnTo>
                <a:lnTo>
                  <a:pt x="205346" y="449053"/>
                </a:lnTo>
                <a:lnTo>
                  <a:pt x="202700" y="437374"/>
                </a:lnTo>
                <a:lnTo>
                  <a:pt x="199209" y="424575"/>
                </a:lnTo>
                <a:lnTo>
                  <a:pt x="197657" y="408966"/>
                </a:lnTo>
                <a:lnTo>
                  <a:pt x="194322" y="394752"/>
                </a:lnTo>
                <a:lnTo>
                  <a:pt x="190524" y="381821"/>
                </a:lnTo>
                <a:lnTo>
                  <a:pt x="188837" y="369458"/>
                </a:lnTo>
                <a:lnTo>
                  <a:pt x="183146" y="351343"/>
                </a:lnTo>
                <a:lnTo>
                  <a:pt x="177951" y="336731"/>
                </a:lnTo>
                <a:lnTo>
                  <a:pt x="173327" y="322299"/>
                </a:lnTo>
                <a:lnTo>
                  <a:pt x="169731" y="307604"/>
                </a:lnTo>
                <a:lnTo>
                  <a:pt x="165374" y="296786"/>
                </a:lnTo>
                <a:lnTo>
                  <a:pt x="152603" y="279539"/>
                </a:lnTo>
                <a:lnTo>
                  <a:pt x="137638" y="263063"/>
                </a:lnTo>
                <a:lnTo>
                  <a:pt x="131267" y="256485"/>
                </a:lnTo>
                <a:lnTo>
                  <a:pt x="117361" y="247203"/>
                </a:lnTo>
                <a:lnTo>
                  <a:pt x="109025" y="243813"/>
                </a:lnTo>
                <a:lnTo>
                  <a:pt x="101021" y="242307"/>
                </a:lnTo>
                <a:lnTo>
                  <a:pt x="82360" y="241339"/>
                </a:lnTo>
                <a:lnTo>
                  <a:pt x="64085" y="241149"/>
                </a:lnTo>
                <a:lnTo>
                  <a:pt x="51925" y="241115"/>
                </a:lnTo>
                <a:lnTo>
                  <a:pt x="48495" y="242103"/>
                </a:lnTo>
                <a:lnTo>
                  <a:pt x="42038" y="245846"/>
                </a:lnTo>
                <a:lnTo>
                  <a:pt x="28085" y="258272"/>
                </a:lnTo>
                <a:lnTo>
                  <a:pt x="16123" y="274522"/>
                </a:lnTo>
                <a:lnTo>
                  <a:pt x="12107" y="286052"/>
                </a:lnTo>
                <a:lnTo>
                  <a:pt x="11035" y="291904"/>
                </a:lnTo>
                <a:lnTo>
                  <a:pt x="7199" y="301053"/>
                </a:lnTo>
                <a:lnTo>
                  <a:pt x="4788" y="304882"/>
                </a:lnTo>
                <a:lnTo>
                  <a:pt x="2107" y="317073"/>
                </a:lnTo>
                <a:lnTo>
                  <a:pt x="916" y="331421"/>
                </a:lnTo>
                <a:lnTo>
                  <a:pt x="387" y="344413"/>
                </a:lnTo>
                <a:lnTo>
                  <a:pt x="89" y="362884"/>
                </a:lnTo>
                <a:lnTo>
                  <a:pt x="0" y="380924"/>
                </a:lnTo>
                <a:lnTo>
                  <a:pt x="2625" y="395518"/>
                </a:lnTo>
                <a:lnTo>
                  <a:pt x="6108" y="410934"/>
                </a:lnTo>
                <a:lnTo>
                  <a:pt x="7655" y="424401"/>
                </a:lnTo>
                <a:lnTo>
                  <a:pt x="10989" y="437000"/>
                </a:lnTo>
                <a:lnTo>
                  <a:pt x="18444" y="455250"/>
                </a:lnTo>
                <a:lnTo>
                  <a:pt x="25045" y="467247"/>
                </a:lnTo>
                <a:lnTo>
                  <a:pt x="38924" y="485158"/>
                </a:lnTo>
                <a:lnTo>
                  <a:pt x="49762" y="502040"/>
                </a:lnTo>
                <a:lnTo>
                  <a:pt x="64958" y="519783"/>
                </a:lnTo>
                <a:lnTo>
                  <a:pt x="82035" y="537362"/>
                </a:lnTo>
                <a:lnTo>
                  <a:pt x="96600" y="547274"/>
                </a:lnTo>
                <a:lnTo>
                  <a:pt x="107736" y="550811"/>
                </a:lnTo>
                <a:lnTo>
                  <a:pt x="113483" y="551754"/>
                </a:lnTo>
                <a:lnTo>
                  <a:pt x="122516" y="555448"/>
                </a:lnTo>
                <a:lnTo>
                  <a:pt x="126314" y="557822"/>
                </a:lnTo>
                <a:lnTo>
                  <a:pt x="135825" y="560460"/>
                </a:lnTo>
                <a:lnTo>
                  <a:pt x="152336" y="561945"/>
                </a:lnTo>
                <a:lnTo>
                  <a:pt x="169795" y="562385"/>
                </a:lnTo>
                <a:lnTo>
                  <a:pt x="211309" y="562560"/>
                </a:lnTo>
                <a:lnTo>
                  <a:pt x="223210" y="559920"/>
                </a:lnTo>
                <a:lnTo>
                  <a:pt x="241066" y="552855"/>
                </a:lnTo>
                <a:lnTo>
                  <a:pt x="251980" y="548331"/>
                </a:lnTo>
                <a:lnTo>
                  <a:pt x="260137" y="546320"/>
                </a:lnTo>
                <a:lnTo>
                  <a:pt x="269716" y="540135"/>
                </a:lnTo>
                <a:lnTo>
                  <a:pt x="286265" y="528141"/>
                </a:lnTo>
                <a:lnTo>
                  <a:pt x="292034" y="524735"/>
                </a:lnTo>
                <a:lnTo>
                  <a:pt x="301090" y="515658"/>
                </a:lnTo>
                <a:lnTo>
                  <a:pt x="304894" y="510459"/>
                </a:lnTo>
                <a:lnTo>
                  <a:pt x="314413" y="502038"/>
                </a:lnTo>
                <a:lnTo>
                  <a:pt x="331952" y="488547"/>
                </a:lnTo>
                <a:lnTo>
                  <a:pt x="341857" y="474602"/>
                </a:lnTo>
                <a:lnTo>
                  <a:pt x="355816" y="457902"/>
                </a:lnTo>
                <a:lnTo>
                  <a:pt x="371182" y="440618"/>
                </a:lnTo>
                <a:lnTo>
                  <a:pt x="377608" y="430317"/>
                </a:lnTo>
                <a:lnTo>
                  <a:pt x="381126" y="419125"/>
                </a:lnTo>
                <a:lnTo>
                  <a:pt x="382064" y="413362"/>
                </a:lnTo>
                <a:lnTo>
                  <a:pt x="385751" y="404313"/>
                </a:lnTo>
                <a:lnTo>
                  <a:pt x="393407" y="393641"/>
                </a:lnTo>
                <a:lnTo>
                  <a:pt x="396204" y="390419"/>
                </a:lnTo>
                <a:lnTo>
                  <a:pt x="398069" y="386287"/>
                </a:lnTo>
                <a:lnTo>
                  <a:pt x="400694" y="371983"/>
                </a:lnTo>
                <a:lnTo>
                  <a:pt x="401581" y="355113"/>
                </a:lnTo>
                <a:lnTo>
                  <a:pt x="401786" y="327823"/>
                </a:lnTo>
                <a:lnTo>
                  <a:pt x="400798" y="324713"/>
                </a:lnTo>
                <a:lnTo>
                  <a:pt x="395659" y="315595"/>
                </a:lnTo>
                <a:lnTo>
                  <a:pt x="394110" y="309598"/>
                </a:lnTo>
                <a:lnTo>
                  <a:pt x="393237" y="300643"/>
                </a:lnTo>
                <a:lnTo>
                  <a:pt x="392122" y="298655"/>
                </a:lnTo>
                <a:lnTo>
                  <a:pt x="390387" y="297330"/>
                </a:lnTo>
                <a:lnTo>
                  <a:pt x="388238" y="296447"/>
                </a:lnTo>
                <a:lnTo>
                  <a:pt x="376629" y="287147"/>
                </a:lnTo>
                <a:lnTo>
                  <a:pt x="373084" y="286371"/>
                </a:lnTo>
                <a:lnTo>
                  <a:pt x="356981" y="285804"/>
                </a:lnTo>
                <a:lnTo>
                  <a:pt x="354061" y="285787"/>
                </a:lnTo>
                <a:lnTo>
                  <a:pt x="351122" y="286767"/>
                </a:lnTo>
                <a:lnTo>
                  <a:pt x="345211" y="290502"/>
                </a:lnTo>
                <a:lnTo>
                  <a:pt x="336305" y="298182"/>
                </a:lnTo>
                <a:lnTo>
                  <a:pt x="334324" y="300984"/>
                </a:lnTo>
                <a:lnTo>
                  <a:pt x="332123" y="306742"/>
                </a:lnTo>
                <a:lnTo>
                  <a:pt x="329552" y="309667"/>
                </a:lnTo>
                <a:lnTo>
                  <a:pt x="321402" y="315562"/>
                </a:lnTo>
                <a:lnTo>
                  <a:pt x="318435" y="319516"/>
                </a:lnTo>
                <a:lnTo>
                  <a:pt x="316458" y="324135"/>
                </a:lnTo>
                <a:lnTo>
                  <a:pt x="315139" y="329199"/>
                </a:lnTo>
                <a:lnTo>
                  <a:pt x="311029" y="337473"/>
                </a:lnTo>
                <a:lnTo>
                  <a:pt x="308544" y="341067"/>
                </a:lnTo>
                <a:lnTo>
                  <a:pt x="305782" y="350354"/>
                </a:lnTo>
                <a:lnTo>
                  <a:pt x="303562" y="361096"/>
                </a:lnTo>
                <a:lnTo>
                  <a:pt x="297726" y="377307"/>
                </a:lnTo>
                <a:lnTo>
                  <a:pt x="296013" y="385312"/>
                </a:lnTo>
                <a:lnTo>
                  <a:pt x="295252" y="397469"/>
                </a:lnTo>
                <a:lnTo>
                  <a:pt x="294823" y="418401"/>
                </a:lnTo>
                <a:lnTo>
                  <a:pt x="294678" y="443253"/>
                </a:lnTo>
                <a:lnTo>
                  <a:pt x="297305" y="455301"/>
                </a:lnTo>
                <a:lnTo>
                  <a:pt x="301779" y="466278"/>
                </a:lnTo>
                <a:lnTo>
                  <a:pt x="312736" y="484055"/>
                </a:lnTo>
                <a:lnTo>
                  <a:pt x="321501" y="500611"/>
                </a:lnTo>
                <a:lnTo>
                  <a:pt x="330382" y="515439"/>
                </a:lnTo>
                <a:lnTo>
                  <a:pt x="341944" y="528762"/>
                </a:lnTo>
                <a:lnTo>
                  <a:pt x="352376" y="538615"/>
                </a:lnTo>
                <a:lnTo>
                  <a:pt x="368414" y="549740"/>
                </a:lnTo>
                <a:lnTo>
                  <a:pt x="385871" y="562388"/>
                </a:lnTo>
                <a:lnTo>
                  <a:pt x="402372" y="571446"/>
                </a:lnTo>
                <a:lnTo>
                  <a:pt x="408134" y="574440"/>
                </a:lnTo>
                <a:lnTo>
                  <a:pt x="419828" y="577768"/>
                </a:lnTo>
                <a:lnTo>
                  <a:pt x="431641" y="580239"/>
                </a:lnTo>
                <a:lnTo>
                  <a:pt x="449447" y="586216"/>
                </a:lnTo>
                <a:lnTo>
                  <a:pt x="467290" y="588428"/>
                </a:lnTo>
                <a:lnTo>
                  <a:pt x="479192" y="588945"/>
                </a:lnTo>
                <a:lnTo>
                  <a:pt x="491097" y="586530"/>
                </a:lnTo>
                <a:lnTo>
                  <a:pt x="506311" y="582237"/>
                </a:lnTo>
                <a:lnTo>
                  <a:pt x="525080" y="580787"/>
                </a:lnTo>
                <a:lnTo>
                  <a:pt x="529627" y="579676"/>
                </a:lnTo>
                <a:lnTo>
                  <a:pt x="541760" y="574364"/>
                </a:lnTo>
                <a:lnTo>
                  <a:pt x="556488" y="571356"/>
                </a:lnTo>
                <a:lnTo>
                  <a:pt x="564147" y="567137"/>
                </a:lnTo>
                <a:lnTo>
                  <a:pt x="582202" y="551724"/>
                </a:lnTo>
                <a:lnTo>
                  <a:pt x="592656" y="541356"/>
                </a:lnTo>
                <a:lnTo>
                  <a:pt x="594521" y="538505"/>
                </a:lnTo>
                <a:lnTo>
                  <a:pt x="600161" y="524156"/>
                </a:lnTo>
                <a:lnTo>
                  <a:pt x="607182" y="50899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232"/>
          <p:cNvSpPr/>
          <p:nvPr/>
        </p:nvSpPr>
        <p:spPr>
          <a:xfrm>
            <a:off x="5832483" y="2786063"/>
            <a:ext cx="1275549" cy="535781"/>
          </a:xfrm>
          <a:custGeom>
            <a:avLst/>
            <a:gdLst/>
            <a:ahLst/>
            <a:cxnLst/>
            <a:rect l="0" t="0" r="0" b="0"/>
            <a:pathLst>
              <a:path w="1275549" h="535781">
                <a:moveTo>
                  <a:pt x="1275548" y="187522"/>
                </a:moveTo>
                <a:lnTo>
                  <a:pt x="1228872" y="140846"/>
                </a:lnTo>
                <a:lnTo>
                  <a:pt x="1209075" y="128179"/>
                </a:lnTo>
                <a:lnTo>
                  <a:pt x="1180168" y="113133"/>
                </a:lnTo>
                <a:lnTo>
                  <a:pt x="1168334" y="109812"/>
                </a:lnTo>
                <a:lnTo>
                  <a:pt x="1162400" y="108927"/>
                </a:lnTo>
                <a:lnTo>
                  <a:pt x="1156460" y="106352"/>
                </a:lnTo>
                <a:lnTo>
                  <a:pt x="1130022" y="90607"/>
                </a:lnTo>
                <a:lnTo>
                  <a:pt x="1113635" y="84918"/>
                </a:lnTo>
                <a:lnTo>
                  <a:pt x="1087675" y="79730"/>
                </a:lnTo>
                <a:lnTo>
                  <a:pt x="1052237" y="63851"/>
                </a:lnTo>
                <a:lnTo>
                  <a:pt x="1033423" y="58143"/>
                </a:lnTo>
                <a:lnTo>
                  <a:pt x="1001512" y="53938"/>
                </a:lnTo>
                <a:lnTo>
                  <a:pt x="971771" y="46849"/>
                </a:lnTo>
                <a:lnTo>
                  <a:pt x="879542" y="23781"/>
                </a:lnTo>
                <a:lnTo>
                  <a:pt x="843910" y="19614"/>
                </a:lnTo>
                <a:lnTo>
                  <a:pt x="795322" y="12068"/>
                </a:lnTo>
                <a:lnTo>
                  <a:pt x="767765" y="10324"/>
                </a:lnTo>
                <a:lnTo>
                  <a:pt x="715789" y="3068"/>
                </a:lnTo>
                <a:lnTo>
                  <a:pt x="687768" y="1363"/>
                </a:lnTo>
                <a:lnTo>
                  <a:pt x="648843" y="403"/>
                </a:lnTo>
                <a:lnTo>
                  <a:pt x="451443" y="0"/>
                </a:lnTo>
                <a:lnTo>
                  <a:pt x="415441" y="4740"/>
                </a:lnTo>
                <a:lnTo>
                  <a:pt x="367720" y="9093"/>
                </a:lnTo>
                <a:lnTo>
                  <a:pt x="332977" y="15813"/>
                </a:lnTo>
                <a:lnTo>
                  <a:pt x="280136" y="29887"/>
                </a:lnTo>
                <a:lnTo>
                  <a:pt x="240635" y="41695"/>
                </a:lnTo>
                <a:lnTo>
                  <a:pt x="195178" y="56557"/>
                </a:lnTo>
                <a:lnTo>
                  <a:pt x="168303" y="70225"/>
                </a:lnTo>
                <a:lnTo>
                  <a:pt x="138692" y="86484"/>
                </a:lnTo>
                <a:lnTo>
                  <a:pt x="114855" y="101141"/>
                </a:lnTo>
                <a:lnTo>
                  <a:pt x="94784" y="113200"/>
                </a:lnTo>
                <a:lnTo>
                  <a:pt x="77262" y="127908"/>
                </a:lnTo>
                <a:lnTo>
                  <a:pt x="64352" y="139983"/>
                </a:lnTo>
                <a:lnTo>
                  <a:pt x="49393" y="155688"/>
                </a:lnTo>
                <a:lnTo>
                  <a:pt x="41681" y="167090"/>
                </a:lnTo>
                <a:lnTo>
                  <a:pt x="34947" y="178772"/>
                </a:lnTo>
                <a:lnTo>
                  <a:pt x="28646" y="190579"/>
                </a:lnTo>
                <a:lnTo>
                  <a:pt x="22539" y="202441"/>
                </a:lnTo>
                <a:lnTo>
                  <a:pt x="13522" y="215534"/>
                </a:lnTo>
                <a:lnTo>
                  <a:pt x="11525" y="220088"/>
                </a:lnTo>
                <a:lnTo>
                  <a:pt x="7723" y="235977"/>
                </a:lnTo>
                <a:lnTo>
                  <a:pt x="3318" y="247422"/>
                </a:lnTo>
                <a:lnTo>
                  <a:pt x="698" y="259124"/>
                </a:lnTo>
                <a:lnTo>
                  <a:pt x="0" y="265022"/>
                </a:lnTo>
                <a:lnTo>
                  <a:pt x="526" y="269947"/>
                </a:lnTo>
                <a:lnTo>
                  <a:pt x="1870" y="274222"/>
                </a:lnTo>
                <a:lnTo>
                  <a:pt x="3757" y="278064"/>
                </a:lnTo>
                <a:lnTo>
                  <a:pt x="5855" y="287625"/>
                </a:lnTo>
                <a:lnTo>
                  <a:pt x="7779" y="298489"/>
                </a:lnTo>
                <a:lnTo>
                  <a:pt x="11941" y="309932"/>
                </a:lnTo>
                <a:lnTo>
                  <a:pt x="17098" y="321632"/>
                </a:lnTo>
                <a:lnTo>
                  <a:pt x="22698" y="333447"/>
                </a:lnTo>
                <a:lnTo>
                  <a:pt x="28494" y="345313"/>
                </a:lnTo>
                <a:lnTo>
                  <a:pt x="37023" y="357201"/>
                </a:lnTo>
                <a:lnTo>
                  <a:pt x="50335" y="372404"/>
                </a:lnTo>
                <a:lnTo>
                  <a:pt x="63210" y="385839"/>
                </a:lnTo>
                <a:lnTo>
                  <a:pt x="73950" y="395718"/>
                </a:lnTo>
                <a:lnTo>
                  <a:pt x="91153" y="407849"/>
                </a:lnTo>
                <a:lnTo>
                  <a:pt x="109810" y="422579"/>
                </a:lnTo>
                <a:lnTo>
                  <a:pt x="132756" y="434660"/>
                </a:lnTo>
                <a:lnTo>
                  <a:pt x="153556" y="449374"/>
                </a:lnTo>
                <a:lnTo>
                  <a:pt x="179122" y="460459"/>
                </a:lnTo>
                <a:lnTo>
                  <a:pt x="257232" y="485143"/>
                </a:lnTo>
                <a:lnTo>
                  <a:pt x="288995" y="494098"/>
                </a:lnTo>
                <a:lnTo>
                  <a:pt x="319819" y="500057"/>
                </a:lnTo>
                <a:lnTo>
                  <a:pt x="353694" y="506012"/>
                </a:lnTo>
                <a:lnTo>
                  <a:pt x="381978" y="511967"/>
                </a:lnTo>
                <a:lnTo>
                  <a:pt x="420214" y="520897"/>
                </a:lnTo>
                <a:lnTo>
                  <a:pt x="447262" y="524205"/>
                </a:lnTo>
                <a:lnTo>
                  <a:pt x="474827" y="526667"/>
                </a:lnTo>
                <a:lnTo>
                  <a:pt x="512659" y="532639"/>
                </a:lnTo>
                <a:lnTo>
                  <a:pt x="549003" y="534849"/>
                </a:lnTo>
                <a:lnTo>
                  <a:pt x="584907" y="535504"/>
                </a:lnTo>
                <a:lnTo>
                  <a:pt x="853863" y="535780"/>
                </a:lnTo>
                <a:lnTo>
                  <a:pt x="888337" y="531039"/>
                </a:lnTo>
                <a:lnTo>
                  <a:pt x="932788" y="526686"/>
                </a:lnTo>
                <a:lnTo>
                  <a:pt x="962984" y="519966"/>
                </a:lnTo>
                <a:lnTo>
                  <a:pt x="995633" y="511692"/>
                </a:lnTo>
                <a:lnTo>
                  <a:pt x="1033835" y="502653"/>
                </a:lnTo>
                <a:lnTo>
                  <a:pt x="1061055" y="498183"/>
                </a:lnTo>
                <a:lnTo>
                  <a:pt x="1096918" y="487784"/>
                </a:lnTo>
                <a:lnTo>
                  <a:pt x="1118992" y="479115"/>
                </a:lnTo>
                <a:lnTo>
                  <a:pt x="1138100" y="465523"/>
                </a:lnTo>
                <a:lnTo>
                  <a:pt x="1162335" y="450281"/>
                </a:lnTo>
                <a:lnTo>
                  <a:pt x="1180267" y="439781"/>
                </a:lnTo>
                <a:lnTo>
                  <a:pt x="1197156" y="425536"/>
                </a:lnTo>
                <a:lnTo>
                  <a:pt x="1209877" y="413598"/>
                </a:lnTo>
                <a:lnTo>
                  <a:pt x="1220233" y="403425"/>
                </a:lnTo>
                <a:lnTo>
                  <a:pt x="1223788" y="397934"/>
                </a:lnTo>
                <a:lnTo>
                  <a:pt x="1227739" y="386541"/>
                </a:lnTo>
                <a:lnTo>
                  <a:pt x="1232140" y="374863"/>
                </a:lnTo>
                <a:lnTo>
                  <a:pt x="1237404" y="364050"/>
                </a:lnTo>
                <a:lnTo>
                  <a:pt x="1243051" y="355938"/>
                </a:lnTo>
                <a:lnTo>
                  <a:pt x="1244953" y="351393"/>
                </a:lnTo>
                <a:lnTo>
                  <a:pt x="1247631" y="335516"/>
                </a:lnTo>
                <a:lnTo>
                  <a:pt x="1248258" y="324073"/>
                </a:lnTo>
                <a:lnTo>
                  <a:pt x="1248535" y="312373"/>
                </a:lnTo>
                <a:lnTo>
                  <a:pt x="1248746" y="275597"/>
                </a:lnTo>
                <a:lnTo>
                  <a:pt x="1246107" y="266023"/>
                </a:lnTo>
                <a:lnTo>
                  <a:pt x="1241627" y="256146"/>
                </a:lnTo>
                <a:lnTo>
                  <a:pt x="1236328" y="248449"/>
                </a:lnTo>
                <a:lnTo>
                  <a:pt x="1234519" y="244015"/>
                </a:lnTo>
                <a:lnTo>
                  <a:pt x="1230979" y="228294"/>
                </a:lnTo>
                <a:lnTo>
                  <a:pt x="1224088" y="212060"/>
                </a:lnTo>
                <a:lnTo>
                  <a:pt x="1218612" y="204050"/>
                </a:lnTo>
                <a:lnTo>
                  <a:pt x="1210225" y="197183"/>
                </a:lnTo>
                <a:lnTo>
                  <a:pt x="1186251" y="1696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233"/>
          <p:cNvSpPr/>
          <p:nvPr/>
        </p:nvSpPr>
        <p:spPr>
          <a:xfrm>
            <a:off x="5456039" y="3277195"/>
            <a:ext cx="562571" cy="714373"/>
          </a:xfrm>
          <a:custGeom>
            <a:avLst/>
            <a:gdLst/>
            <a:ahLst/>
            <a:cxnLst/>
            <a:rect l="0" t="0" r="0" b="0"/>
            <a:pathLst>
              <a:path w="562571" h="714373">
                <a:moveTo>
                  <a:pt x="562570" y="0"/>
                </a:moveTo>
                <a:lnTo>
                  <a:pt x="562570" y="13302"/>
                </a:lnTo>
                <a:lnTo>
                  <a:pt x="557830" y="25990"/>
                </a:lnTo>
                <a:lnTo>
                  <a:pt x="548331" y="40926"/>
                </a:lnTo>
                <a:lnTo>
                  <a:pt x="546320" y="47294"/>
                </a:lnTo>
                <a:lnTo>
                  <a:pt x="540134" y="56077"/>
                </a:lnTo>
                <a:lnTo>
                  <a:pt x="528141" y="72178"/>
                </a:lnTo>
                <a:lnTo>
                  <a:pt x="518304" y="89516"/>
                </a:lnTo>
                <a:lnTo>
                  <a:pt x="509105" y="107221"/>
                </a:lnTo>
                <a:lnTo>
                  <a:pt x="497450" y="127680"/>
                </a:lnTo>
                <a:lnTo>
                  <a:pt x="481429" y="149948"/>
                </a:lnTo>
                <a:lnTo>
                  <a:pt x="470944" y="163878"/>
                </a:lnTo>
                <a:lnTo>
                  <a:pt x="458472" y="188455"/>
                </a:lnTo>
                <a:lnTo>
                  <a:pt x="448174" y="205797"/>
                </a:lnTo>
                <a:lnTo>
                  <a:pt x="436982" y="223426"/>
                </a:lnTo>
                <a:lnTo>
                  <a:pt x="424402" y="241183"/>
                </a:lnTo>
                <a:lnTo>
                  <a:pt x="408888" y="258997"/>
                </a:lnTo>
                <a:lnTo>
                  <a:pt x="394717" y="276836"/>
                </a:lnTo>
                <a:lnTo>
                  <a:pt x="381805" y="294686"/>
                </a:lnTo>
                <a:lnTo>
                  <a:pt x="369451" y="312542"/>
                </a:lnTo>
                <a:lnTo>
                  <a:pt x="354700" y="330400"/>
                </a:lnTo>
                <a:lnTo>
                  <a:pt x="339215" y="348258"/>
                </a:lnTo>
                <a:lnTo>
                  <a:pt x="325718" y="366117"/>
                </a:lnTo>
                <a:lnTo>
                  <a:pt x="313104" y="383977"/>
                </a:lnTo>
                <a:lnTo>
                  <a:pt x="300884" y="402828"/>
                </a:lnTo>
                <a:lnTo>
                  <a:pt x="288838" y="424436"/>
                </a:lnTo>
                <a:lnTo>
                  <a:pt x="276870" y="441977"/>
                </a:lnTo>
                <a:lnTo>
                  <a:pt x="264936" y="457379"/>
                </a:lnTo>
                <a:lnTo>
                  <a:pt x="253017" y="474147"/>
                </a:lnTo>
                <a:lnTo>
                  <a:pt x="217289" y="526928"/>
                </a:lnTo>
                <a:lnTo>
                  <a:pt x="205383" y="542099"/>
                </a:lnTo>
                <a:lnTo>
                  <a:pt x="193476" y="555456"/>
                </a:lnTo>
                <a:lnTo>
                  <a:pt x="176609" y="574132"/>
                </a:lnTo>
                <a:lnTo>
                  <a:pt x="164886" y="592234"/>
                </a:lnTo>
                <a:lnTo>
                  <a:pt x="158280" y="604197"/>
                </a:lnTo>
                <a:lnTo>
                  <a:pt x="149391" y="613483"/>
                </a:lnTo>
                <a:lnTo>
                  <a:pt x="132255" y="627528"/>
                </a:lnTo>
                <a:lnTo>
                  <a:pt x="122420" y="636828"/>
                </a:lnTo>
                <a:lnTo>
                  <a:pt x="120308" y="639857"/>
                </a:lnTo>
                <a:lnTo>
                  <a:pt x="116344" y="648860"/>
                </a:lnTo>
                <a:lnTo>
                  <a:pt x="108562" y="659029"/>
                </a:lnTo>
                <a:lnTo>
                  <a:pt x="107101" y="659618"/>
                </a:lnTo>
                <a:lnTo>
                  <a:pt x="98630" y="660751"/>
                </a:lnTo>
                <a:lnTo>
                  <a:pt x="90573" y="653105"/>
                </a:lnTo>
                <a:lnTo>
                  <a:pt x="90148" y="651700"/>
                </a:lnTo>
                <a:lnTo>
                  <a:pt x="89675" y="647493"/>
                </a:lnTo>
                <a:lnTo>
                  <a:pt x="88556" y="644983"/>
                </a:lnTo>
                <a:lnTo>
                  <a:pt x="83234" y="636708"/>
                </a:lnTo>
                <a:lnTo>
                  <a:pt x="81641" y="630909"/>
                </a:lnTo>
                <a:lnTo>
                  <a:pt x="80478" y="613161"/>
                </a:lnTo>
                <a:lnTo>
                  <a:pt x="79449" y="610188"/>
                </a:lnTo>
                <a:lnTo>
                  <a:pt x="75659" y="604239"/>
                </a:lnTo>
                <a:lnTo>
                  <a:pt x="73314" y="595642"/>
                </a:lnTo>
                <a:lnTo>
                  <a:pt x="72688" y="590571"/>
                </a:lnTo>
                <a:lnTo>
                  <a:pt x="71279" y="586199"/>
                </a:lnTo>
                <a:lnTo>
                  <a:pt x="67067" y="578694"/>
                </a:lnTo>
                <a:lnTo>
                  <a:pt x="50479" y="559702"/>
                </a:lnTo>
                <a:lnTo>
                  <a:pt x="41635" y="550696"/>
                </a:lnTo>
                <a:lnTo>
                  <a:pt x="39663" y="546717"/>
                </a:lnTo>
                <a:lnTo>
                  <a:pt x="37472" y="537003"/>
                </a:lnTo>
                <a:lnTo>
                  <a:pt x="34903" y="532627"/>
                </a:lnTo>
                <a:lnTo>
                  <a:pt x="23791" y="521728"/>
                </a:lnTo>
                <a:lnTo>
                  <a:pt x="21814" y="518475"/>
                </a:lnTo>
                <a:lnTo>
                  <a:pt x="20495" y="515314"/>
                </a:lnTo>
                <a:lnTo>
                  <a:pt x="12243" y="503112"/>
                </a:lnTo>
                <a:lnTo>
                  <a:pt x="10402" y="497118"/>
                </a:lnTo>
                <a:lnTo>
                  <a:pt x="8228" y="479049"/>
                </a:lnTo>
                <a:lnTo>
                  <a:pt x="1919" y="464897"/>
                </a:lnTo>
                <a:lnTo>
                  <a:pt x="252" y="455670"/>
                </a:lnTo>
                <a:lnTo>
                  <a:pt x="0" y="437675"/>
                </a:lnTo>
                <a:lnTo>
                  <a:pt x="0" y="690527"/>
                </a:lnTo>
                <a:lnTo>
                  <a:pt x="991" y="693515"/>
                </a:lnTo>
                <a:lnTo>
                  <a:pt x="7688" y="703678"/>
                </a:lnTo>
                <a:lnTo>
                  <a:pt x="16509" y="712979"/>
                </a:lnTo>
                <a:lnTo>
                  <a:pt x="17951" y="713444"/>
                </a:lnTo>
                <a:lnTo>
                  <a:pt x="28830" y="714321"/>
                </a:lnTo>
                <a:lnTo>
                  <a:pt x="47744" y="714372"/>
                </a:lnTo>
                <a:lnTo>
                  <a:pt x="61330" y="709634"/>
                </a:lnTo>
                <a:lnTo>
                  <a:pt x="73183" y="706686"/>
                </a:lnTo>
                <a:lnTo>
                  <a:pt x="87719" y="705813"/>
                </a:lnTo>
                <a:lnTo>
                  <a:pt x="98848" y="702963"/>
                </a:lnTo>
                <a:lnTo>
                  <a:pt x="110409" y="699381"/>
                </a:lnTo>
                <a:lnTo>
                  <a:pt x="122161" y="697789"/>
                </a:lnTo>
                <a:lnTo>
                  <a:pt x="134000" y="697082"/>
                </a:lnTo>
                <a:lnTo>
                  <a:pt x="139935" y="696893"/>
                </a:lnTo>
                <a:lnTo>
                  <a:pt x="151820" y="694038"/>
                </a:lnTo>
                <a:lnTo>
                  <a:pt x="164710" y="690453"/>
                </a:lnTo>
                <a:lnTo>
                  <a:pt x="180360" y="688860"/>
                </a:lnTo>
                <a:lnTo>
                  <a:pt x="196425" y="687963"/>
                </a:lnTo>
                <a:lnTo>
                  <a:pt x="216950" y="687698"/>
                </a:lnTo>
                <a:lnTo>
                  <a:pt x="248005" y="687596"/>
                </a:lnTo>
                <a:lnTo>
                  <a:pt x="259383" y="690236"/>
                </a:lnTo>
                <a:lnTo>
                  <a:pt x="274299" y="694655"/>
                </a:lnTo>
                <a:lnTo>
                  <a:pt x="291371" y="696270"/>
                </a:lnTo>
                <a:lnTo>
                  <a:pt x="308541" y="696494"/>
                </a:lnTo>
                <a:lnTo>
                  <a:pt x="312492" y="696515"/>
                </a:lnTo>
                <a:lnTo>
                  <a:pt x="312525" y="701256"/>
                </a:lnTo>
                <a:lnTo>
                  <a:pt x="313522" y="702652"/>
                </a:lnTo>
                <a:lnTo>
                  <a:pt x="315179" y="703583"/>
                </a:lnTo>
                <a:lnTo>
                  <a:pt x="321468" y="7054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234"/>
          <p:cNvSpPr/>
          <p:nvPr/>
        </p:nvSpPr>
        <p:spPr>
          <a:xfrm>
            <a:off x="4857750" y="4232671"/>
            <a:ext cx="205002" cy="357175"/>
          </a:xfrm>
          <a:custGeom>
            <a:avLst/>
            <a:gdLst/>
            <a:ahLst/>
            <a:cxnLst/>
            <a:rect l="0" t="0" r="0" b="0"/>
            <a:pathLst>
              <a:path w="205002" h="357175">
                <a:moveTo>
                  <a:pt x="0" y="0"/>
                </a:moveTo>
                <a:lnTo>
                  <a:pt x="0" y="20118"/>
                </a:lnTo>
                <a:lnTo>
                  <a:pt x="991" y="23334"/>
                </a:lnTo>
                <a:lnTo>
                  <a:pt x="4740" y="29553"/>
                </a:lnTo>
                <a:lnTo>
                  <a:pt x="7067" y="38271"/>
                </a:lnTo>
                <a:lnTo>
                  <a:pt x="8102" y="48759"/>
                </a:lnTo>
                <a:lnTo>
                  <a:pt x="8378" y="54334"/>
                </a:lnTo>
                <a:lnTo>
                  <a:pt x="8766" y="69016"/>
                </a:lnTo>
                <a:lnTo>
                  <a:pt x="8897" y="92346"/>
                </a:lnTo>
                <a:lnTo>
                  <a:pt x="9900" y="99268"/>
                </a:lnTo>
                <a:lnTo>
                  <a:pt x="11560" y="105866"/>
                </a:lnTo>
                <a:lnTo>
                  <a:pt x="13660" y="112249"/>
                </a:lnTo>
                <a:lnTo>
                  <a:pt x="15059" y="118489"/>
                </a:lnTo>
                <a:lnTo>
                  <a:pt x="15993" y="124634"/>
                </a:lnTo>
                <a:lnTo>
                  <a:pt x="16615" y="130714"/>
                </a:lnTo>
                <a:lnTo>
                  <a:pt x="17029" y="136752"/>
                </a:lnTo>
                <a:lnTo>
                  <a:pt x="17306" y="142762"/>
                </a:lnTo>
                <a:lnTo>
                  <a:pt x="17613" y="155723"/>
                </a:lnTo>
                <a:lnTo>
                  <a:pt x="17859" y="321457"/>
                </a:lnTo>
                <a:lnTo>
                  <a:pt x="17859" y="291658"/>
                </a:lnTo>
                <a:lnTo>
                  <a:pt x="18851" y="288696"/>
                </a:lnTo>
                <a:lnTo>
                  <a:pt x="22599" y="282760"/>
                </a:lnTo>
                <a:lnTo>
                  <a:pt x="24927" y="274169"/>
                </a:lnTo>
                <a:lnTo>
                  <a:pt x="26953" y="263736"/>
                </a:lnTo>
                <a:lnTo>
                  <a:pt x="28883" y="258175"/>
                </a:lnTo>
                <a:lnTo>
                  <a:pt x="32680" y="247698"/>
                </a:lnTo>
                <a:lnTo>
                  <a:pt x="34368" y="239734"/>
                </a:lnTo>
                <a:lnTo>
                  <a:pt x="37764" y="230242"/>
                </a:lnTo>
                <a:lnTo>
                  <a:pt x="42581" y="220400"/>
                </a:lnTo>
                <a:lnTo>
                  <a:pt x="48029" y="212719"/>
                </a:lnTo>
                <a:lnTo>
                  <a:pt x="53757" y="203352"/>
                </a:lnTo>
                <a:lnTo>
                  <a:pt x="59611" y="193566"/>
                </a:lnTo>
                <a:lnTo>
                  <a:pt x="65520" y="185910"/>
                </a:lnTo>
                <a:lnTo>
                  <a:pt x="67492" y="181487"/>
                </a:lnTo>
                <a:lnTo>
                  <a:pt x="69684" y="171281"/>
                </a:lnTo>
                <a:lnTo>
                  <a:pt x="73304" y="162776"/>
                </a:lnTo>
                <a:lnTo>
                  <a:pt x="78220" y="155689"/>
                </a:lnTo>
                <a:lnTo>
                  <a:pt x="83712" y="149232"/>
                </a:lnTo>
                <a:lnTo>
                  <a:pt x="87558" y="146121"/>
                </a:lnTo>
                <a:lnTo>
                  <a:pt x="92107" y="143055"/>
                </a:lnTo>
                <a:lnTo>
                  <a:pt x="97123" y="140018"/>
                </a:lnTo>
                <a:lnTo>
                  <a:pt x="101459" y="137002"/>
                </a:lnTo>
                <a:lnTo>
                  <a:pt x="105342" y="133999"/>
                </a:lnTo>
                <a:lnTo>
                  <a:pt x="108923" y="131005"/>
                </a:lnTo>
                <a:lnTo>
                  <a:pt x="112303" y="128016"/>
                </a:lnTo>
                <a:lnTo>
                  <a:pt x="118704" y="122050"/>
                </a:lnTo>
                <a:lnTo>
                  <a:pt x="121800" y="120062"/>
                </a:lnTo>
                <a:lnTo>
                  <a:pt x="127885" y="117853"/>
                </a:lnTo>
                <a:lnTo>
                  <a:pt x="133898" y="116872"/>
                </a:lnTo>
                <a:lnTo>
                  <a:pt x="139877" y="116436"/>
                </a:lnTo>
                <a:lnTo>
                  <a:pt x="150038" y="116132"/>
                </a:lnTo>
                <a:lnTo>
                  <a:pt x="156311" y="118752"/>
                </a:lnTo>
                <a:lnTo>
                  <a:pt x="167026" y="123779"/>
                </a:lnTo>
                <a:lnTo>
                  <a:pt x="171137" y="127112"/>
                </a:lnTo>
                <a:lnTo>
                  <a:pt x="176271" y="131900"/>
                </a:lnTo>
                <a:lnTo>
                  <a:pt x="190586" y="145975"/>
                </a:lnTo>
                <a:lnTo>
                  <a:pt x="192542" y="149902"/>
                </a:lnTo>
                <a:lnTo>
                  <a:pt x="194714" y="159558"/>
                </a:lnTo>
                <a:lnTo>
                  <a:pt x="195680" y="167819"/>
                </a:lnTo>
                <a:lnTo>
                  <a:pt x="195938" y="171410"/>
                </a:lnTo>
                <a:lnTo>
                  <a:pt x="198870" y="180693"/>
                </a:lnTo>
                <a:lnTo>
                  <a:pt x="202488" y="191433"/>
                </a:lnTo>
                <a:lnTo>
                  <a:pt x="203453" y="197076"/>
                </a:lnTo>
                <a:lnTo>
                  <a:pt x="204525" y="207644"/>
                </a:lnTo>
                <a:lnTo>
                  <a:pt x="205001" y="215648"/>
                </a:lnTo>
                <a:lnTo>
                  <a:pt x="202567" y="225159"/>
                </a:lnTo>
                <a:lnTo>
                  <a:pt x="199170" y="236001"/>
                </a:lnTo>
                <a:lnTo>
                  <a:pt x="198264" y="241670"/>
                </a:lnTo>
                <a:lnTo>
                  <a:pt x="197660" y="247433"/>
                </a:lnTo>
                <a:lnTo>
                  <a:pt x="194344" y="256484"/>
                </a:lnTo>
                <a:lnTo>
                  <a:pt x="189562" y="264806"/>
                </a:lnTo>
                <a:lnTo>
                  <a:pt x="184130" y="275118"/>
                </a:lnTo>
                <a:lnTo>
                  <a:pt x="178408" y="283671"/>
                </a:lnTo>
                <a:lnTo>
                  <a:pt x="172558" y="291772"/>
                </a:lnTo>
                <a:lnTo>
                  <a:pt x="166651" y="301987"/>
                </a:lnTo>
                <a:lnTo>
                  <a:pt x="160718" y="310495"/>
                </a:lnTo>
                <a:lnTo>
                  <a:pt x="154773" y="317584"/>
                </a:lnTo>
                <a:lnTo>
                  <a:pt x="148825" y="324042"/>
                </a:lnTo>
                <a:lnTo>
                  <a:pt x="144857" y="327153"/>
                </a:lnTo>
                <a:lnTo>
                  <a:pt x="140227" y="330220"/>
                </a:lnTo>
                <a:lnTo>
                  <a:pt x="135156" y="333256"/>
                </a:lnTo>
                <a:lnTo>
                  <a:pt x="130784" y="336272"/>
                </a:lnTo>
                <a:lnTo>
                  <a:pt x="126876" y="339275"/>
                </a:lnTo>
                <a:lnTo>
                  <a:pt x="123279" y="342269"/>
                </a:lnTo>
                <a:lnTo>
                  <a:pt x="119889" y="345258"/>
                </a:lnTo>
                <a:lnTo>
                  <a:pt x="113476" y="351224"/>
                </a:lnTo>
                <a:lnTo>
                  <a:pt x="110377" y="353212"/>
                </a:lnTo>
                <a:lnTo>
                  <a:pt x="104288" y="355421"/>
                </a:lnTo>
                <a:lnTo>
                  <a:pt x="98275" y="356403"/>
                </a:lnTo>
                <a:lnTo>
                  <a:pt x="92295" y="356839"/>
                </a:lnTo>
                <a:lnTo>
                  <a:pt x="86329" y="357033"/>
                </a:lnTo>
                <a:lnTo>
                  <a:pt x="73202" y="357174"/>
                </a:lnTo>
                <a:lnTo>
                  <a:pt x="69576" y="354536"/>
                </a:lnTo>
                <a:lnTo>
                  <a:pt x="63904" y="349498"/>
                </a:lnTo>
                <a:lnTo>
                  <a:pt x="58181" y="343885"/>
                </a:lnTo>
                <a:lnTo>
                  <a:pt x="56646" y="340382"/>
                </a:lnTo>
                <a:lnTo>
                  <a:pt x="55624" y="336062"/>
                </a:lnTo>
                <a:lnTo>
                  <a:pt x="53578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235"/>
          <p:cNvSpPr/>
          <p:nvPr/>
        </p:nvSpPr>
        <p:spPr>
          <a:xfrm>
            <a:off x="5143500" y="4313039"/>
            <a:ext cx="98227" cy="231791"/>
          </a:xfrm>
          <a:custGeom>
            <a:avLst/>
            <a:gdLst/>
            <a:ahLst/>
            <a:cxnLst/>
            <a:rect l="0" t="0" r="0" b="0"/>
            <a:pathLst>
              <a:path w="98227" h="231791">
                <a:moveTo>
                  <a:pt x="0" y="26789"/>
                </a:moveTo>
                <a:lnTo>
                  <a:pt x="0" y="34477"/>
                </a:lnTo>
                <a:lnTo>
                  <a:pt x="991" y="37867"/>
                </a:lnTo>
                <a:lnTo>
                  <a:pt x="4740" y="49572"/>
                </a:lnTo>
                <a:lnTo>
                  <a:pt x="7129" y="54876"/>
                </a:lnTo>
                <a:lnTo>
                  <a:pt x="9713" y="59404"/>
                </a:lnTo>
                <a:lnTo>
                  <a:pt x="12428" y="63415"/>
                </a:lnTo>
                <a:lnTo>
                  <a:pt x="15445" y="70518"/>
                </a:lnTo>
                <a:lnTo>
                  <a:pt x="16250" y="73800"/>
                </a:lnTo>
                <a:lnTo>
                  <a:pt x="16786" y="77974"/>
                </a:lnTo>
                <a:lnTo>
                  <a:pt x="17144" y="82740"/>
                </a:lnTo>
                <a:lnTo>
                  <a:pt x="17382" y="87902"/>
                </a:lnTo>
                <a:lnTo>
                  <a:pt x="18533" y="92336"/>
                </a:lnTo>
                <a:lnTo>
                  <a:pt x="20293" y="96284"/>
                </a:lnTo>
                <a:lnTo>
                  <a:pt x="22458" y="99907"/>
                </a:lnTo>
                <a:lnTo>
                  <a:pt x="23902" y="104308"/>
                </a:lnTo>
                <a:lnTo>
                  <a:pt x="24863" y="109226"/>
                </a:lnTo>
                <a:lnTo>
                  <a:pt x="25506" y="114489"/>
                </a:lnTo>
                <a:lnTo>
                  <a:pt x="25933" y="118990"/>
                </a:lnTo>
                <a:lnTo>
                  <a:pt x="26218" y="122983"/>
                </a:lnTo>
                <a:lnTo>
                  <a:pt x="26409" y="126637"/>
                </a:lnTo>
                <a:lnTo>
                  <a:pt x="26620" y="135989"/>
                </a:lnTo>
                <a:lnTo>
                  <a:pt x="26676" y="141260"/>
                </a:lnTo>
                <a:lnTo>
                  <a:pt x="27706" y="145767"/>
                </a:lnTo>
                <a:lnTo>
                  <a:pt x="29385" y="149764"/>
                </a:lnTo>
                <a:lnTo>
                  <a:pt x="31495" y="153420"/>
                </a:lnTo>
                <a:lnTo>
                  <a:pt x="32903" y="157843"/>
                </a:lnTo>
                <a:lnTo>
                  <a:pt x="33841" y="162775"/>
                </a:lnTo>
                <a:lnTo>
                  <a:pt x="34467" y="168048"/>
                </a:lnTo>
                <a:lnTo>
                  <a:pt x="34884" y="172555"/>
                </a:lnTo>
                <a:lnTo>
                  <a:pt x="35162" y="176552"/>
                </a:lnTo>
                <a:lnTo>
                  <a:pt x="35348" y="180209"/>
                </a:lnTo>
                <a:lnTo>
                  <a:pt x="36463" y="183640"/>
                </a:lnTo>
                <a:lnTo>
                  <a:pt x="38199" y="186918"/>
                </a:lnTo>
                <a:lnTo>
                  <a:pt x="40349" y="190097"/>
                </a:lnTo>
                <a:lnTo>
                  <a:pt x="42737" y="196274"/>
                </a:lnTo>
                <a:lnTo>
                  <a:pt x="43799" y="202326"/>
                </a:lnTo>
                <a:lnTo>
                  <a:pt x="44270" y="208323"/>
                </a:lnTo>
                <a:lnTo>
                  <a:pt x="44480" y="214296"/>
                </a:lnTo>
                <a:lnTo>
                  <a:pt x="44638" y="222719"/>
                </a:lnTo>
                <a:lnTo>
                  <a:pt x="44647" y="230885"/>
                </a:lnTo>
                <a:lnTo>
                  <a:pt x="45639" y="231313"/>
                </a:lnTo>
                <a:lnTo>
                  <a:pt x="47293" y="231599"/>
                </a:lnTo>
                <a:lnTo>
                  <a:pt x="49388" y="231790"/>
                </a:lnTo>
                <a:lnTo>
                  <a:pt x="50784" y="230925"/>
                </a:lnTo>
                <a:lnTo>
                  <a:pt x="51715" y="229356"/>
                </a:lnTo>
                <a:lnTo>
                  <a:pt x="53210" y="224450"/>
                </a:lnTo>
                <a:lnTo>
                  <a:pt x="53469" y="218859"/>
                </a:lnTo>
                <a:lnTo>
                  <a:pt x="53575" y="193440"/>
                </a:lnTo>
                <a:lnTo>
                  <a:pt x="53578" y="127578"/>
                </a:lnTo>
                <a:lnTo>
                  <a:pt x="54569" y="122755"/>
                </a:lnTo>
                <a:lnTo>
                  <a:pt x="56223" y="118548"/>
                </a:lnTo>
                <a:lnTo>
                  <a:pt x="58318" y="114750"/>
                </a:lnTo>
                <a:lnTo>
                  <a:pt x="59714" y="110234"/>
                </a:lnTo>
                <a:lnTo>
                  <a:pt x="60645" y="105239"/>
                </a:lnTo>
                <a:lnTo>
                  <a:pt x="61266" y="99925"/>
                </a:lnTo>
                <a:lnTo>
                  <a:pt x="61680" y="94398"/>
                </a:lnTo>
                <a:lnTo>
                  <a:pt x="61956" y="88729"/>
                </a:lnTo>
                <a:lnTo>
                  <a:pt x="62140" y="82965"/>
                </a:lnTo>
                <a:lnTo>
                  <a:pt x="63254" y="78130"/>
                </a:lnTo>
                <a:lnTo>
                  <a:pt x="64990" y="73915"/>
                </a:lnTo>
                <a:lnTo>
                  <a:pt x="67139" y="70112"/>
                </a:lnTo>
                <a:lnTo>
                  <a:pt x="68572" y="65593"/>
                </a:lnTo>
                <a:lnTo>
                  <a:pt x="69527" y="60596"/>
                </a:lnTo>
                <a:lnTo>
                  <a:pt x="70163" y="55280"/>
                </a:lnTo>
                <a:lnTo>
                  <a:pt x="71580" y="50744"/>
                </a:lnTo>
                <a:lnTo>
                  <a:pt x="73517" y="46727"/>
                </a:lnTo>
                <a:lnTo>
                  <a:pt x="75800" y="43058"/>
                </a:lnTo>
                <a:lnTo>
                  <a:pt x="78314" y="38627"/>
                </a:lnTo>
                <a:lnTo>
                  <a:pt x="80983" y="33688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236"/>
          <p:cNvSpPr/>
          <p:nvPr/>
        </p:nvSpPr>
        <p:spPr>
          <a:xfrm>
            <a:off x="5268515" y="4116708"/>
            <a:ext cx="634009" cy="401704"/>
          </a:xfrm>
          <a:custGeom>
            <a:avLst/>
            <a:gdLst/>
            <a:ahLst/>
            <a:cxnLst/>
            <a:rect l="0" t="0" r="0" b="0"/>
            <a:pathLst>
              <a:path w="634009" h="401704">
                <a:moveTo>
                  <a:pt x="0" y="365994"/>
                </a:moveTo>
                <a:lnTo>
                  <a:pt x="14221" y="356513"/>
                </a:lnTo>
                <a:lnTo>
                  <a:pt x="27806" y="345877"/>
                </a:lnTo>
                <a:lnTo>
                  <a:pt x="38115" y="336441"/>
                </a:lnTo>
                <a:lnTo>
                  <a:pt x="41285" y="334386"/>
                </a:lnTo>
                <a:lnTo>
                  <a:pt x="56147" y="328442"/>
                </a:lnTo>
                <a:lnTo>
                  <a:pt x="65634" y="323508"/>
                </a:lnTo>
                <a:lnTo>
                  <a:pt x="79809" y="312256"/>
                </a:lnTo>
                <a:lnTo>
                  <a:pt x="92163" y="300478"/>
                </a:lnTo>
                <a:lnTo>
                  <a:pt x="136812" y="255970"/>
                </a:lnTo>
                <a:lnTo>
                  <a:pt x="138833" y="252958"/>
                </a:lnTo>
                <a:lnTo>
                  <a:pt x="142670" y="243977"/>
                </a:lnTo>
                <a:lnTo>
                  <a:pt x="148657" y="235032"/>
                </a:lnTo>
                <a:lnTo>
                  <a:pt x="151390" y="224884"/>
                </a:lnTo>
                <a:lnTo>
                  <a:pt x="151780" y="214128"/>
                </a:lnTo>
                <a:lnTo>
                  <a:pt x="151804" y="196818"/>
                </a:lnTo>
                <a:lnTo>
                  <a:pt x="147064" y="196475"/>
                </a:lnTo>
                <a:lnTo>
                  <a:pt x="144676" y="197419"/>
                </a:lnTo>
                <a:lnTo>
                  <a:pt x="136574" y="202496"/>
                </a:lnTo>
                <a:lnTo>
                  <a:pt x="130814" y="204032"/>
                </a:lnTo>
                <a:lnTo>
                  <a:pt x="128882" y="205433"/>
                </a:lnTo>
                <a:lnTo>
                  <a:pt x="127593" y="207360"/>
                </a:lnTo>
                <a:lnTo>
                  <a:pt x="126733" y="209636"/>
                </a:lnTo>
                <a:lnTo>
                  <a:pt x="120784" y="217581"/>
                </a:lnTo>
                <a:lnTo>
                  <a:pt x="112738" y="226219"/>
                </a:lnTo>
                <a:lnTo>
                  <a:pt x="109885" y="228162"/>
                </a:lnTo>
                <a:lnTo>
                  <a:pt x="104070" y="230322"/>
                </a:lnTo>
                <a:lnTo>
                  <a:pt x="101130" y="232882"/>
                </a:lnTo>
                <a:lnTo>
                  <a:pt x="89282" y="248603"/>
                </a:lnTo>
                <a:lnTo>
                  <a:pt x="80363" y="258451"/>
                </a:lnTo>
                <a:lnTo>
                  <a:pt x="77388" y="261557"/>
                </a:lnTo>
                <a:lnTo>
                  <a:pt x="75404" y="265612"/>
                </a:lnTo>
                <a:lnTo>
                  <a:pt x="73201" y="275409"/>
                </a:lnTo>
                <a:lnTo>
                  <a:pt x="71960" y="287340"/>
                </a:lnTo>
                <a:lnTo>
                  <a:pt x="69024" y="296641"/>
                </a:lnTo>
                <a:lnTo>
                  <a:pt x="65404" y="306397"/>
                </a:lnTo>
                <a:lnTo>
                  <a:pt x="63366" y="317468"/>
                </a:lnTo>
                <a:lnTo>
                  <a:pt x="62763" y="328024"/>
                </a:lnTo>
                <a:lnTo>
                  <a:pt x="62621" y="337874"/>
                </a:lnTo>
                <a:lnTo>
                  <a:pt x="63576" y="342287"/>
                </a:lnTo>
                <a:lnTo>
                  <a:pt x="68667" y="353237"/>
                </a:lnTo>
                <a:lnTo>
                  <a:pt x="70206" y="359663"/>
                </a:lnTo>
                <a:lnTo>
                  <a:pt x="73536" y="365826"/>
                </a:lnTo>
                <a:lnTo>
                  <a:pt x="83759" y="377868"/>
                </a:lnTo>
                <a:lnTo>
                  <a:pt x="92396" y="386820"/>
                </a:lnTo>
                <a:lnTo>
                  <a:pt x="95332" y="388808"/>
                </a:lnTo>
                <a:lnTo>
                  <a:pt x="104204" y="392598"/>
                </a:lnTo>
                <a:lnTo>
                  <a:pt x="113117" y="398571"/>
                </a:lnTo>
                <a:lnTo>
                  <a:pt x="119066" y="400317"/>
                </a:lnTo>
                <a:lnTo>
                  <a:pt x="137106" y="401437"/>
                </a:lnTo>
                <a:lnTo>
                  <a:pt x="153899" y="401658"/>
                </a:lnTo>
                <a:lnTo>
                  <a:pt x="171290" y="401703"/>
                </a:lnTo>
                <a:lnTo>
                  <a:pt x="180640" y="399063"/>
                </a:lnTo>
                <a:lnTo>
                  <a:pt x="197059" y="391998"/>
                </a:lnTo>
                <a:lnTo>
                  <a:pt x="207637" y="387474"/>
                </a:lnTo>
                <a:lnTo>
                  <a:pt x="225158" y="381923"/>
                </a:lnTo>
                <a:lnTo>
                  <a:pt x="235008" y="377043"/>
                </a:lnTo>
                <a:lnTo>
                  <a:pt x="252061" y="365825"/>
                </a:lnTo>
                <a:lnTo>
                  <a:pt x="257338" y="362905"/>
                </a:lnTo>
                <a:lnTo>
                  <a:pt x="265846" y="354369"/>
                </a:lnTo>
                <a:lnTo>
                  <a:pt x="272935" y="344952"/>
                </a:lnTo>
                <a:lnTo>
                  <a:pt x="282505" y="334073"/>
                </a:lnTo>
                <a:lnTo>
                  <a:pt x="291623" y="324566"/>
                </a:lnTo>
                <a:lnTo>
                  <a:pt x="300609" y="314473"/>
                </a:lnTo>
                <a:lnTo>
                  <a:pt x="306576" y="304731"/>
                </a:lnTo>
                <a:lnTo>
                  <a:pt x="315512" y="292831"/>
                </a:lnTo>
                <a:lnTo>
                  <a:pt x="318822" y="286184"/>
                </a:lnTo>
                <a:lnTo>
                  <a:pt x="319704" y="283021"/>
                </a:lnTo>
                <a:lnTo>
                  <a:pt x="323330" y="276862"/>
                </a:lnTo>
                <a:lnTo>
                  <a:pt x="325686" y="273831"/>
                </a:lnTo>
                <a:lnTo>
                  <a:pt x="327257" y="269825"/>
                </a:lnTo>
                <a:lnTo>
                  <a:pt x="329002" y="260083"/>
                </a:lnTo>
                <a:lnTo>
                  <a:pt x="332424" y="251785"/>
                </a:lnTo>
                <a:lnTo>
                  <a:pt x="336260" y="244789"/>
                </a:lnTo>
                <a:lnTo>
                  <a:pt x="337964" y="238373"/>
                </a:lnTo>
                <a:lnTo>
                  <a:pt x="338924" y="229182"/>
                </a:lnTo>
                <a:lnTo>
                  <a:pt x="338066" y="227161"/>
                </a:lnTo>
                <a:lnTo>
                  <a:pt x="336503" y="225814"/>
                </a:lnTo>
                <a:lnTo>
                  <a:pt x="334468" y="224916"/>
                </a:lnTo>
                <a:lnTo>
                  <a:pt x="333112" y="223325"/>
                </a:lnTo>
                <a:lnTo>
                  <a:pt x="332207" y="221272"/>
                </a:lnTo>
                <a:lnTo>
                  <a:pt x="331202" y="216345"/>
                </a:lnTo>
                <a:lnTo>
                  <a:pt x="330756" y="210848"/>
                </a:lnTo>
                <a:lnTo>
                  <a:pt x="329644" y="208986"/>
                </a:lnTo>
                <a:lnTo>
                  <a:pt x="327911" y="207744"/>
                </a:lnTo>
                <a:lnTo>
                  <a:pt x="322742" y="205751"/>
                </a:lnTo>
                <a:lnTo>
                  <a:pt x="317106" y="200665"/>
                </a:lnTo>
                <a:lnTo>
                  <a:pt x="314591" y="199220"/>
                </a:lnTo>
                <a:lnTo>
                  <a:pt x="309152" y="197615"/>
                </a:lnTo>
                <a:lnTo>
                  <a:pt x="306312" y="198179"/>
                </a:lnTo>
                <a:lnTo>
                  <a:pt x="296408" y="204132"/>
                </a:lnTo>
                <a:lnTo>
                  <a:pt x="285194" y="214825"/>
                </a:lnTo>
                <a:lnTo>
                  <a:pt x="282403" y="217590"/>
                </a:lnTo>
                <a:lnTo>
                  <a:pt x="279550" y="219433"/>
                </a:lnTo>
                <a:lnTo>
                  <a:pt x="273734" y="221481"/>
                </a:lnTo>
                <a:lnTo>
                  <a:pt x="271786" y="224011"/>
                </a:lnTo>
                <a:lnTo>
                  <a:pt x="268053" y="236062"/>
                </a:lnTo>
                <a:lnTo>
                  <a:pt x="262096" y="246357"/>
                </a:lnTo>
                <a:lnTo>
                  <a:pt x="258898" y="255691"/>
                </a:lnTo>
                <a:lnTo>
                  <a:pt x="254633" y="261739"/>
                </a:lnTo>
                <a:lnTo>
                  <a:pt x="253099" y="265733"/>
                </a:lnTo>
                <a:lnTo>
                  <a:pt x="251395" y="275463"/>
                </a:lnTo>
                <a:lnTo>
                  <a:pt x="250435" y="287356"/>
                </a:lnTo>
                <a:lnTo>
                  <a:pt x="252857" y="296648"/>
                </a:lnTo>
                <a:lnTo>
                  <a:pt x="256248" y="306400"/>
                </a:lnTo>
                <a:lnTo>
                  <a:pt x="258157" y="317469"/>
                </a:lnTo>
                <a:lnTo>
                  <a:pt x="258604" y="323922"/>
                </a:lnTo>
                <a:lnTo>
                  <a:pt x="260707" y="328024"/>
                </a:lnTo>
                <a:lnTo>
                  <a:pt x="268336" y="337874"/>
                </a:lnTo>
                <a:lnTo>
                  <a:pt x="273050" y="346220"/>
                </a:lnTo>
                <a:lnTo>
                  <a:pt x="274307" y="349835"/>
                </a:lnTo>
                <a:lnTo>
                  <a:pt x="277129" y="353237"/>
                </a:lnTo>
                <a:lnTo>
                  <a:pt x="293271" y="365826"/>
                </a:lnTo>
                <a:lnTo>
                  <a:pt x="306308" y="377868"/>
                </a:lnTo>
                <a:lnTo>
                  <a:pt x="320353" y="386485"/>
                </a:lnTo>
                <a:lnTo>
                  <a:pt x="337840" y="394945"/>
                </a:lnTo>
                <a:lnTo>
                  <a:pt x="352227" y="398705"/>
                </a:lnTo>
                <a:lnTo>
                  <a:pt x="371482" y="400822"/>
                </a:lnTo>
                <a:lnTo>
                  <a:pt x="383715" y="398671"/>
                </a:lnTo>
                <a:lnTo>
                  <a:pt x="395767" y="395400"/>
                </a:lnTo>
                <a:lnTo>
                  <a:pt x="413708" y="393559"/>
                </a:lnTo>
                <a:lnTo>
                  <a:pt x="432584" y="392021"/>
                </a:lnTo>
                <a:lnTo>
                  <a:pt x="448244" y="388145"/>
                </a:lnTo>
                <a:lnTo>
                  <a:pt x="462480" y="383116"/>
                </a:lnTo>
                <a:lnTo>
                  <a:pt x="475422" y="376580"/>
                </a:lnTo>
                <a:lnTo>
                  <a:pt x="493864" y="362737"/>
                </a:lnTo>
                <a:lnTo>
                  <a:pt x="511896" y="351910"/>
                </a:lnTo>
                <a:lnTo>
                  <a:pt x="529807" y="341426"/>
                </a:lnTo>
                <a:lnTo>
                  <a:pt x="541725" y="331594"/>
                </a:lnTo>
                <a:lnTo>
                  <a:pt x="553636" y="320609"/>
                </a:lnTo>
                <a:lnTo>
                  <a:pt x="571499" y="303268"/>
                </a:lnTo>
                <a:lnTo>
                  <a:pt x="582413" y="291483"/>
                </a:lnTo>
                <a:lnTo>
                  <a:pt x="590572" y="279631"/>
                </a:lnTo>
                <a:lnTo>
                  <a:pt x="597506" y="267749"/>
                </a:lnTo>
                <a:lnTo>
                  <a:pt x="603893" y="255853"/>
                </a:lnTo>
                <a:lnTo>
                  <a:pt x="610040" y="243951"/>
                </a:lnTo>
                <a:lnTo>
                  <a:pt x="613434" y="232047"/>
                </a:lnTo>
                <a:lnTo>
                  <a:pt x="615935" y="220142"/>
                </a:lnTo>
                <a:lnTo>
                  <a:pt x="620353" y="208236"/>
                </a:lnTo>
                <a:lnTo>
                  <a:pt x="621928" y="201291"/>
                </a:lnTo>
                <a:lnTo>
                  <a:pt x="622978" y="193684"/>
                </a:lnTo>
                <a:lnTo>
                  <a:pt x="623678" y="185637"/>
                </a:lnTo>
                <a:lnTo>
                  <a:pt x="624145" y="178287"/>
                </a:lnTo>
                <a:lnTo>
                  <a:pt x="624664" y="164829"/>
                </a:lnTo>
                <a:lnTo>
                  <a:pt x="624956" y="146097"/>
                </a:lnTo>
                <a:lnTo>
                  <a:pt x="625042" y="127978"/>
                </a:lnTo>
                <a:lnTo>
                  <a:pt x="624062" y="122981"/>
                </a:lnTo>
                <a:lnTo>
                  <a:pt x="620327" y="114783"/>
                </a:lnTo>
                <a:lnTo>
                  <a:pt x="618006" y="105186"/>
                </a:lnTo>
                <a:lnTo>
                  <a:pt x="615982" y="94306"/>
                </a:lnTo>
                <a:lnTo>
                  <a:pt x="611774" y="82856"/>
                </a:lnTo>
                <a:lnTo>
                  <a:pt x="609244" y="73799"/>
                </a:lnTo>
                <a:lnTo>
                  <a:pt x="607127" y="65473"/>
                </a:lnTo>
                <a:lnTo>
                  <a:pt x="602878" y="55159"/>
                </a:lnTo>
                <a:lnTo>
                  <a:pt x="599649" y="42936"/>
                </a:lnTo>
                <a:lnTo>
                  <a:pt x="598692" y="33030"/>
                </a:lnTo>
                <a:lnTo>
                  <a:pt x="597565" y="29917"/>
                </a:lnTo>
                <a:lnTo>
                  <a:pt x="592232" y="20794"/>
                </a:lnTo>
                <a:lnTo>
                  <a:pt x="590636" y="14796"/>
                </a:lnTo>
                <a:lnTo>
                  <a:pt x="589218" y="12800"/>
                </a:lnTo>
                <a:lnTo>
                  <a:pt x="587281" y="11469"/>
                </a:lnTo>
                <a:lnTo>
                  <a:pt x="584997" y="10582"/>
                </a:lnTo>
                <a:lnTo>
                  <a:pt x="583475" y="8998"/>
                </a:lnTo>
                <a:lnTo>
                  <a:pt x="582459" y="6950"/>
                </a:lnTo>
                <a:lnTo>
                  <a:pt x="580465" y="0"/>
                </a:lnTo>
                <a:lnTo>
                  <a:pt x="580440" y="4654"/>
                </a:lnTo>
                <a:lnTo>
                  <a:pt x="579445" y="6039"/>
                </a:lnTo>
                <a:lnTo>
                  <a:pt x="577789" y="6961"/>
                </a:lnTo>
                <a:lnTo>
                  <a:pt x="575692" y="7576"/>
                </a:lnTo>
                <a:lnTo>
                  <a:pt x="574295" y="8979"/>
                </a:lnTo>
                <a:lnTo>
                  <a:pt x="573364" y="10905"/>
                </a:lnTo>
                <a:lnTo>
                  <a:pt x="572328" y="15693"/>
                </a:lnTo>
                <a:lnTo>
                  <a:pt x="571868" y="21128"/>
                </a:lnTo>
                <a:lnTo>
                  <a:pt x="572738" y="23966"/>
                </a:lnTo>
                <a:lnTo>
                  <a:pt x="576349" y="29766"/>
                </a:lnTo>
                <a:lnTo>
                  <a:pt x="578617" y="38296"/>
                </a:lnTo>
                <a:lnTo>
                  <a:pt x="579624" y="48702"/>
                </a:lnTo>
                <a:lnTo>
                  <a:pt x="580072" y="59942"/>
                </a:lnTo>
                <a:lnTo>
                  <a:pt x="582916" y="71552"/>
                </a:lnTo>
                <a:lnTo>
                  <a:pt x="586496" y="82334"/>
                </a:lnTo>
                <a:lnTo>
                  <a:pt x="588087" y="90434"/>
                </a:lnTo>
                <a:lnTo>
                  <a:pt x="591440" y="99986"/>
                </a:lnTo>
                <a:lnTo>
                  <a:pt x="595245" y="110847"/>
                </a:lnTo>
                <a:lnTo>
                  <a:pt x="596937" y="122288"/>
                </a:lnTo>
                <a:lnTo>
                  <a:pt x="598380" y="129109"/>
                </a:lnTo>
                <a:lnTo>
                  <a:pt x="600333" y="136633"/>
                </a:lnTo>
                <a:lnTo>
                  <a:pt x="602628" y="144626"/>
                </a:lnTo>
                <a:lnTo>
                  <a:pt x="604159" y="151939"/>
                </a:lnTo>
                <a:lnTo>
                  <a:pt x="605179" y="158799"/>
                </a:lnTo>
                <a:lnTo>
                  <a:pt x="605859" y="165356"/>
                </a:lnTo>
                <a:lnTo>
                  <a:pt x="607304" y="171712"/>
                </a:lnTo>
                <a:lnTo>
                  <a:pt x="611557" y="184066"/>
                </a:lnTo>
                <a:lnTo>
                  <a:pt x="614108" y="196171"/>
                </a:lnTo>
                <a:lnTo>
                  <a:pt x="616234" y="208166"/>
                </a:lnTo>
                <a:lnTo>
                  <a:pt x="620486" y="220111"/>
                </a:lnTo>
                <a:lnTo>
                  <a:pt x="623037" y="232035"/>
                </a:lnTo>
                <a:lnTo>
                  <a:pt x="623717" y="237993"/>
                </a:lnTo>
                <a:lnTo>
                  <a:pt x="625164" y="244942"/>
                </a:lnTo>
                <a:lnTo>
                  <a:pt x="627119" y="252550"/>
                </a:lnTo>
                <a:lnTo>
                  <a:pt x="629416" y="260600"/>
                </a:lnTo>
                <a:lnTo>
                  <a:pt x="631967" y="272189"/>
                </a:lnTo>
                <a:lnTo>
                  <a:pt x="633101" y="281639"/>
                </a:lnTo>
                <a:lnTo>
                  <a:pt x="633605" y="292454"/>
                </a:lnTo>
                <a:lnTo>
                  <a:pt x="633889" y="309698"/>
                </a:lnTo>
                <a:lnTo>
                  <a:pt x="634008" y="356942"/>
                </a:lnTo>
                <a:lnTo>
                  <a:pt x="634008" y="322436"/>
                </a:lnTo>
                <a:lnTo>
                  <a:pt x="633016" y="318104"/>
                </a:lnTo>
                <a:lnTo>
                  <a:pt x="627871" y="307266"/>
                </a:lnTo>
                <a:lnTo>
                  <a:pt x="626319" y="300867"/>
                </a:lnTo>
                <a:lnTo>
                  <a:pt x="625630" y="292070"/>
                </a:lnTo>
                <a:lnTo>
                  <a:pt x="625446" y="286946"/>
                </a:lnTo>
                <a:lnTo>
                  <a:pt x="624332" y="282537"/>
                </a:lnTo>
                <a:lnTo>
                  <a:pt x="619014" y="270600"/>
                </a:lnTo>
                <a:lnTo>
                  <a:pt x="617422" y="260428"/>
                </a:lnTo>
                <a:lnTo>
                  <a:pt x="614069" y="251938"/>
                </a:lnTo>
                <a:lnTo>
                  <a:pt x="611786" y="248285"/>
                </a:lnTo>
                <a:lnTo>
                  <a:pt x="609248" y="238935"/>
                </a:lnTo>
                <a:lnTo>
                  <a:pt x="608572" y="233663"/>
                </a:lnTo>
                <a:lnTo>
                  <a:pt x="605175" y="225159"/>
                </a:lnTo>
                <a:lnTo>
                  <a:pt x="600357" y="217081"/>
                </a:lnTo>
                <a:lnTo>
                  <a:pt x="594909" y="206876"/>
                </a:lnTo>
                <a:lnTo>
                  <a:pt x="591826" y="198372"/>
                </a:lnTo>
                <a:lnTo>
                  <a:pt x="591004" y="194715"/>
                </a:lnTo>
                <a:lnTo>
                  <a:pt x="587444" y="188005"/>
                </a:lnTo>
                <a:lnTo>
                  <a:pt x="577075" y="175614"/>
                </a:lnTo>
                <a:lnTo>
                  <a:pt x="574225" y="173590"/>
                </a:lnTo>
                <a:lnTo>
                  <a:pt x="565472" y="169749"/>
                </a:lnTo>
                <a:lnTo>
                  <a:pt x="556596" y="163760"/>
                </a:lnTo>
                <a:lnTo>
                  <a:pt x="550654" y="162011"/>
                </a:lnTo>
                <a:lnTo>
                  <a:pt x="532619" y="160888"/>
                </a:lnTo>
                <a:lnTo>
                  <a:pt x="515313" y="160648"/>
                </a:lnTo>
                <a:lnTo>
                  <a:pt x="501384" y="160622"/>
                </a:lnTo>
                <a:lnTo>
                  <a:pt x="496975" y="161611"/>
                </a:lnTo>
                <a:lnTo>
                  <a:pt x="489430" y="165355"/>
                </a:lnTo>
                <a:lnTo>
                  <a:pt x="476502" y="175843"/>
                </a:lnTo>
                <a:lnTo>
                  <a:pt x="464394" y="187469"/>
                </a:lnTo>
                <a:lnTo>
                  <a:pt x="458413" y="194376"/>
                </a:lnTo>
                <a:lnTo>
                  <a:pt x="452448" y="204061"/>
                </a:lnTo>
                <a:lnTo>
                  <a:pt x="443511" y="215929"/>
                </a:lnTo>
                <a:lnTo>
                  <a:pt x="434579" y="225729"/>
                </a:lnTo>
                <a:lnTo>
                  <a:pt x="432595" y="229820"/>
                </a:lnTo>
                <a:lnTo>
                  <a:pt x="430389" y="239657"/>
                </a:lnTo>
                <a:lnTo>
                  <a:pt x="426763" y="247998"/>
                </a:lnTo>
                <a:lnTo>
                  <a:pt x="424407" y="251611"/>
                </a:lnTo>
                <a:lnTo>
                  <a:pt x="421790" y="260918"/>
                </a:lnTo>
                <a:lnTo>
                  <a:pt x="420626" y="270677"/>
                </a:lnTo>
                <a:lnTo>
                  <a:pt x="419971" y="282741"/>
                </a:lnTo>
                <a:lnTo>
                  <a:pt x="419732" y="305103"/>
                </a:lnTo>
                <a:lnTo>
                  <a:pt x="419699" y="324203"/>
                </a:lnTo>
                <a:lnTo>
                  <a:pt x="420690" y="327219"/>
                </a:lnTo>
                <a:lnTo>
                  <a:pt x="424437" y="333217"/>
                </a:lnTo>
                <a:lnTo>
                  <a:pt x="434927" y="345151"/>
                </a:lnTo>
                <a:lnTo>
                  <a:pt x="440686" y="351108"/>
                </a:lnTo>
                <a:lnTo>
                  <a:pt x="443611" y="353094"/>
                </a:lnTo>
                <a:lnTo>
                  <a:pt x="452468" y="356880"/>
                </a:lnTo>
                <a:lnTo>
                  <a:pt x="461376" y="362853"/>
                </a:lnTo>
                <a:lnTo>
                  <a:pt x="467324" y="364598"/>
                </a:lnTo>
                <a:lnTo>
                  <a:pt x="485364" y="365719"/>
                </a:lnTo>
                <a:lnTo>
                  <a:pt x="502672" y="365958"/>
                </a:lnTo>
                <a:lnTo>
                  <a:pt x="516600" y="365984"/>
                </a:lnTo>
                <a:lnTo>
                  <a:pt x="521009" y="364995"/>
                </a:lnTo>
                <a:lnTo>
                  <a:pt x="532947" y="359855"/>
                </a:lnTo>
                <a:lnTo>
                  <a:pt x="547620" y="356899"/>
                </a:lnTo>
                <a:lnTo>
                  <a:pt x="555265" y="352692"/>
                </a:lnTo>
                <a:lnTo>
                  <a:pt x="568256" y="341906"/>
                </a:lnTo>
                <a:lnTo>
                  <a:pt x="574357" y="336106"/>
                </a:lnTo>
                <a:lnTo>
                  <a:pt x="578366" y="334162"/>
                </a:lnTo>
                <a:lnTo>
                  <a:pt x="588112" y="332003"/>
                </a:lnTo>
                <a:lnTo>
                  <a:pt x="591504" y="330435"/>
                </a:lnTo>
                <a:lnTo>
                  <a:pt x="593765" y="328398"/>
                </a:lnTo>
                <a:lnTo>
                  <a:pt x="599595" y="320790"/>
                </a:lnTo>
                <a:lnTo>
                  <a:pt x="602136" y="317999"/>
                </a:lnTo>
                <a:lnTo>
                  <a:pt x="603831" y="315146"/>
                </a:lnTo>
                <a:lnTo>
                  <a:pt x="607206" y="306390"/>
                </a:lnTo>
                <a:lnTo>
                  <a:pt x="616735" y="294542"/>
                </a:lnTo>
                <a:lnTo>
                  <a:pt x="625078" y="2856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237"/>
          <p:cNvSpPr/>
          <p:nvPr/>
        </p:nvSpPr>
        <p:spPr>
          <a:xfrm>
            <a:off x="5965031" y="4223742"/>
            <a:ext cx="44649" cy="248745"/>
          </a:xfrm>
          <a:custGeom>
            <a:avLst/>
            <a:gdLst/>
            <a:ahLst/>
            <a:cxnLst/>
            <a:rect l="0" t="0" r="0" b="0"/>
            <a:pathLst>
              <a:path w="44649" h="248745">
                <a:moveTo>
                  <a:pt x="0" y="0"/>
                </a:moveTo>
                <a:lnTo>
                  <a:pt x="0" y="29811"/>
                </a:lnTo>
                <a:lnTo>
                  <a:pt x="992" y="33765"/>
                </a:lnTo>
                <a:lnTo>
                  <a:pt x="2645" y="38385"/>
                </a:lnTo>
                <a:lnTo>
                  <a:pt x="4740" y="43449"/>
                </a:lnTo>
                <a:lnTo>
                  <a:pt x="6137" y="47817"/>
                </a:lnTo>
                <a:lnTo>
                  <a:pt x="7068" y="51722"/>
                </a:lnTo>
                <a:lnTo>
                  <a:pt x="7688" y="55317"/>
                </a:lnTo>
                <a:lnTo>
                  <a:pt x="8102" y="59698"/>
                </a:lnTo>
                <a:lnTo>
                  <a:pt x="8378" y="64603"/>
                </a:lnTo>
                <a:lnTo>
                  <a:pt x="8684" y="74353"/>
                </a:lnTo>
                <a:lnTo>
                  <a:pt x="8857" y="86412"/>
                </a:lnTo>
                <a:lnTo>
                  <a:pt x="8929" y="135561"/>
                </a:lnTo>
                <a:lnTo>
                  <a:pt x="9921" y="139983"/>
                </a:lnTo>
                <a:lnTo>
                  <a:pt x="11574" y="144916"/>
                </a:lnTo>
                <a:lnTo>
                  <a:pt x="13669" y="150189"/>
                </a:lnTo>
                <a:lnTo>
                  <a:pt x="15065" y="154696"/>
                </a:lnTo>
                <a:lnTo>
                  <a:pt x="15996" y="158693"/>
                </a:lnTo>
                <a:lnTo>
                  <a:pt x="16617" y="162350"/>
                </a:lnTo>
                <a:lnTo>
                  <a:pt x="17031" y="166772"/>
                </a:lnTo>
                <a:lnTo>
                  <a:pt x="17307" y="171705"/>
                </a:lnTo>
                <a:lnTo>
                  <a:pt x="17614" y="181485"/>
                </a:lnTo>
                <a:lnTo>
                  <a:pt x="17810" y="195848"/>
                </a:lnTo>
                <a:lnTo>
                  <a:pt x="17827" y="199026"/>
                </a:lnTo>
                <a:lnTo>
                  <a:pt x="18830" y="202137"/>
                </a:lnTo>
                <a:lnTo>
                  <a:pt x="20491" y="205203"/>
                </a:lnTo>
                <a:lnTo>
                  <a:pt x="22590" y="208239"/>
                </a:lnTo>
                <a:lnTo>
                  <a:pt x="23990" y="211256"/>
                </a:lnTo>
                <a:lnTo>
                  <a:pt x="24922" y="214259"/>
                </a:lnTo>
                <a:lnTo>
                  <a:pt x="25959" y="220241"/>
                </a:lnTo>
                <a:lnTo>
                  <a:pt x="26421" y="226208"/>
                </a:lnTo>
                <a:lnTo>
                  <a:pt x="26625" y="232167"/>
                </a:lnTo>
                <a:lnTo>
                  <a:pt x="26680" y="235145"/>
                </a:lnTo>
                <a:lnTo>
                  <a:pt x="27708" y="237131"/>
                </a:lnTo>
                <a:lnTo>
                  <a:pt x="29386" y="238454"/>
                </a:lnTo>
                <a:lnTo>
                  <a:pt x="34467" y="240578"/>
                </a:lnTo>
                <a:lnTo>
                  <a:pt x="34884" y="241745"/>
                </a:lnTo>
                <a:lnTo>
                  <a:pt x="35609" y="248744"/>
                </a:lnTo>
                <a:lnTo>
                  <a:pt x="36637" y="248181"/>
                </a:lnTo>
                <a:lnTo>
                  <a:pt x="38315" y="246813"/>
                </a:lnTo>
                <a:lnTo>
                  <a:pt x="44648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238"/>
          <p:cNvSpPr/>
          <p:nvPr/>
        </p:nvSpPr>
        <p:spPr>
          <a:xfrm>
            <a:off x="6063260" y="4179130"/>
            <a:ext cx="160733" cy="249996"/>
          </a:xfrm>
          <a:custGeom>
            <a:avLst/>
            <a:gdLst/>
            <a:ahLst/>
            <a:cxnLst/>
            <a:rect l="0" t="0" r="0" b="0"/>
            <a:pathLst>
              <a:path w="160733" h="249996">
                <a:moveTo>
                  <a:pt x="8927" y="35682"/>
                </a:moveTo>
                <a:lnTo>
                  <a:pt x="8927" y="83052"/>
                </a:lnTo>
                <a:lnTo>
                  <a:pt x="7936" y="86114"/>
                </a:lnTo>
                <a:lnTo>
                  <a:pt x="4187" y="92161"/>
                </a:lnTo>
                <a:lnTo>
                  <a:pt x="1859" y="98156"/>
                </a:lnTo>
                <a:lnTo>
                  <a:pt x="825" y="105120"/>
                </a:lnTo>
                <a:lnTo>
                  <a:pt x="549" y="109755"/>
                </a:lnTo>
                <a:lnTo>
                  <a:pt x="243" y="120197"/>
                </a:lnTo>
                <a:lnTo>
                  <a:pt x="4" y="163540"/>
                </a:lnTo>
                <a:lnTo>
                  <a:pt x="0" y="171221"/>
                </a:lnTo>
                <a:lnTo>
                  <a:pt x="992" y="174659"/>
                </a:lnTo>
                <a:lnTo>
                  <a:pt x="4739" y="181124"/>
                </a:lnTo>
                <a:lnTo>
                  <a:pt x="6135" y="185229"/>
                </a:lnTo>
                <a:lnTo>
                  <a:pt x="7066" y="189951"/>
                </a:lnTo>
                <a:lnTo>
                  <a:pt x="7686" y="195082"/>
                </a:lnTo>
                <a:lnTo>
                  <a:pt x="8100" y="199496"/>
                </a:lnTo>
                <a:lnTo>
                  <a:pt x="8560" y="207046"/>
                </a:lnTo>
                <a:lnTo>
                  <a:pt x="8764" y="213708"/>
                </a:lnTo>
                <a:lnTo>
                  <a:pt x="8895" y="226070"/>
                </a:lnTo>
                <a:lnTo>
                  <a:pt x="9898" y="228092"/>
                </a:lnTo>
                <a:lnTo>
                  <a:pt x="11559" y="229440"/>
                </a:lnTo>
                <a:lnTo>
                  <a:pt x="13658" y="230338"/>
                </a:lnTo>
                <a:lnTo>
                  <a:pt x="15058" y="231929"/>
                </a:lnTo>
                <a:lnTo>
                  <a:pt x="15991" y="233982"/>
                </a:lnTo>
                <a:lnTo>
                  <a:pt x="17854" y="241054"/>
                </a:lnTo>
                <a:lnTo>
                  <a:pt x="22597" y="236321"/>
                </a:lnTo>
                <a:lnTo>
                  <a:pt x="23994" y="233934"/>
                </a:lnTo>
                <a:lnTo>
                  <a:pt x="25545" y="228635"/>
                </a:lnTo>
                <a:lnTo>
                  <a:pt x="26235" y="222973"/>
                </a:lnTo>
                <a:lnTo>
                  <a:pt x="26541" y="217149"/>
                </a:lnTo>
                <a:lnTo>
                  <a:pt x="26678" y="211253"/>
                </a:lnTo>
                <a:lnTo>
                  <a:pt x="27706" y="207300"/>
                </a:lnTo>
                <a:lnTo>
                  <a:pt x="29384" y="202680"/>
                </a:lnTo>
                <a:lnTo>
                  <a:pt x="31495" y="197616"/>
                </a:lnTo>
                <a:lnTo>
                  <a:pt x="32902" y="193247"/>
                </a:lnTo>
                <a:lnTo>
                  <a:pt x="34466" y="185748"/>
                </a:lnTo>
                <a:lnTo>
                  <a:pt x="35160" y="179107"/>
                </a:lnTo>
                <a:lnTo>
                  <a:pt x="35346" y="175947"/>
                </a:lnTo>
                <a:lnTo>
                  <a:pt x="36462" y="171856"/>
                </a:lnTo>
                <a:lnTo>
                  <a:pt x="38197" y="167145"/>
                </a:lnTo>
                <a:lnTo>
                  <a:pt x="40347" y="162019"/>
                </a:lnTo>
                <a:lnTo>
                  <a:pt x="41780" y="156618"/>
                </a:lnTo>
                <a:lnTo>
                  <a:pt x="42735" y="151032"/>
                </a:lnTo>
                <a:lnTo>
                  <a:pt x="43372" y="145324"/>
                </a:lnTo>
                <a:lnTo>
                  <a:pt x="43797" y="140527"/>
                </a:lnTo>
                <a:lnTo>
                  <a:pt x="44080" y="136336"/>
                </a:lnTo>
                <a:lnTo>
                  <a:pt x="44268" y="132551"/>
                </a:lnTo>
                <a:lnTo>
                  <a:pt x="44478" y="123052"/>
                </a:lnTo>
                <a:lnTo>
                  <a:pt x="44612" y="100786"/>
                </a:lnTo>
                <a:lnTo>
                  <a:pt x="45616" y="95952"/>
                </a:lnTo>
                <a:lnTo>
                  <a:pt x="47277" y="91737"/>
                </a:lnTo>
                <a:lnTo>
                  <a:pt x="49376" y="87935"/>
                </a:lnTo>
                <a:lnTo>
                  <a:pt x="50776" y="83416"/>
                </a:lnTo>
                <a:lnTo>
                  <a:pt x="51710" y="78418"/>
                </a:lnTo>
                <a:lnTo>
                  <a:pt x="52331" y="73103"/>
                </a:lnTo>
                <a:lnTo>
                  <a:pt x="52746" y="68566"/>
                </a:lnTo>
                <a:lnTo>
                  <a:pt x="53207" y="60880"/>
                </a:lnTo>
                <a:lnTo>
                  <a:pt x="54323" y="57442"/>
                </a:lnTo>
                <a:lnTo>
                  <a:pt x="58207" y="50976"/>
                </a:lnTo>
                <a:lnTo>
                  <a:pt x="59639" y="46870"/>
                </a:lnTo>
                <a:lnTo>
                  <a:pt x="60595" y="42149"/>
                </a:lnTo>
                <a:lnTo>
                  <a:pt x="61232" y="37016"/>
                </a:lnTo>
                <a:lnTo>
                  <a:pt x="62649" y="32603"/>
                </a:lnTo>
                <a:lnTo>
                  <a:pt x="66868" y="25053"/>
                </a:lnTo>
                <a:lnTo>
                  <a:pt x="69405" y="18390"/>
                </a:lnTo>
                <a:lnTo>
                  <a:pt x="70082" y="15224"/>
                </a:lnTo>
                <a:lnTo>
                  <a:pt x="71526" y="13114"/>
                </a:lnTo>
                <a:lnTo>
                  <a:pt x="73480" y="11707"/>
                </a:lnTo>
                <a:lnTo>
                  <a:pt x="75775" y="10769"/>
                </a:lnTo>
                <a:lnTo>
                  <a:pt x="77304" y="9151"/>
                </a:lnTo>
                <a:lnTo>
                  <a:pt x="78324" y="7081"/>
                </a:lnTo>
                <a:lnTo>
                  <a:pt x="79005" y="4708"/>
                </a:lnTo>
                <a:lnTo>
                  <a:pt x="80451" y="3127"/>
                </a:lnTo>
                <a:lnTo>
                  <a:pt x="82406" y="2072"/>
                </a:lnTo>
                <a:lnTo>
                  <a:pt x="87934" y="380"/>
                </a:lnTo>
                <a:lnTo>
                  <a:pt x="91335" y="148"/>
                </a:lnTo>
                <a:lnTo>
                  <a:pt x="96863" y="0"/>
                </a:lnTo>
                <a:lnTo>
                  <a:pt x="100265" y="2625"/>
                </a:lnTo>
                <a:lnTo>
                  <a:pt x="102562" y="4715"/>
                </a:lnTo>
                <a:lnTo>
                  <a:pt x="104093" y="7100"/>
                </a:lnTo>
                <a:lnTo>
                  <a:pt x="105792" y="12395"/>
                </a:lnTo>
                <a:lnTo>
                  <a:pt x="109195" y="18056"/>
                </a:lnTo>
                <a:lnTo>
                  <a:pt x="114014" y="23879"/>
                </a:lnTo>
                <a:lnTo>
                  <a:pt x="116688" y="26821"/>
                </a:lnTo>
                <a:lnTo>
                  <a:pt x="119463" y="29775"/>
                </a:lnTo>
                <a:lnTo>
                  <a:pt x="121313" y="32736"/>
                </a:lnTo>
                <a:lnTo>
                  <a:pt x="123369" y="38672"/>
                </a:lnTo>
                <a:lnTo>
                  <a:pt x="124909" y="42636"/>
                </a:lnTo>
                <a:lnTo>
                  <a:pt x="126928" y="47264"/>
                </a:lnTo>
                <a:lnTo>
                  <a:pt x="129266" y="52333"/>
                </a:lnTo>
                <a:lnTo>
                  <a:pt x="130825" y="57697"/>
                </a:lnTo>
                <a:lnTo>
                  <a:pt x="131864" y="63257"/>
                </a:lnTo>
                <a:lnTo>
                  <a:pt x="132557" y="68948"/>
                </a:lnTo>
                <a:lnTo>
                  <a:pt x="134012" y="73734"/>
                </a:lnTo>
                <a:lnTo>
                  <a:pt x="135973" y="77917"/>
                </a:lnTo>
                <a:lnTo>
                  <a:pt x="138273" y="81698"/>
                </a:lnTo>
                <a:lnTo>
                  <a:pt x="139806" y="86203"/>
                </a:lnTo>
                <a:lnTo>
                  <a:pt x="140828" y="91191"/>
                </a:lnTo>
                <a:lnTo>
                  <a:pt x="141510" y="96500"/>
                </a:lnTo>
                <a:lnTo>
                  <a:pt x="141964" y="102024"/>
                </a:lnTo>
                <a:lnTo>
                  <a:pt x="142267" y="107692"/>
                </a:lnTo>
                <a:lnTo>
                  <a:pt x="142468" y="113454"/>
                </a:lnTo>
                <a:lnTo>
                  <a:pt x="143596" y="119280"/>
                </a:lnTo>
                <a:lnTo>
                  <a:pt x="145339" y="125148"/>
                </a:lnTo>
                <a:lnTo>
                  <a:pt x="147493" y="131045"/>
                </a:lnTo>
                <a:lnTo>
                  <a:pt x="148929" y="136960"/>
                </a:lnTo>
                <a:lnTo>
                  <a:pt x="149887" y="142889"/>
                </a:lnTo>
                <a:lnTo>
                  <a:pt x="150525" y="148825"/>
                </a:lnTo>
                <a:lnTo>
                  <a:pt x="150951" y="153775"/>
                </a:lnTo>
                <a:lnTo>
                  <a:pt x="151235" y="158066"/>
                </a:lnTo>
                <a:lnTo>
                  <a:pt x="151424" y="161920"/>
                </a:lnTo>
                <a:lnTo>
                  <a:pt x="151634" y="171493"/>
                </a:lnTo>
                <a:lnTo>
                  <a:pt x="151800" y="215888"/>
                </a:lnTo>
                <a:lnTo>
                  <a:pt x="152793" y="219320"/>
                </a:lnTo>
                <a:lnTo>
                  <a:pt x="156541" y="225778"/>
                </a:lnTo>
                <a:lnTo>
                  <a:pt x="157938" y="229881"/>
                </a:lnTo>
                <a:lnTo>
                  <a:pt x="158869" y="234602"/>
                </a:lnTo>
                <a:lnTo>
                  <a:pt x="160732" y="2499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239"/>
          <p:cNvSpPr/>
          <p:nvPr/>
        </p:nvSpPr>
        <p:spPr>
          <a:xfrm>
            <a:off x="6241851" y="4170164"/>
            <a:ext cx="240991" cy="437406"/>
          </a:xfrm>
          <a:custGeom>
            <a:avLst/>
            <a:gdLst/>
            <a:ahLst/>
            <a:cxnLst/>
            <a:rect l="0" t="0" r="0" b="0"/>
            <a:pathLst>
              <a:path w="240991" h="437406">
                <a:moveTo>
                  <a:pt x="169664" y="0"/>
                </a:moveTo>
                <a:lnTo>
                  <a:pt x="160183" y="4740"/>
                </a:lnTo>
                <a:lnTo>
                  <a:pt x="152883" y="9713"/>
                </a:lnTo>
                <a:lnTo>
                  <a:pt x="144852" y="16250"/>
                </a:lnTo>
                <a:lnTo>
                  <a:pt x="138720" y="26863"/>
                </a:lnTo>
                <a:lnTo>
                  <a:pt x="136137" y="29815"/>
                </a:lnTo>
                <a:lnTo>
                  <a:pt x="133421" y="31783"/>
                </a:lnTo>
                <a:lnTo>
                  <a:pt x="130620" y="33094"/>
                </a:lnTo>
                <a:lnTo>
                  <a:pt x="124861" y="39844"/>
                </a:lnTo>
                <a:lnTo>
                  <a:pt x="119986" y="48466"/>
                </a:lnTo>
                <a:lnTo>
                  <a:pt x="116250" y="59890"/>
                </a:lnTo>
                <a:lnTo>
                  <a:pt x="111859" y="69943"/>
                </a:lnTo>
                <a:lnTo>
                  <a:pt x="106601" y="78380"/>
                </a:lnTo>
                <a:lnTo>
                  <a:pt x="103809" y="82019"/>
                </a:lnTo>
                <a:lnTo>
                  <a:pt x="98062" y="94000"/>
                </a:lnTo>
                <a:lnTo>
                  <a:pt x="95140" y="101362"/>
                </a:lnTo>
                <a:lnTo>
                  <a:pt x="89248" y="114833"/>
                </a:lnTo>
                <a:lnTo>
                  <a:pt x="84314" y="126443"/>
                </a:lnTo>
                <a:lnTo>
                  <a:pt x="82121" y="134910"/>
                </a:lnTo>
                <a:lnTo>
                  <a:pt x="81147" y="144626"/>
                </a:lnTo>
                <a:lnTo>
                  <a:pt x="80714" y="154567"/>
                </a:lnTo>
                <a:lnTo>
                  <a:pt x="80522" y="162293"/>
                </a:lnTo>
                <a:lnTo>
                  <a:pt x="79478" y="165742"/>
                </a:lnTo>
                <a:lnTo>
                  <a:pt x="74261" y="175337"/>
                </a:lnTo>
                <a:lnTo>
                  <a:pt x="72693" y="181445"/>
                </a:lnTo>
                <a:lnTo>
                  <a:pt x="73266" y="184463"/>
                </a:lnTo>
                <a:lnTo>
                  <a:pt x="77822" y="193451"/>
                </a:lnTo>
                <a:lnTo>
                  <a:pt x="80032" y="203615"/>
                </a:lnTo>
                <a:lnTo>
                  <a:pt x="87391" y="212217"/>
                </a:lnTo>
                <a:lnTo>
                  <a:pt x="88026" y="212915"/>
                </a:lnTo>
                <a:lnTo>
                  <a:pt x="89442" y="213381"/>
                </a:lnTo>
                <a:lnTo>
                  <a:pt x="96175" y="214036"/>
                </a:lnTo>
                <a:lnTo>
                  <a:pt x="101615" y="214190"/>
                </a:lnTo>
                <a:lnTo>
                  <a:pt x="104454" y="213238"/>
                </a:lnTo>
                <a:lnTo>
                  <a:pt x="110255" y="209535"/>
                </a:lnTo>
                <a:lnTo>
                  <a:pt x="116140" y="207228"/>
                </a:lnTo>
                <a:lnTo>
                  <a:pt x="119099" y="206613"/>
                </a:lnTo>
                <a:lnTo>
                  <a:pt x="125031" y="203284"/>
                </a:lnTo>
                <a:lnTo>
                  <a:pt x="130976" y="198496"/>
                </a:lnTo>
                <a:lnTo>
                  <a:pt x="136925" y="193061"/>
                </a:lnTo>
                <a:lnTo>
                  <a:pt x="138909" y="190223"/>
                </a:lnTo>
                <a:lnTo>
                  <a:pt x="141112" y="184424"/>
                </a:lnTo>
                <a:lnTo>
                  <a:pt x="143684" y="181488"/>
                </a:lnTo>
                <a:lnTo>
                  <a:pt x="147383" y="178539"/>
                </a:lnTo>
                <a:lnTo>
                  <a:pt x="151833" y="175580"/>
                </a:lnTo>
                <a:lnTo>
                  <a:pt x="154800" y="172616"/>
                </a:lnTo>
                <a:lnTo>
                  <a:pt x="156778" y="169647"/>
                </a:lnTo>
                <a:lnTo>
                  <a:pt x="162208" y="158083"/>
                </a:lnTo>
                <a:lnTo>
                  <a:pt x="167343" y="148642"/>
                </a:lnTo>
                <a:lnTo>
                  <a:pt x="172931" y="141138"/>
                </a:lnTo>
                <a:lnTo>
                  <a:pt x="174819" y="136756"/>
                </a:lnTo>
                <a:lnTo>
                  <a:pt x="176916" y="126595"/>
                </a:lnTo>
                <a:lnTo>
                  <a:pt x="180494" y="115465"/>
                </a:lnTo>
                <a:lnTo>
                  <a:pt x="184400" y="104895"/>
                </a:lnTo>
                <a:lnTo>
                  <a:pt x="187590" y="92375"/>
                </a:lnTo>
                <a:lnTo>
                  <a:pt x="191853" y="82065"/>
                </a:lnTo>
                <a:lnTo>
                  <a:pt x="195090" y="69846"/>
                </a:lnTo>
                <a:lnTo>
                  <a:pt x="196049" y="59941"/>
                </a:lnTo>
                <a:lnTo>
                  <a:pt x="196274" y="51114"/>
                </a:lnTo>
                <a:lnTo>
                  <a:pt x="196334" y="45982"/>
                </a:lnTo>
                <a:lnTo>
                  <a:pt x="197366" y="41569"/>
                </a:lnTo>
                <a:lnTo>
                  <a:pt x="202567" y="30617"/>
                </a:lnTo>
                <a:lnTo>
                  <a:pt x="204549" y="21088"/>
                </a:lnTo>
                <a:lnTo>
                  <a:pt x="205310" y="9135"/>
                </a:lnTo>
                <a:lnTo>
                  <a:pt x="205382" y="36"/>
                </a:lnTo>
                <a:lnTo>
                  <a:pt x="205383" y="21249"/>
                </a:lnTo>
                <a:lnTo>
                  <a:pt x="210123" y="34628"/>
                </a:lnTo>
                <a:lnTo>
                  <a:pt x="213072" y="46420"/>
                </a:lnTo>
                <a:lnTo>
                  <a:pt x="213761" y="55688"/>
                </a:lnTo>
                <a:lnTo>
                  <a:pt x="214068" y="66422"/>
                </a:lnTo>
                <a:lnTo>
                  <a:pt x="214204" y="77807"/>
                </a:lnTo>
                <a:lnTo>
                  <a:pt x="216910" y="89482"/>
                </a:lnTo>
                <a:lnTo>
                  <a:pt x="220428" y="101285"/>
                </a:lnTo>
                <a:lnTo>
                  <a:pt x="221991" y="113145"/>
                </a:lnTo>
                <a:lnTo>
                  <a:pt x="222686" y="125031"/>
                </a:lnTo>
                <a:lnTo>
                  <a:pt x="222995" y="137921"/>
                </a:lnTo>
                <a:lnTo>
                  <a:pt x="223133" y="153571"/>
                </a:lnTo>
                <a:lnTo>
                  <a:pt x="224162" y="161912"/>
                </a:lnTo>
                <a:lnTo>
                  <a:pt x="225840" y="170449"/>
                </a:lnTo>
                <a:lnTo>
                  <a:pt x="227950" y="179117"/>
                </a:lnTo>
                <a:lnTo>
                  <a:pt x="229357" y="186880"/>
                </a:lnTo>
                <a:lnTo>
                  <a:pt x="230295" y="194040"/>
                </a:lnTo>
                <a:lnTo>
                  <a:pt x="230921" y="200797"/>
                </a:lnTo>
                <a:lnTo>
                  <a:pt x="231338" y="208279"/>
                </a:lnTo>
                <a:lnTo>
                  <a:pt x="231801" y="224529"/>
                </a:lnTo>
                <a:lnTo>
                  <a:pt x="232917" y="232037"/>
                </a:lnTo>
                <a:lnTo>
                  <a:pt x="236803" y="245672"/>
                </a:lnTo>
                <a:lnTo>
                  <a:pt x="239191" y="258346"/>
                </a:lnTo>
                <a:lnTo>
                  <a:pt x="240253" y="271586"/>
                </a:lnTo>
                <a:lnTo>
                  <a:pt x="240724" y="287392"/>
                </a:lnTo>
                <a:lnTo>
                  <a:pt x="240990" y="308285"/>
                </a:lnTo>
                <a:lnTo>
                  <a:pt x="238406" y="320901"/>
                </a:lnTo>
                <a:lnTo>
                  <a:pt x="234943" y="333122"/>
                </a:lnTo>
                <a:lnTo>
                  <a:pt x="233404" y="345169"/>
                </a:lnTo>
                <a:lnTo>
                  <a:pt x="230073" y="357137"/>
                </a:lnTo>
                <a:lnTo>
                  <a:pt x="226278" y="369071"/>
                </a:lnTo>
                <a:lnTo>
                  <a:pt x="224592" y="380989"/>
                </a:lnTo>
                <a:lnTo>
                  <a:pt x="221197" y="390255"/>
                </a:lnTo>
                <a:lnTo>
                  <a:pt x="213706" y="403695"/>
                </a:lnTo>
                <a:lnTo>
                  <a:pt x="210932" y="409029"/>
                </a:lnTo>
                <a:lnTo>
                  <a:pt x="208090" y="412584"/>
                </a:lnTo>
                <a:lnTo>
                  <a:pt x="205203" y="414954"/>
                </a:lnTo>
                <a:lnTo>
                  <a:pt x="199350" y="418580"/>
                </a:lnTo>
                <a:lnTo>
                  <a:pt x="193441" y="423499"/>
                </a:lnTo>
                <a:lnTo>
                  <a:pt x="187508" y="428992"/>
                </a:lnTo>
                <a:lnTo>
                  <a:pt x="184536" y="431846"/>
                </a:lnTo>
                <a:lnTo>
                  <a:pt x="180571" y="433749"/>
                </a:lnTo>
                <a:lnTo>
                  <a:pt x="175944" y="435018"/>
                </a:lnTo>
                <a:lnTo>
                  <a:pt x="170873" y="435863"/>
                </a:lnTo>
                <a:lnTo>
                  <a:pt x="166502" y="436426"/>
                </a:lnTo>
                <a:lnTo>
                  <a:pt x="158998" y="437054"/>
                </a:lnTo>
                <a:lnTo>
                  <a:pt x="154616" y="437220"/>
                </a:lnTo>
                <a:lnTo>
                  <a:pt x="144455" y="437405"/>
                </a:lnTo>
                <a:lnTo>
                  <a:pt x="138968" y="436463"/>
                </a:lnTo>
                <a:lnTo>
                  <a:pt x="133324" y="434842"/>
                </a:lnTo>
                <a:lnTo>
                  <a:pt x="127578" y="432769"/>
                </a:lnTo>
                <a:lnTo>
                  <a:pt x="122755" y="431388"/>
                </a:lnTo>
                <a:lnTo>
                  <a:pt x="118548" y="430467"/>
                </a:lnTo>
                <a:lnTo>
                  <a:pt x="114750" y="429853"/>
                </a:lnTo>
                <a:lnTo>
                  <a:pt x="110235" y="428451"/>
                </a:lnTo>
                <a:lnTo>
                  <a:pt x="105240" y="426525"/>
                </a:lnTo>
                <a:lnTo>
                  <a:pt x="99926" y="424248"/>
                </a:lnTo>
                <a:lnTo>
                  <a:pt x="88729" y="419073"/>
                </a:lnTo>
                <a:lnTo>
                  <a:pt x="53528" y="401781"/>
                </a:lnTo>
                <a:lnTo>
                  <a:pt x="47592" y="398822"/>
                </a:lnTo>
                <a:lnTo>
                  <a:pt x="39665" y="393874"/>
                </a:lnTo>
                <a:lnTo>
                  <a:pt x="30412" y="387598"/>
                </a:lnTo>
                <a:lnTo>
                  <a:pt x="0" y="3661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Annotation243"/>
          <p:cNvSpPr/>
          <p:nvPr/>
        </p:nvSpPr>
        <p:spPr>
          <a:xfrm>
            <a:off x="5072065" y="5340062"/>
            <a:ext cx="205369" cy="303377"/>
          </a:xfrm>
          <a:custGeom>
            <a:avLst/>
            <a:gdLst/>
            <a:ahLst/>
            <a:cxnLst/>
            <a:rect l="0" t="0" r="0" b="0"/>
            <a:pathLst>
              <a:path w="205369" h="303377">
                <a:moveTo>
                  <a:pt x="8927" y="8820"/>
                </a:moveTo>
                <a:lnTo>
                  <a:pt x="106" y="0"/>
                </a:lnTo>
                <a:lnTo>
                  <a:pt x="4" y="8991"/>
                </a:lnTo>
                <a:lnTo>
                  <a:pt x="0" y="13196"/>
                </a:lnTo>
                <a:lnTo>
                  <a:pt x="991" y="15706"/>
                </a:lnTo>
                <a:lnTo>
                  <a:pt x="6135" y="23979"/>
                </a:lnTo>
                <a:lnTo>
                  <a:pt x="7686" y="29779"/>
                </a:lnTo>
                <a:lnTo>
                  <a:pt x="11021" y="38310"/>
                </a:lnTo>
                <a:lnTo>
                  <a:pt x="15811" y="47723"/>
                </a:lnTo>
                <a:lnTo>
                  <a:pt x="21246" y="55215"/>
                </a:lnTo>
                <a:lnTo>
                  <a:pt x="24324" y="61851"/>
                </a:lnTo>
                <a:lnTo>
                  <a:pt x="26684" y="69100"/>
                </a:lnTo>
                <a:lnTo>
                  <a:pt x="28702" y="73812"/>
                </a:lnTo>
                <a:lnTo>
                  <a:pt x="33591" y="84338"/>
                </a:lnTo>
                <a:lnTo>
                  <a:pt x="47734" y="113145"/>
                </a:lnTo>
                <a:lnTo>
                  <a:pt x="49681" y="119050"/>
                </a:lnTo>
                <a:lnTo>
                  <a:pt x="50978" y="124970"/>
                </a:lnTo>
                <a:lnTo>
                  <a:pt x="51844" y="130902"/>
                </a:lnTo>
                <a:lnTo>
                  <a:pt x="53413" y="136841"/>
                </a:lnTo>
                <a:lnTo>
                  <a:pt x="55452" y="142785"/>
                </a:lnTo>
                <a:lnTo>
                  <a:pt x="57802" y="148731"/>
                </a:lnTo>
                <a:lnTo>
                  <a:pt x="60362" y="154680"/>
                </a:lnTo>
                <a:lnTo>
                  <a:pt x="65852" y="166582"/>
                </a:lnTo>
                <a:lnTo>
                  <a:pt x="74521" y="184439"/>
                </a:lnTo>
                <a:lnTo>
                  <a:pt x="76469" y="190391"/>
                </a:lnTo>
                <a:lnTo>
                  <a:pt x="77767" y="196344"/>
                </a:lnTo>
                <a:lnTo>
                  <a:pt x="78633" y="202297"/>
                </a:lnTo>
                <a:lnTo>
                  <a:pt x="80202" y="208250"/>
                </a:lnTo>
                <a:lnTo>
                  <a:pt x="82241" y="214203"/>
                </a:lnTo>
                <a:lnTo>
                  <a:pt x="84591" y="220156"/>
                </a:lnTo>
                <a:lnTo>
                  <a:pt x="87151" y="226109"/>
                </a:lnTo>
                <a:lnTo>
                  <a:pt x="92641" y="238016"/>
                </a:lnTo>
                <a:lnTo>
                  <a:pt x="95743" y="247276"/>
                </a:lnTo>
                <a:lnTo>
                  <a:pt x="97121" y="255691"/>
                </a:lnTo>
                <a:lnTo>
                  <a:pt x="97489" y="260713"/>
                </a:lnTo>
                <a:lnTo>
                  <a:pt x="97734" y="266046"/>
                </a:lnTo>
                <a:lnTo>
                  <a:pt x="98889" y="270593"/>
                </a:lnTo>
                <a:lnTo>
                  <a:pt x="102819" y="278291"/>
                </a:lnTo>
                <a:lnTo>
                  <a:pt x="105227" y="285020"/>
                </a:lnTo>
                <a:lnTo>
                  <a:pt x="106900" y="294304"/>
                </a:lnTo>
                <a:lnTo>
                  <a:pt x="107151" y="303376"/>
                </a:lnTo>
                <a:lnTo>
                  <a:pt x="107152" y="298722"/>
                </a:lnTo>
                <a:lnTo>
                  <a:pt x="106160" y="297338"/>
                </a:lnTo>
                <a:lnTo>
                  <a:pt x="104507" y="296416"/>
                </a:lnTo>
                <a:lnTo>
                  <a:pt x="102412" y="295800"/>
                </a:lnTo>
                <a:lnTo>
                  <a:pt x="101016" y="294398"/>
                </a:lnTo>
                <a:lnTo>
                  <a:pt x="100085" y="292470"/>
                </a:lnTo>
                <a:lnTo>
                  <a:pt x="99465" y="290194"/>
                </a:lnTo>
                <a:lnTo>
                  <a:pt x="96129" y="285019"/>
                </a:lnTo>
                <a:lnTo>
                  <a:pt x="91339" y="278419"/>
                </a:lnTo>
                <a:lnTo>
                  <a:pt x="88673" y="273880"/>
                </a:lnTo>
                <a:lnTo>
                  <a:pt x="84057" y="264539"/>
                </a:lnTo>
                <a:lnTo>
                  <a:pt x="82006" y="257080"/>
                </a:lnTo>
                <a:lnTo>
                  <a:pt x="78448" y="247811"/>
                </a:lnTo>
                <a:lnTo>
                  <a:pt x="76110" y="242561"/>
                </a:lnTo>
                <a:lnTo>
                  <a:pt x="70866" y="234083"/>
                </a:lnTo>
                <a:lnTo>
                  <a:pt x="65229" y="226015"/>
                </a:lnTo>
                <a:lnTo>
                  <a:pt x="62337" y="221086"/>
                </a:lnTo>
                <a:lnTo>
                  <a:pt x="59416" y="215815"/>
                </a:lnTo>
                <a:lnTo>
                  <a:pt x="57469" y="210317"/>
                </a:lnTo>
                <a:lnTo>
                  <a:pt x="56171" y="204666"/>
                </a:lnTo>
                <a:lnTo>
                  <a:pt x="55306" y="198916"/>
                </a:lnTo>
                <a:lnTo>
                  <a:pt x="51698" y="189879"/>
                </a:lnTo>
                <a:lnTo>
                  <a:pt x="49348" y="186081"/>
                </a:lnTo>
                <a:lnTo>
                  <a:pt x="47781" y="181565"/>
                </a:lnTo>
                <a:lnTo>
                  <a:pt x="46736" y="176569"/>
                </a:lnTo>
                <a:lnTo>
                  <a:pt x="46038" y="171255"/>
                </a:lnTo>
                <a:lnTo>
                  <a:pt x="44582" y="165727"/>
                </a:lnTo>
                <a:lnTo>
                  <a:pt x="42619" y="160058"/>
                </a:lnTo>
                <a:lnTo>
                  <a:pt x="40318" y="154293"/>
                </a:lnTo>
                <a:lnTo>
                  <a:pt x="38784" y="148466"/>
                </a:lnTo>
                <a:lnTo>
                  <a:pt x="37761" y="142597"/>
                </a:lnTo>
                <a:lnTo>
                  <a:pt x="37079" y="136700"/>
                </a:lnTo>
                <a:lnTo>
                  <a:pt x="33676" y="127503"/>
                </a:lnTo>
                <a:lnTo>
                  <a:pt x="31380" y="123660"/>
                </a:lnTo>
                <a:lnTo>
                  <a:pt x="29849" y="119115"/>
                </a:lnTo>
                <a:lnTo>
                  <a:pt x="28828" y="114100"/>
                </a:lnTo>
                <a:lnTo>
                  <a:pt x="28147" y="108772"/>
                </a:lnTo>
                <a:lnTo>
                  <a:pt x="27391" y="100207"/>
                </a:lnTo>
                <a:lnTo>
                  <a:pt x="27055" y="92101"/>
                </a:lnTo>
                <a:lnTo>
                  <a:pt x="26821" y="69715"/>
                </a:lnTo>
                <a:lnTo>
                  <a:pt x="26797" y="59826"/>
                </a:lnTo>
                <a:lnTo>
                  <a:pt x="27785" y="56715"/>
                </a:lnTo>
                <a:lnTo>
                  <a:pt x="32925" y="47595"/>
                </a:lnTo>
                <a:lnTo>
                  <a:pt x="35164" y="38271"/>
                </a:lnTo>
                <a:lnTo>
                  <a:pt x="35348" y="37384"/>
                </a:lnTo>
                <a:lnTo>
                  <a:pt x="40347" y="31395"/>
                </a:lnTo>
                <a:lnTo>
                  <a:pt x="41780" y="28831"/>
                </a:lnTo>
                <a:lnTo>
                  <a:pt x="43371" y="23336"/>
                </a:lnTo>
                <a:lnTo>
                  <a:pt x="44789" y="21474"/>
                </a:lnTo>
                <a:lnTo>
                  <a:pt x="46725" y="20233"/>
                </a:lnTo>
                <a:lnTo>
                  <a:pt x="51523" y="18853"/>
                </a:lnTo>
                <a:lnTo>
                  <a:pt x="56963" y="18240"/>
                </a:lnTo>
                <a:lnTo>
                  <a:pt x="62687" y="17968"/>
                </a:lnTo>
                <a:lnTo>
                  <a:pt x="71489" y="17814"/>
                </a:lnTo>
                <a:lnTo>
                  <a:pt x="92274" y="17754"/>
                </a:lnTo>
                <a:lnTo>
                  <a:pt x="95249" y="18745"/>
                </a:lnTo>
                <a:lnTo>
                  <a:pt x="101201" y="22492"/>
                </a:lnTo>
                <a:lnTo>
                  <a:pt x="107154" y="24818"/>
                </a:lnTo>
                <a:lnTo>
                  <a:pt x="110130" y="25439"/>
                </a:lnTo>
                <a:lnTo>
                  <a:pt x="114099" y="26845"/>
                </a:lnTo>
                <a:lnTo>
                  <a:pt x="118729" y="28774"/>
                </a:lnTo>
                <a:lnTo>
                  <a:pt x="123800" y="31052"/>
                </a:lnTo>
                <a:lnTo>
                  <a:pt x="128173" y="32571"/>
                </a:lnTo>
                <a:lnTo>
                  <a:pt x="132080" y="33584"/>
                </a:lnTo>
                <a:lnTo>
                  <a:pt x="135677" y="34259"/>
                </a:lnTo>
                <a:lnTo>
                  <a:pt x="139068" y="35701"/>
                </a:lnTo>
                <a:lnTo>
                  <a:pt x="145480" y="39950"/>
                </a:lnTo>
                <a:lnTo>
                  <a:pt x="151638" y="45145"/>
                </a:lnTo>
                <a:lnTo>
                  <a:pt x="154669" y="47920"/>
                </a:lnTo>
                <a:lnTo>
                  <a:pt x="157682" y="49769"/>
                </a:lnTo>
                <a:lnTo>
                  <a:pt x="163675" y="51824"/>
                </a:lnTo>
                <a:lnTo>
                  <a:pt x="169646" y="55384"/>
                </a:lnTo>
                <a:lnTo>
                  <a:pt x="172628" y="57722"/>
                </a:lnTo>
                <a:lnTo>
                  <a:pt x="176600" y="60273"/>
                </a:lnTo>
                <a:lnTo>
                  <a:pt x="181232" y="62966"/>
                </a:lnTo>
                <a:lnTo>
                  <a:pt x="186304" y="65753"/>
                </a:lnTo>
                <a:lnTo>
                  <a:pt x="189686" y="69596"/>
                </a:lnTo>
                <a:lnTo>
                  <a:pt x="191941" y="74142"/>
                </a:lnTo>
                <a:lnTo>
                  <a:pt x="195439" y="83492"/>
                </a:lnTo>
                <a:lnTo>
                  <a:pt x="200300" y="90956"/>
                </a:lnTo>
                <a:lnTo>
                  <a:pt x="203122" y="97580"/>
                </a:lnTo>
                <a:lnTo>
                  <a:pt x="204710" y="106888"/>
                </a:lnTo>
                <a:lnTo>
                  <a:pt x="205181" y="115930"/>
                </a:lnTo>
                <a:lnTo>
                  <a:pt x="205321" y="124892"/>
                </a:lnTo>
                <a:lnTo>
                  <a:pt x="205368" y="141550"/>
                </a:lnTo>
                <a:lnTo>
                  <a:pt x="204379" y="144932"/>
                </a:lnTo>
                <a:lnTo>
                  <a:pt x="202729" y="147186"/>
                </a:lnTo>
                <a:lnTo>
                  <a:pt x="200636" y="148689"/>
                </a:lnTo>
                <a:lnTo>
                  <a:pt x="195665" y="155651"/>
                </a:lnTo>
                <a:lnTo>
                  <a:pt x="192950" y="160285"/>
                </a:lnTo>
                <a:lnTo>
                  <a:pt x="190148" y="163375"/>
                </a:lnTo>
                <a:lnTo>
                  <a:pt x="187288" y="165435"/>
                </a:lnTo>
                <a:lnTo>
                  <a:pt x="181464" y="168716"/>
                </a:lnTo>
                <a:lnTo>
                  <a:pt x="175568" y="173481"/>
                </a:lnTo>
                <a:lnTo>
                  <a:pt x="171615" y="176141"/>
                </a:lnTo>
                <a:lnTo>
                  <a:pt x="166995" y="178906"/>
                </a:lnTo>
                <a:lnTo>
                  <a:pt x="161930" y="181742"/>
                </a:lnTo>
                <a:lnTo>
                  <a:pt x="157562" y="184625"/>
                </a:lnTo>
                <a:lnTo>
                  <a:pt x="153657" y="187538"/>
                </a:lnTo>
                <a:lnTo>
                  <a:pt x="150062" y="190474"/>
                </a:lnTo>
                <a:lnTo>
                  <a:pt x="145681" y="193423"/>
                </a:lnTo>
                <a:lnTo>
                  <a:pt x="140776" y="196381"/>
                </a:lnTo>
                <a:lnTo>
                  <a:pt x="135522" y="199344"/>
                </a:lnTo>
                <a:lnTo>
                  <a:pt x="131026" y="201321"/>
                </a:lnTo>
                <a:lnTo>
                  <a:pt x="127038" y="202638"/>
                </a:lnTo>
                <a:lnTo>
                  <a:pt x="123386" y="203517"/>
                </a:lnTo>
                <a:lnTo>
                  <a:pt x="118967" y="204102"/>
                </a:lnTo>
                <a:lnTo>
                  <a:pt x="114037" y="204492"/>
                </a:lnTo>
                <a:lnTo>
                  <a:pt x="104260" y="204926"/>
                </a:lnTo>
                <a:lnTo>
                  <a:pt x="93177" y="205170"/>
                </a:lnTo>
                <a:lnTo>
                  <a:pt x="68493" y="205270"/>
                </a:lnTo>
                <a:lnTo>
                  <a:pt x="65505" y="204279"/>
                </a:lnTo>
                <a:lnTo>
                  <a:pt x="59539" y="200531"/>
                </a:lnTo>
                <a:lnTo>
                  <a:pt x="53761" y="196178"/>
                </a:lnTo>
                <a:lnTo>
                  <a:pt x="44645" y="18741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Annotation244"/>
          <p:cNvSpPr/>
          <p:nvPr/>
        </p:nvSpPr>
        <p:spPr>
          <a:xfrm>
            <a:off x="5339954" y="5286411"/>
            <a:ext cx="205382" cy="232123"/>
          </a:xfrm>
          <a:custGeom>
            <a:avLst/>
            <a:gdLst/>
            <a:ahLst/>
            <a:cxnLst/>
            <a:rect l="0" t="0" r="0" b="0"/>
            <a:pathLst>
              <a:path w="205382" h="232123">
                <a:moveTo>
                  <a:pt x="89296" y="53542"/>
                </a:moveTo>
                <a:lnTo>
                  <a:pt x="51181" y="53542"/>
                </a:lnTo>
                <a:lnTo>
                  <a:pt x="48011" y="54533"/>
                </a:lnTo>
                <a:lnTo>
                  <a:pt x="41843" y="58282"/>
                </a:lnTo>
                <a:lnTo>
                  <a:pt x="35794" y="60609"/>
                </a:lnTo>
                <a:lnTo>
                  <a:pt x="32792" y="61230"/>
                </a:lnTo>
                <a:lnTo>
                  <a:pt x="26811" y="64566"/>
                </a:lnTo>
                <a:lnTo>
                  <a:pt x="23827" y="66844"/>
                </a:lnTo>
                <a:lnTo>
                  <a:pt x="17865" y="69376"/>
                </a:lnTo>
                <a:lnTo>
                  <a:pt x="14886" y="70051"/>
                </a:lnTo>
                <a:lnTo>
                  <a:pt x="12900" y="71493"/>
                </a:lnTo>
                <a:lnTo>
                  <a:pt x="11576" y="73447"/>
                </a:lnTo>
                <a:lnTo>
                  <a:pt x="10694" y="75741"/>
                </a:lnTo>
                <a:lnTo>
                  <a:pt x="7067" y="80937"/>
                </a:lnTo>
                <a:lnTo>
                  <a:pt x="4711" y="83711"/>
                </a:lnTo>
                <a:lnTo>
                  <a:pt x="3140" y="86553"/>
                </a:lnTo>
                <a:lnTo>
                  <a:pt x="1395" y="92357"/>
                </a:lnTo>
                <a:lnTo>
                  <a:pt x="620" y="98244"/>
                </a:lnTo>
                <a:lnTo>
                  <a:pt x="275" y="105159"/>
                </a:lnTo>
                <a:lnTo>
                  <a:pt x="53" y="123122"/>
                </a:lnTo>
                <a:lnTo>
                  <a:pt x="0" y="162401"/>
                </a:lnTo>
                <a:lnTo>
                  <a:pt x="992" y="166794"/>
                </a:lnTo>
                <a:lnTo>
                  <a:pt x="2645" y="171707"/>
                </a:lnTo>
                <a:lnTo>
                  <a:pt x="4739" y="176967"/>
                </a:lnTo>
                <a:lnTo>
                  <a:pt x="6136" y="181466"/>
                </a:lnTo>
                <a:lnTo>
                  <a:pt x="7066" y="185457"/>
                </a:lnTo>
                <a:lnTo>
                  <a:pt x="7687" y="189110"/>
                </a:lnTo>
                <a:lnTo>
                  <a:pt x="11023" y="195815"/>
                </a:lnTo>
                <a:lnTo>
                  <a:pt x="13301" y="198992"/>
                </a:lnTo>
                <a:lnTo>
                  <a:pt x="15833" y="205168"/>
                </a:lnTo>
                <a:lnTo>
                  <a:pt x="16508" y="208204"/>
                </a:lnTo>
                <a:lnTo>
                  <a:pt x="19904" y="214223"/>
                </a:lnTo>
                <a:lnTo>
                  <a:pt x="24720" y="220206"/>
                </a:lnTo>
                <a:lnTo>
                  <a:pt x="30168" y="226172"/>
                </a:lnTo>
                <a:lnTo>
                  <a:pt x="33010" y="228160"/>
                </a:lnTo>
                <a:lnTo>
                  <a:pt x="38814" y="230368"/>
                </a:lnTo>
                <a:lnTo>
                  <a:pt x="42919" y="231612"/>
                </a:lnTo>
                <a:lnTo>
                  <a:pt x="48875" y="231981"/>
                </a:lnTo>
                <a:lnTo>
                  <a:pt x="60852" y="232122"/>
                </a:lnTo>
                <a:lnTo>
                  <a:pt x="64417" y="229483"/>
                </a:lnTo>
                <a:lnTo>
                  <a:pt x="69309" y="225004"/>
                </a:lnTo>
                <a:lnTo>
                  <a:pt x="77641" y="216904"/>
                </a:lnTo>
                <a:lnTo>
                  <a:pt x="92305" y="202324"/>
                </a:lnTo>
                <a:lnTo>
                  <a:pt x="94279" y="199363"/>
                </a:lnTo>
                <a:lnTo>
                  <a:pt x="96471" y="193426"/>
                </a:lnTo>
                <a:lnTo>
                  <a:pt x="98048" y="189462"/>
                </a:lnTo>
                <a:lnTo>
                  <a:pt x="100091" y="184835"/>
                </a:lnTo>
                <a:lnTo>
                  <a:pt x="105007" y="174402"/>
                </a:lnTo>
                <a:lnTo>
                  <a:pt x="110500" y="163150"/>
                </a:lnTo>
                <a:lnTo>
                  <a:pt x="112362" y="158364"/>
                </a:lnTo>
                <a:lnTo>
                  <a:pt x="113603" y="154182"/>
                </a:lnTo>
                <a:lnTo>
                  <a:pt x="114430" y="150400"/>
                </a:lnTo>
                <a:lnTo>
                  <a:pt x="114982" y="145896"/>
                </a:lnTo>
                <a:lnTo>
                  <a:pt x="115349" y="140908"/>
                </a:lnTo>
                <a:lnTo>
                  <a:pt x="115594" y="135598"/>
                </a:lnTo>
                <a:lnTo>
                  <a:pt x="116750" y="130074"/>
                </a:lnTo>
                <a:lnTo>
                  <a:pt x="118513" y="124407"/>
                </a:lnTo>
                <a:lnTo>
                  <a:pt x="120680" y="118644"/>
                </a:lnTo>
                <a:lnTo>
                  <a:pt x="122125" y="112819"/>
                </a:lnTo>
                <a:lnTo>
                  <a:pt x="123088" y="106950"/>
                </a:lnTo>
                <a:lnTo>
                  <a:pt x="123730" y="101053"/>
                </a:lnTo>
                <a:lnTo>
                  <a:pt x="124158" y="96130"/>
                </a:lnTo>
                <a:lnTo>
                  <a:pt x="124444" y="91856"/>
                </a:lnTo>
                <a:lnTo>
                  <a:pt x="124634" y="88014"/>
                </a:lnTo>
                <a:lnTo>
                  <a:pt x="124845" y="78454"/>
                </a:lnTo>
                <a:lnTo>
                  <a:pt x="124981" y="56147"/>
                </a:lnTo>
                <a:lnTo>
                  <a:pt x="124000" y="51310"/>
                </a:lnTo>
                <a:lnTo>
                  <a:pt x="122354" y="47093"/>
                </a:lnTo>
                <a:lnTo>
                  <a:pt x="120264" y="43289"/>
                </a:lnTo>
                <a:lnTo>
                  <a:pt x="117942" y="36417"/>
                </a:lnTo>
                <a:lnTo>
                  <a:pt x="116910" y="30056"/>
                </a:lnTo>
                <a:lnTo>
                  <a:pt x="116451" y="23921"/>
                </a:lnTo>
                <a:lnTo>
                  <a:pt x="115337" y="20896"/>
                </a:lnTo>
                <a:lnTo>
                  <a:pt x="111453" y="14889"/>
                </a:lnTo>
                <a:lnTo>
                  <a:pt x="108428" y="10670"/>
                </a:lnTo>
                <a:lnTo>
                  <a:pt x="107721" y="7037"/>
                </a:lnTo>
                <a:lnTo>
                  <a:pt x="107532" y="4679"/>
                </a:lnTo>
                <a:lnTo>
                  <a:pt x="106414" y="3107"/>
                </a:lnTo>
                <a:lnTo>
                  <a:pt x="104677" y="2059"/>
                </a:lnTo>
                <a:lnTo>
                  <a:pt x="98337" y="0"/>
                </a:lnTo>
                <a:lnTo>
                  <a:pt x="98240" y="7036"/>
                </a:lnTo>
                <a:lnTo>
                  <a:pt x="98225" y="47599"/>
                </a:lnTo>
                <a:lnTo>
                  <a:pt x="99217" y="51564"/>
                </a:lnTo>
                <a:lnTo>
                  <a:pt x="100871" y="56192"/>
                </a:lnTo>
                <a:lnTo>
                  <a:pt x="102965" y="61262"/>
                </a:lnTo>
                <a:lnTo>
                  <a:pt x="104362" y="65634"/>
                </a:lnTo>
                <a:lnTo>
                  <a:pt x="105293" y="69541"/>
                </a:lnTo>
                <a:lnTo>
                  <a:pt x="105914" y="73137"/>
                </a:lnTo>
                <a:lnTo>
                  <a:pt x="109249" y="79779"/>
                </a:lnTo>
                <a:lnTo>
                  <a:pt x="111527" y="82940"/>
                </a:lnTo>
                <a:lnTo>
                  <a:pt x="113047" y="87031"/>
                </a:lnTo>
                <a:lnTo>
                  <a:pt x="114059" y="91743"/>
                </a:lnTo>
                <a:lnTo>
                  <a:pt x="114735" y="96868"/>
                </a:lnTo>
                <a:lnTo>
                  <a:pt x="116177" y="101277"/>
                </a:lnTo>
                <a:lnTo>
                  <a:pt x="118131" y="105209"/>
                </a:lnTo>
                <a:lnTo>
                  <a:pt x="121955" y="112224"/>
                </a:lnTo>
                <a:lnTo>
                  <a:pt x="123654" y="118649"/>
                </a:lnTo>
                <a:lnTo>
                  <a:pt x="127056" y="124811"/>
                </a:lnTo>
                <a:lnTo>
                  <a:pt x="131875" y="130858"/>
                </a:lnTo>
                <a:lnTo>
                  <a:pt x="137324" y="136852"/>
                </a:lnTo>
                <a:lnTo>
                  <a:pt x="139174" y="139840"/>
                </a:lnTo>
                <a:lnTo>
                  <a:pt x="141229" y="145805"/>
                </a:lnTo>
                <a:lnTo>
                  <a:pt x="144789" y="151764"/>
                </a:lnTo>
                <a:lnTo>
                  <a:pt x="147127" y="154742"/>
                </a:lnTo>
                <a:lnTo>
                  <a:pt x="149725" y="160696"/>
                </a:lnTo>
                <a:lnTo>
                  <a:pt x="150418" y="163674"/>
                </a:lnTo>
                <a:lnTo>
                  <a:pt x="151872" y="165658"/>
                </a:lnTo>
                <a:lnTo>
                  <a:pt x="153833" y="166982"/>
                </a:lnTo>
                <a:lnTo>
                  <a:pt x="156133" y="167863"/>
                </a:lnTo>
                <a:lnTo>
                  <a:pt x="157667" y="169444"/>
                </a:lnTo>
                <a:lnTo>
                  <a:pt x="158689" y="171489"/>
                </a:lnTo>
                <a:lnTo>
                  <a:pt x="159370" y="173846"/>
                </a:lnTo>
                <a:lnTo>
                  <a:pt x="160816" y="175416"/>
                </a:lnTo>
                <a:lnTo>
                  <a:pt x="162773" y="176463"/>
                </a:lnTo>
                <a:lnTo>
                  <a:pt x="168302" y="178144"/>
                </a:lnTo>
                <a:lnTo>
                  <a:pt x="174000" y="178435"/>
                </a:lnTo>
                <a:lnTo>
                  <a:pt x="177232" y="178521"/>
                </a:lnTo>
                <a:lnTo>
                  <a:pt x="182930" y="173806"/>
                </a:lnTo>
                <a:lnTo>
                  <a:pt x="187607" y="169461"/>
                </a:lnTo>
                <a:lnTo>
                  <a:pt x="191859" y="165254"/>
                </a:lnTo>
                <a:lnTo>
                  <a:pt x="193390" y="162743"/>
                </a:lnTo>
                <a:lnTo>
                  <a:pt x="195091" y="157307"/>
                </a:lnTo>
                <a:lnTo>
                  <a:pt x="198493" y="151584"/>
                </a:lnTo>
                <a:lnTo>
                  <a:pt x="205381" y="1428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Annotation245"/>
          <p:cNvSpPr/>
          <p:nvPr/>
        </p:nvSpPr>
        <p:spPr>
          <a:xfrm>
            <a:off x="5572125" y="5223867"/>
            <a:ext cx="98227" cy="258839"/>
          </a:xfrm>
          <a:custGeom>
            <a:avLst/>
            <a:gdLst/>
            <a:ahLst/>
            <a:cxnLst/>
            <a:rect l="0" t="0" r="0" b="0"/>
            <a:pathLst>
              <a:path w="98227" h="258839">
                <a:moveTo>
                  <a:pt x="0" y="0"/>
                </a:moveTo>
                <a:lnTo>
                  <a:pt x="0" y="21249"/>
                </a:lnTo>
                <a:lnTo>
                  <a:pt x="991" y="24088"/>
                </a:lnTo>
                <a:lnTo>
                  <a:pt x="2645" y="26973"/>
                </a:lnTo>
                <a:lnTo>
                  <a:pt x="4740" y="29888"/>
                </a:lnTo>
                <a:lnTo>
                  <a:pt x="6136" y="33816"/>
                </a:lnTo>
                <a:lnTo>
                  <a:pt x="7067" y="38419"/>
                </a:lnTo>
                <a:lnTo>
                  <a:pt x="7688" y="43472"/>
                </a:lnTo>
                <a:lnTo>
                  <a:pt x="8102" y="47833"/>
                </a:lnTo>
                <a:lnTo>
                  <a:pt x="8561" y="55324"/>
                </a:lnTo>
                <a:lnTo>
                  <a:pt x="8766" y="64607"/>
                </a:lnTo>
                <a:lnTo>
                  <a:pt x="8820" y="69860"/>
                </a:lnTo>
                <a:lnTo>
                  <a:pt x="9849" y="74354"/>
                </a:lnTo>
                <a:lnTo>
                  <a:pt x="11526" y="78343"/>
                </a:lnTo>
                <a:lnTo>
                  <a:pt x="13637" y="81994"/>
                </a:lnTo>
                <a:lnTo>
                  <a:pt x="15044" y="86413"/>
                </a:lnTo>
                <a:lnTo>
                  <a:pt x="15982" y="91343"/>
                </a:lnTo>
                <a:lnTo>
                  <a:pt x="16608" y="96614"/>
                </a:lnTo>
                <a:lnTo>
                  <a:pt x="18017" y="102112"/>
                </a:lnTo>
                <a:lnTo>
                  <a:pt x="19949" y="107762"/>
                </a:lnTo>
                <a:lnTo>
                  <a:pt x="22229" y="113513"/>
                </a:lnTo>
                <a:lnTo>
                  <a:pt x="23749" y="118339"/>
                </a:lnTo>
                <a:lnTo>
                  <a:pt x="25437" y="126347"/>
                </a:lnTo>
                <a:lnTo>
                  <a:pt x="26880" y="130865"/>
                </a:lnTo>
                <a:lnTo>
                  <a:pt x="28834" y="135860"/>
                </a:lnTo>
                <a:lnTo>
                  <a:pt x="31129" y="141175"/>
                </a:lnTo>
                <a:lnTo>
                  <a:pt x="32658" y="146702"/>
                </a:lnTo>
                <a:lnTo>
                  <a:pt x="33679" y="152372"/>
                </a:lnTo>
                <a:lnTo>
                  <a:pt x="34358" y="158136"/>
                </a:lnTo>
                <a:lnTo>
                  <a:pt x="35804" y="163963"/>
                </a:lnTo>
                <a:lnTo>
                  <a:pt x="37760" y="169832"/>
                </a:lnTo>
                <a:lnTo>
                  <a:pt x="40056" y="175729"/>
                </a:lnTo>
                <a:lnTo>
                  <a:pt x="41586" y="180653"/>
                </a:lnTo>
                <a:lnTo>
                  <a:pt x="42607" y="184927"/>
                </a:lnTo>
                <a:lnTo>
                  <a:pt x="43287" y="188769"/>
                </a:lnTo>
                <a:lnTo>
                  <a:pt x="44733" y="193315"/>
                </a:lnTo>
                <a:lnTo>
                  <a:pt x="46689" y="198329"/>
                </a:lnTo>
                <a:lnTo>
                  <a:pt x="48985" y="203657"/>
                </a:lnTo>
                <a:lnTo>
                  <a:pt x="50516" y="208201"/>
                </a:lnTo>
                <a:lnTo>
                  <a:pt x="52217" y="215896"/>
                </a:lnTo>
                <a:lnTo>
                  <a:pt x="52973" y="222623"/>
                </a:lnTo>
                <a:lnTo>
                  <a:pt x="53174" y="225806"/>
                </a:lnTo>
                <a:lnTo>
                  <a:pt x="54301" y="228920"/>
                </a:lnTo>
                <a:lnTo>
                  <a:pt x="56045" y="231988"/>
                </a:lnTo>
                <a:lnTo>
                  <a:pt x="58199" y="235026"/>
                </a:lnTo>
                <a:lnTo>
                  <a:pt x="60592" y="241047"/>
                </a:lnTo>
                <a:lnTo>
                  <a:pt x="61230" y="244042"/>
                </a:lnTo>
                <a:lnTo>
                  <a:pt x="62648" y="246038"/>
                </a:lnTo>
                <a:lnTo>
                  <a:pt x="64585" y="247369"/>
                </a:lnTo>
                <a:lnTo>
                  <a:pt x="66870" y="248257"/>
                </a:lnTo>
                <a:lnTo>
                  <a:pt x="68392" y="249840"/>
                </a:lnTo>
                <a:lnTo>
                  <a:pt x="69407" y="251888"/>
                </a:lnTo>
                <a:lnTo>
                  <a:pt x="71402" y="258838"/>
                </a:lnTo>
                <a:lnTo>
                  <a:pt x="71437" y="223177"/>
                </a:lnTo>
                <a:lnTo>
                  <a:pt x="70445" y="219230"/>
                </a:lnTo>
                <a:lnTo>
                  <a:pt x="68791" y="215606"/>
                </a:lnTo>
                <a:lnTo>
                  <a:pt x="66697" y="212198"/>
                </a:lnTo>
                <a:lnTo>
                  <a:pt x="64369" y="205766"/>
                </a:lnTo>
                <a:lnTo>
                  <a:pt x="63335" y="199600"/>
                </a:lnTo>
                <a:lnTo>
                  <a:pt x="62875" y="193552"/>
                </a:lnTo>
                <a:lnTo>
                  <a:pt x="62671" y="184911"/>
                </a:lnTo>
                <a:lnTo>
                  <a:pt x="62510" y="131768"/>
                </a:lnTo>
                <a:lnTo>
                  <a:pt x="63501" y="125549"/>
                </a:lnTo>
                <a:lnTo>
                  <a:pt x="65154" y="120410"/>
                </a:lnTo>
                <a:lnTo>
                  <a:pt x="67248" y="115992"/>
                </a:lnTo>
                <a:lnTo>
                  <a:pt x="68645" y="111062"/>
                </a:lnTo>
                <a:lnTo>
                  <a:pt x="69576" y="105791"/>
                </a:lnTo>
                <a:lnTo>
                  <a:pt x="70196" y="100293"/>
                </a:lnTo>
                <a:lnTo>
                  <a:pt x="71602" y="95635"/>
                </a:lnTo>
                <a:lnTo>
                  <a:pt x="73531" y="91538"/>
                </a:lnTo>
                <a:lnTo>
                  <a:pt x="75810" y="87815"/>
                </a:lnTo>
                <a:lnTo>
                  <a:pt x="78341" y="81031"/>
                </a:lnTo>
                <a:lnTo>
                  <a:pt x="80459" y="73717"/>
                </a:lnTo>
                <a:lnTo>
                  <a:pt x="82413" y="68988"/>
                </a:lnTo>
                <a:lnTo>
                  <a:pt x="84707" y="63852"/>
                </a:lnTo>
                <a:lnTo>
                  <a:pt x="87229" y="59435"/>
                </a:lnTo>
                <a:lnTo>
                  <a:pt x="89903" y="55499"/>
                </a:lnTo>
                <a:lnTo>
                  <a:pt x="98226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Annotation246"/>
          <p:cNvSpPr/>
          <p:nvPr/>
        </p:nvSpPr>
        <p:spPr>
          <a:xfrm>
            <a:off x="5732859" y="5027828"/>
            <a:ext cx="678657" cy="401409"/>
          </a:xfrm>
          <a:custGeom>
            <a:avLst/>
            <a:gdLst/>
            <a:ahLst/>
            <a:cxnLst/>
            <a:rect l="0" t="0" r="0" b="0"/>
            <a:pathLst>
              <a:path w="678657" h="401409">
                <a:moveTo>
                  <a:pt x="0" y="356773"/>
                </a:moveTo>
                <a:lnTo>
                  <a:pt x="13561" y="343212"/>
                </a:lnTo>
                <a:lnTo>
                  <a:pt x="14994" y="340787"/>
                </a:lnTo>
                <a:lnTo>
                  <a:pt x="16586" y="335447"/>
                </a:lnTo>
                <a:lnTo>
                  <a:pt x="18003" y="333626"/>
                </a:lnTo>
                <a:lnTo>
                  <a:pt x="19939" y="332412"/>
                </a:lnTo>
                <a:lnTo>
                  <a:pt x="22223" y="331603"/>
                </a:lnTo>
                <a:lnTo>
                  <a:pt x="27405" y="328058"/>
                </a:lnTo>
                <a:lnTo>
                  <a:pt x="30176" y="325724"/>
                </a:lnTo>
                <a:lnTo>
                  <a:pt x="32024" y="323175"/>
                </a:lnTo>
                <a:lnTo>
                  <a:pt x="35616" y="314848"/>
                </a:lnTo>
                <a:lnTo>
                  <a:pt x="39973" y="309036"/>
                </a:lnTo>
                <a:lnTo>
                  <a:pt x="42524" y="307088"/>
                </a:lnTo>
                <a:lnTo>
                  <a:pt x="45216" y="305791"/>
                </a:lnTo>
                <a:lnTo>
                  <a:pt x="48003" y="304925"/>
                </a:lnTo>
                <a:lnTo>
                  <a:pt x="50854" y="302364"/>
                </a:lnTo>
                <a:lnTo>
                  <a:pt x="58613" y="291263"/>
                </a:lnTo>
                <a:lnTo>
                  <a:pt x="64384" y="281215"/>
                </a:lnTo>
                <a:lnTo>
                  <a:pt x="66735" y="276635"/>
                </a:lnTo>
                <a:lnTo>
                  <a:pt x="69295" y="273582"/>
                </a:lnTo>
                <a:lnTo>
                  <a:pt x="71993" y="271546"/>
                </a:lnTo>
                <a:lnTo>
                  <a:pt x="74785" y="270190"/>
                </a:lnTo>
                <a:lnTo>
                  <a:pt x="76646" y="267301"/>
                </a:lnTo>
                <a:lnTo>
                  <a:pt x="78713" y="258800"/>
                </a:lnTo>
                <a:lnTo>
                  <a:pt x="82278" y="251052"/>
                </a:lnTo>
                <a:lnTo>
                  <a:pt x="84618" y="247598"/>
                </a:lnTo>
                <a:lnTo>
                  <a:pt x="87217" y="241112"/>
                </a:lnTo>
                <a:lnTo>
                  <a:pt x="87910" y="237994"/>
                </a:lnTo>
                <a:lnTo>
                  <a:pt x="91326" y="231883"/>
                </a:lnTo>
                <a:lnTo>
                  <a:pt x="93627" y="228865"/>
                </a:lnTo>
                <a:lnTo>
                  <a:pt x="96182" y="222865"/>
                </a:lnTo>
                <a:lnTo>
                  <a:pt x="97621" y="213909"/>
                </a:lnTo>
                <a:lnTo>
                  <a:pt x="98173" y="203108"/>
                </a:lnTo>
                <a:lnTo>
                  <a:pt x="98226" y="182859"/>
                </a:lnTo>
                <a:lnTo>
                  <a:pt x="97233" y="181299"/>
                </a:lnTo>
                <a:lnTo>
                  <a:pt x="95580" y="180259"/>
                </a:lnTo>
                <a:lnTo>
                  <a:pt x="89665" y="178301"/>
                </a:lnTo>
                <a:lnTo>
                  <a:pt x="84665" y="178215"/>
                </a:lnTo>
                <a:lnTo>
                  <a:pt x="83232" y="179196"/>
                </a:lnTo>
                <a:lnTo>
                  <a:pt x="82277" y="180841"/>
                </a:lnTo>
                <a:lnTo>
                  <a:pt x="81641" y="182931"/>
                </a:lnTo>
                <a:lnTo>
                  <a:pt x="80224" y="184324"/>
                </a:lnTo>
                <a:lnTo>
                  <a:pt x="78287" y="185252"/>
                </a:lnTo>
                <a:lnTo>
                  <a:pt x="76004" y="185871"/>
                </a:lnTo>
                <a:lnTo>
                  <a:pt x="70821" y="189205"/>
                </a:lnTo>
                <a:lnTo>
                  <a:pt x="68050" y="191483"/>
                </a:lnTo>
                <a:lnTo>
                  <a:pt x="66202" y="193994"/>
                </a:lnTo>
                <a:lnTo>
                  <a:pt x="62610" y="202268"/>
                </a:lnTo>
                <a:lnTo>
                  <a:pt x="53010" y="213953"/>
                </a:lnTo>
                <a:lnTo>
                  <a:pt x="50223" y="216911"/>
                </a:lnTo>
                <a:lnTo>
                  <a:pt x="48365" y="219876"/>
                </a:lnTo>
                <a:lnTo>
                  <a:pt x="44758" y="228788"/>
                </a:lnTo>
                <a:lnTo>
                  <a:pt x="40397" y="234737"/>
                </a:lnTo>
                <a:lnTo>
                  <a:pt x="38838" y="238705"/>
                </a:lnTo>
                <a:lnTo>
                  <a:pt x="37105" y="248405"/>
                </a:lnTo>
                <a:lnTo>
                  <a:pt x="33689" y="256685"/>
                </a:lnTo>
                <a:lnTo>
                  <a:pt x="31389" y="260282"/>
                </a:lnTo>
                <a:lnTo>
                  <a:pt x="30848" y="264664"/>
                </a:lnTo>
                <a:lnTo>
                  <a:pt x="32892" y="274825"/>
                </a:lnTo>
                <a:lnTo>
                  <a:pt x="32842" y="280313"/>
                </a:lnTo>
                <a:lnTo>
                  <a:pt x="30141" y="291703"/>
                </a:lnTo>
                <a:lnTo>
                  <a:pt x="28279" y="300733"/>
                </a:lnTo>
                <a:lnTo>
                  <a:pt x="27782" y="304531"/>
                </a:lnTo>
                <a:lnTo>
                  <a:pt x="28443" y="308054"/>
                </a:lnTo>
                <a:lnTo>
                  <a:pt x="33122" y="318746"/>
                </a:lnTo>
                <a:lnTo>
                  <a:pt x="34564" y="328627"/>
                </a:lnTo>
                <a:lnTo>
                  <a:pt x="35376" y="340607"/>
                </a:lnTo>
                <a:lnTo>
                  <a:pt x="38213" y="349919"/>
                </a:lnTo>
                <a:lnTo>
                  <a:pt x="41788" y="359680"/>
                </a:lnTo>
                <a:lnTo>
                  <a:pt x="43377" y="367326"/>
                </a:lnTo>
                <a:lnTo>
                  <a:pt x="46730" y="374031"/>
                </a:lnTo>
                <a:lnTo>
                  <a:pt x="56966" y="386420"/>
                </a:lnTo>
                <a:lnTo>
                  <a:pt x="65606" y="395433"/>
                </a:lnTo>
                <a:lnTo>
                  <a:pt x="68542" y="397429"/>
                </a:lnTo>
                <a:lnTo>
                  <a:pt x="74450" y="399647"/>
                </a:lnTo>
                <a:lnTo>
                  <a:pt x="86327" y="401071"/>
                </a:lnTo>
                <a:lnTo>
                  <a:pt x="107157" y="401401"/>
                </a:lnTo>
                <a:lnTo>
                  <a:pt x="110133" y="401408"/>
                </a:lnTo>
                <a:lnTo>
                  <a:pt x="118732" y="398769"/>
                </a:lnTo>
                <a:lnTo>
                  <a:pt x="128176" y="395282"/>
                </a:lnTo>
                <a:lnTo>
                  <a:pt x="144969" y="390397"/>
                </a:lnTo>
                <a:lnTo>
                  <a:pt x="154720" y="385608"/>
                </a:lnTo>
                <a:lnTo>
                  <a:pt x="171710" y="374448"/>
                </a:lnTo>
                <a:lnTo>
                  <a:pt x="185484" y="365648"/>
                </a:lnTo>
                <a:lnTo>
                  <a:pt x="198495" y="356757"/>
                </a:lnTo>
                <a:lnTo>
                  <a:pt x="203767" y="353786"/>
                </a:lnTo>
                <a:lnTo>
                  <a:pt x="212271" y="345193"/>
                </a:lnTo>
                <a:lnTo>
                  <a:pt x="219359" y="335751"/>
                </a:lnTo>
                <a:lnTo>
                  <a:pt x="228927" y="323866"/>
                </a:lnTo>
                <a:lnTo>
                  <a:pt x="235029" y="313705"/>
                </a:lnTo>
                <a:lnTo>
                  <a:pt x="244042" y="301569"/>
                </a:lnTo>
                <a:lnTo>
                  <a:pt x="252997" y="291689"/>
                </a:lnTo>
                <a:lnTo>
                  <a:pt x="258956" y="282868"/>
                </a:lnTo>
                <a:lnTo>
                  <a:pt x="263919" y="273325"/>
                </a:lnTo>
                <a:lnTo>
                  <a:pt x="267706" y="261382"/>
                </a:lnTo>
                <a:lnTo>
                  <a:pt x="272108" y="251208"/>
                </a:lnTo>
                <a:lnTo>
                  <a:pt x="275424" y="239064"/>
                </a:lnTo>
                <a:lnTo>
                  <a:pt x="276406" y="229182"/>
                </a:lnTo>
                <a:lnTo>
                  <a:pt x="276739" y="216954"/>
                </a:lnTo>
                <a:lnTo>
                  <a:pt x="276784" y="210957"/>
                </a:lnTo>
                <a:lnTo>
                  <a:pt x="275804" y="207968"/>
                </a:lnTo>
                <a:lnTo>
                  <a:pt x="270676" y="199022"/>
                </a:lnTo>
                <a:lnTo>
                  <a:pt x="267901" y="187155"/>
                </a:lnTo>
                <a:lnTo>
                  <a:pt x="260203" y="187113"/>
                </a:lnTo>
                <a:lnTo>
                  <a:pt x="259789" y="188104"/>
                </a:lnTo>
                <a:lnTo>
                  <a:pt x="259070" y="199538"/>
                </a:lnTo>
                <a:lnTo>
                  <a:pt x="258993" y="208100"/>
                </a:lnTo>
                <a:lnTo>
                  <a:pt x="257990" y="211025"/>
                </a:lnTo>
                <a:lnTo>
                  <a:pt x="254230" y="216920"/>
                </a:lnTo>
                <a:lnTo>
                  <a:pt x="251898" y="225494"/>
                </a:lnTo>
                <a:lnTo>
                  <a:pt x="250861" y="234927"/>
                </a:lnTo>
                <a:lnTo>
                  <a:pt x="250277" y="246808"/>
                </a:lnTo>
                <a:lnTo>
                  <a:pt x="250140" y="256967"/>
                </a:lnTo>
                <a:lnTo>
                  <a:pt x="251096" y="261463"/>
                </a:lnTo>
                <a:lnTo>
                  <a:pt x="256190" y="273522"/>
                </a:lnTo>
                <a:lnTo>
                  <a:pt x="257729" y="283723"/>
                </a:lnTo>
                <a:lnTo>
                  <a:pt x="258596" y="295882"/>
                </a:lnTo>
                <a:lnTo>
                  <a:pt x="261444" y="305237"/>
                </a:lnTo>
                <a:lnTo>
                  <a:pt x="265026" y="315017"/>
                </a:lnTo>
                <a:lnTo>
                  <a:pt x="267042" y="327093"/>
                </a:lnTo>
                <a:lnTo>
                  <a:pt x="267513" y="337298"/>
                </a:lnTo>
                <a:lnTo>
                  <a:pt x="267779" y="349460"/>
                </a:lnTo>
                <a:lnTo>
                  <a:pt x="268808" y="352889"/>
                </a:lnTo>
                <a:lnTo>
                  <a:pt x="274005" y="362458"/>
                </a:lnTo>
                <a:lnTo>
                  <a:pt x="275569" y="368560"/>
                </a:lnTo>
                <a:lnTo>
                  <a:pt x="276978" y="370584"/>
                </a:lnTo>
                <a:lnTo>
                  <a:pt x="278910" y="371933"/>
                </a:lnTo>
                <a:lnTo>
                  <a:pt x="281190" y="372833"/>
                </a:lnTo>
                <a:lnTo>
                  <a:pt x="282711" y="374425"/>
                </a:lnTo>
                <a:lnTo>
                  <a:pt x="283724" y="376479"/>
                </a:lnTo>
                <a:lnTo>
                  <a:pt x="285740" y="383526"/>
                </a:lnTo>
                <a:lnTo>
                  <a:pt x="285750" y="353674"/>
                </a:lnTo>
                <a:lnTo>
                  <a:pt x="288395" y="345143"/>
                </a:lnTo>
                <a:lnTo>
                  <a:pt x="291887" y="335729"/>
                </a:lnTo>
                <a:lnTo>
                  <a:pt x="293852" y="323859"/>
                </a:lnTo>
                <a:lnTo>
                  <a:pt x="294311" y="313702"/>
                </a:lnTo>
                <a:lnTo>
                  <a:pt x="294570" y="301568"/>
                </a:lnTo>
                <a:lnTo>
                  <a:pt x="294647" y="286948"/>
                </a:lnTo>
                <a:lnTo>
                  <a:pt x="295650" y="282442"/>
                </a:lnTo>
                <a:lnTo>
                  <a:pt x="300810" y="270367"/>
                </a:lnTo>
                <a:lnTo>
                  <a:pt x="302365" y="260162"/>
                </a:lnTo>
                <a:lnTo>
                  <a:pt x="303057" y="249012"/>
                </a:lnTo>
                <a:lnTo>
                  <a:pt x="303241" y="243260"/>
                </a:lnTo>
                <a:lnTo>
                  <a:pt x="304356" y="238434"/>
                </a:lnTo>
                <a:lnTo>
                  <a:pt x="309673" y="225908"/>
                </a:lnTo>
                <a:lnTo>
                  <a:pt x="311265" y="215598"/>
                </a:lnTo>
                <a:lnTo>
                  <a:pt x="314619" y="207047"/>
                </a:lnTo>
                <a:lnTo>
                  <a:pt x="316901" y="203377"/>
                </a:lnTo>
                <a:lnTo>
                  <a:pt x="319439" y="194009"/>
                </a:lnTo>
                <a:lnTo>
                  <a:pt x="320116" y="188732"/>
                </a:lnTo>
                <a:lnTo>
                  <a:pt x="323513" y="180224"/>
                </a:lnTo>
                <a:lnTo>
                  <a:pt x="331004" y="169855"/>
                </a:lnTo>
                <a:lnTo>
                  <a:pt x="333779" y="166677"/>
                </a:lnTo>
                <a:lnTo>
                  <a:pt x="335628" y="162574"/>
                </a:lnTo>
                <a:lnTo>
                  <a:pt x="337684" y="152722"/>
                </a:lnTo>
                <a:lnTo>
                  <a:pt x="339224" y="149302"/>
                </a:lnTo>
                <a:lnTo>
                  <a:pt x="341243" y="147022"/>
                </a:lnTo>
                <a:lnTo>
                  <a:pt x="343581" y="145501"/>
                </a:lnTo>
                <a:lnTo>
                  <a:pt x="345140" y="143496"/>
                </a:lnTo>
                <a:lnTo>
                  <a:pt x="346180" y="141166"/>
                </a:lnTo>
                <a:lnTo>
                  <a:pt x="346873" y="138621"/>
                </a:lnTo>
                <a:lnTo>
                  <a:pt x="350287" y="133147"/>
                </a:lnTo>
                <a:lnTo>
                  <a:pt x="357068" y="124750"/>
                </a:lnTo>
                <a:lnTo>
                  <a:pt x="364865" y="124614"/>
                </a:lnTo>
                <a:lnTo>
                  <a:pt x="370487" y="129346"/>
                </a:lnTo>
                <a:lnTo>
                  <a:pt x="372007" y="131733"/>
                </a:lnTo>
                <a:lnTo>
                  <a:pt x="375772" y="143373"/>
                </a:lnTo>
                <a:lnTo>
                  <a:pt x="381105" y="155409"/>
                </a:lnTo>
                <a:lnTo>
                  <a:pt x="382700" y="162437"/>
                </a:lnTo>
                <a:lnTo>
                  <a:pt x="386055" y="168867"/>
                </a:lnTo>
                <a:lnTo>
                  <a:pt x="388339" y="171972"/>
                </a:lnTo>
                <a:lnTo>
                  <a:pt x="390877" y="180712"/>
                </a:lnTo>
                <a:lnTo>
                  <a:pt x="392996" y="191211"/>
                </a:lnTo>
                <a:lnTo>
                  <a:pt x="397245" y="202493"/>
                </a:lnTo>
                <a:lnTo>
                  <a:pt x="399796" y="211475"/>
                </a:lnTo>
                <a:lnTo>
                  <a:pt x="401921" y="219766"/>
                </a:lnTo>
                <a:lnTo>
                  <a:pt x="406174" y="230066"/>
                </a:lnTo>
                <a:lnTo>
                  <a:pt x="411370" y="241258"/>
                </a:lnTo>
                <a:lnTo>
                  <a:pt x="415995" y="251855"/>
                </a:lnTo>
                <a:lnTo>
                  <a:pt x="419591" y="264391"/>
                </a:lnTo>
                <a:lnTo>
                  <a:pt x="423948" y="274704"/>
                </a:lnTo>
                <a:lnTo>
                  <a:pt x="429192" y="285902"/>
                </a:lnTo>
                <a:lnTo>
                  <a:pt x="434830" y="296502"/>
                </a:lnTo>
                <a:lnTo>
                  <a:pt x="440644" y="304519"/>
                </a:lnTo>
                <a:lnTo>
                  <a:pt x="442590" y="309039"/>
                </a:lnTo>
                <a:lnTo>
                  <a:pt x="444753" y="319352"/>
                </a:lnTo>
                <a:lnTo>
                  <a:pt x="448361" y="327905"/>
                </a:lnTo>
                <a:lnTo>
                  <a:pt x="455970" y="338297"/>
                </a:lnTo>
                <a:lnTo>
                  <a:pt x="467430" y="350698"/>
                </a:lnTo>
                <a:lnTo>
                  <a:pt x="470370" y="352723"/>
                </a:lnTo>
                <a:lnTo>
                  <a:pt x="479248" y="356565"/>
                </a:lnTo>
                <a:lnTo>
                  <a:pt x="489372" y="364304"/>
                </a:lnTo>
                <a:lnTo>
                  <a:pt x="492996" y="365081"/>
                </a:lnTo>
                <a:lnTo>
                  <a:pt x="503407" y="365580"/>
                </a:lnTo>
                <a:lnTo>
                  <a:pt x="506261" y="364628"/>
                </a:lnTo>
                <a:lnTo>
                  <a:pt x="516190" y="358004"/>
                </a:lnTo>
                <a:lnTo>
                  <a:pt x="527407" y="347222"/>
                </a:lnTo>
                <a:lnTo>
                  <a:pt x="538868" y="335814"/>
                </a:lnTo>
                <a:lnTo>
                  <a:pt x="544760" y="327283"/>
                </a:lnTo>
                <a:lnTo>
                  <a:pt x="550686" y="317870"/>
                </a:lnTo>
                <a:lnTo>
                  <a:pt x="559601" y="306000"/>
                </a:lnTo>
                <a:lnTo>
                  <a:pt x="565550" y="295843"/>
                </a:lnTo>
                <a:lnTo>
                  <a:pt x="568855" y="287360"/>
                </a:lnTo>
                <a:lnTo>
                  <a:pt x="571317" y="279290"/>
                </a:lnTo>
                <a:lnTo>
                  <a:pt x="575718" y="269089"/>
                </a:lnTo>
                <a:lnTo>
                  <a:pt x="580981" y="257940"/>
                </a:lnTo>
                <a:lnTo>
                  <a:pt x="601298" y="216839"/>
                </a:lnTo>
                <a:lnTo>
                  <a:pt x="604587" y="204952"/>
                </a:lnTo>
                <a:lnTo>
                  <a:pt x="607041" y="193055"/>
                </a:lnTo>
                <a:lnTo>
                  <a:pt x="611439" y="181152"/>
                </a:lnTo>
                <a:lnTo>
                  <a:pt x="613009" y="174208"/>
                </a:lnTo>
                <a:lnTo>
                  <a:pt x="614055" y="166602"/>
                </a:lnTo>
                <a:lnTo>
                  <a:pt x="614753" y="158555"/>
                </a:lnTo>
                <a:lnTo>
                  <a:pt x="616210" y="151206"/>
                </a:lnTo>
                <a:lnTo>
                  <a:pt x="618174" y="144322"/>
                </a:lnTo>
                <a:lnTo>
                  <a:pt x="620475" y="137748"/>
                </a:lnTo>
                <a:lnTo>
                  <a:pt x="622009" y="131381"/>
                </a:lnTo>
                <a:lnTo>
                  <a:pt x="623714" y="119016"/>
                </a:lnTo>
                <a:lnTo>
                  <a:pt x="627117" y="106905"/>
                </a:lnTo>
                <a:lnTo>
                  <a:pt x="630945" y="95900"/>
                </a:lnTo>
                <a:lnTo>
                  <a:pt x="632647" y="87702"/>
                </a:lnTo>
                <a:lnTo>
                  <a:pt x="633403" y="78105"/>
                </a:lnTo>
                <a:lnTo>
                  <a:pt x="633605" y="72768"/>
                </a:lnTo>
                <a:lnTo>
                  <a:pt x="636474" y="61546"/>
                </a:lnTo>
                <a:lnTo>
                  <a:pt x="640065" y="50936"/>
                </a:lnTo>
                <a:lnTo>
                  <a:pt x="642086" y="39385"/>
                </a:lnTo>
                <a:lnTo>
                  <a:pt x="642685" y="29678"/>
                </a:lnTo>
                <a:lnTo>
                  <a:pt x="642887" y="17509"/>
                </a:lnTo>
                <a:lnTo>
                  <a:pt x="642937" y="0"/>
                </a:lnTo>
                <a:lnTo>
                  <a:pt x="642937" y="54910"/>
                </a:lnTo>
                <a:lnTo>
                  <a:pt x="645583" y="64193"/>
                </a:lnTo>
                <a:lnTo>
                  <a:pt x="649074" y="74933"/>
                </a:lnTo>
                <a:lnTo>
                  <a:pt x="650626" y="86321"/>
                </a:lnTo>
                <a:lnTo>
                  <a:pt x="651315" y="97997"/>
                </a:lnTo>
                <a:lnTo>
                  <a:pt x="651622" y="109800"/>
                </a:lnTo>
                <a:lnTo>
                  <a:pt x="651835" y="139494"/>
                </a:lnTo>
                <a:lnTo>
                  <a:pt x="654499" y="151395"/>
                </a:lnTo>
                <a:lnTo>
                  <a:pt x="656598" y="157347"/>
                </a:lnTo>
                <a:lnTo>
                  <a:pt x="657998" y="164291"/>
                </a:lnTo>
                <a:lnTo>
                  <a:pt x="658930" y="171897"/>
                </a:lnTo>
                <a:lnTo>
                  <a:pt x="659553" y="179944"/>
                </a:lnTo>
                <a:lnTo>
                  <a:pt x="659967" y="187293"/>
                </a:lnTo>
                <a:lnTo>
                  <a:pt x="660429" y="200751"/>
                </a:lnTo>
                <a:lnTo>
                  <a:pt x="661543" y="207118"/>
                </a:lnTo>
                <a:lnTo>
                  <a:pt x="665427" y="219483"/>
                </a:lnTo>
                <a:lnTo>
                  <a:pt x="667816" y="231594"/>
                </a:lnTo>
                <a:lnTo>
                  <a:pt x="668877" y="242599"/>
                </a:lnTo>
                <a:lnTo>
                  <a:pt x="669349" y="250797"/>
                </a:lnTo>
                <a:lnTo>
                  <a:pt x="672205" y="260394"/>
                </a:lnTo>
                <a:lnTo>
                  <a:pt x="674355" y="265732"/>
                </a:lnTo>
                <a:lnTo>
                  <a:pt x="675789" y="272267"/>
                </a:lnTo>
                <a:lnTo>
                  <a:pt x="676744" y="279599"/>
                </a:lnTo>
                <a:lnTo>
                  <a:pt x="678656" y="3031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Annotation247"/>
          <p:cNvSpPr/>
          <p:nvPr/>
        </p:nvSpPr>
        <p:spPr>
          <a:xfrm>
            <a:off x="6241851" y="5108151"/>
            <a:ext cx="312540" cy="62139"/>
          </a:xfrm>
          <a:custGeom>
            <a:avLst/>
            <a:gdLst/>
            <a:ahLst/>
            <a:cxnLst/>
            <a:rect l="0" t="0" r="0" b="0"/>
            <a:pathLst>
              <a:path w="312540" h="62139">
                <a:moveTo>
                  <a:pt x="0" y="62138"/>
                </a:moveTo>
                <a:lnTo>
                  <a:pt x="4740" y="52656"/>
                </a:lnTo>
                <a:lnTo>
                  <a:pt x="6137" y="48872"/>
                </a:lnTo>
                <a:lnTo>
                  <a:pt x="7068" y="45356"/>
                </a:lnTo>
                <a:lnTo>
                  <a:pt x="7689" y="42020"/>
                </a:lnTo>
                <a:lnTo>
                  <a:pt x="8103" y="38804"/>
                </a:lnTo>
                <a:lnTo>
                  <a:pt x="8378" y="35668"/>
                </a:lnTo>
                <a:lnTo>
                  <a:pt x="8562" y="32585"/>
                </a:lnTo>
                <a:lnTo>
                  <a:pt x="9676" y="30529"/>
                </a:lnTo>
                <a:lnTo>
                  <a:pt x="11413" y="29159"/>
                </a:lnTo>
                <a:lnTo>
                  <a:pt x="13561" y="28246"/>
                </a:lnTo>
                <a:lnTo>
                  <a:pt x="15986" y="26644"/>
                </a:lnTo>
                <a:lnTo>
                  <a:pt x="18595" y="24585"/>
                </a:lnTo>
                <a:lnTo>
                  <a:pt x="21327" y="22220"/>
                </a:lnTo>
                <a:lnTo>
                  <a:pt x="25132" y="20642"/>
                </a:lnTo>
                <a:lnTo>
                  <a:pt x="34651" y="18891"/>
                </a:lnTo>
                <a:lnTo>
                  <a:pt x="38976" y="17431"/>
                </a:lnTo>
                <a:lnTo>
                  <a:pt x="42851" y="15466"/>
                </a:lnTo>
                <a:lnTo>
                  <a:pt x="46427" y="13164"/>
                </a:lnTo>
                <a:lnTo>
                  <a:pt x="50795" y="11629"/>
                </a:lnTo>
                <a:lnTo>
                  <a:pt x="55691" y="10606"/>
                </a:lnTo>
                <a:lnTo>
                  <a:pt x="60941" y="9924"/>
                </a:lnTo>
                <a:lnTo>
                  <a:pt x="67416" y="9469"/>
                </a:lnTo>
                <a:lnTo>
                  <a:pt x="74710" y="9166"/>
                </a:lnTo>
                <a:lnTo>
                  <a:pt x="96550" y="8739"/>
                </a:lnTo>
                <a:lnTo>
                  <a:pt x="103062" y="8679"/>
                </a:lnTo>
                <a:lnTo>
                  <a:pt x="110380" y="7647"/>
                </a:lnTo>
                <a:lnTo>
                  <a:pt x="118235" y="5967"/>
                </a:lnTo>
                <a:lnTo>
                  <a:pt x="126449" y="3855"/>
                </a:lnTo>
                <a:lnTo>
                  <a:pt x="133908" y="2446"/>
                </a:lnTo>
                <a:lnTo>
                  <a:pt x="140866" y="1507"/>
                </a:lnTo>
                <a:lnTo>
                  <a:pt x="147489" y="882"/>
                </a:lnTo>
                <a:lnTo>
                  <a:pt x="154881" y="464"/>
                </a:lnTo>
                <a:lnTo>
                  <a:pt x="171031" y="0"/>
                </a:lnTo>
                <a:lnTo>
                  <a:pt x="179505" y="869"/>
                </a:lnTo>
                <a:lnTo>
                  <a:pt x="188131" y="2440"/>
                </a:lnTo>
                <a:lnTo>
                  <a:pt x="196858" y="4480"/>
                </a:lnTo>
                <a:lnTo>
                  <a:pt x="204660" y="5840"/>
                </a:lnTo>
                <a:lnTo>
                  <a:pt x="211847" y="6746"/>
                </a:lnTo>
                <a:lnTo>
                  <a:pt x="218622" y="7351"/>
                </a:lnTo>
                <a:lnTo>
                  <a:pt x="226115" y="7753"/>
                </a:lnTo>
                <a:lnTo>
                  <a:pt x="242378" y="8201"/>
                </a:lnTo>
                <a:lnTo>
                  <a:pt x="281497" y="8513"/>
                </a:lnTo>
                <a:lnTo>
                  <a:pt x="312539" y="85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Annotation248"/>
          <p:cNvSpPr/>
          <p:nvPr/>
        </p:nvSpPr>
        <p:spPr>
          <a:xfrm>
            <a:off x="6511141" y="5098851"/>
            <a:ext cx="177070" cy="294681"/>
          </a:xfrm>
          <a:custGeom>
            <a:avLst/>
            <a:gdLst/>
            <a:ahLst/>
            <a:cxnLst/>
            <a:rect l="0" t="0" r="0" b="0"/>
            <a:pathLst>
              <a:path w="177070" h="294681">
                <a:moveTo>
                  <a:pt x="159335" y="0"/>
                </a:moveTo>
                <a:lnTo>
                  <a:pt x="154595" y="0"/>
                </a:lnTo>
                <a:lnTo>
                  <a:pt x="153198" y="992"/>
                </a:lnTo>
                <a:lnTo>
                  <a:pt x="152267" y="2646"/>
                </a:lnTo>
                <a:lnTo>
                  <a:pt x="151646" y="4740"/>
                </a:lnTo>
                <a:lnTo>
                  <a:pt x="150241" y="6137"/>
                </a:lnTo>
                <a:lnTo>
                  <a:pt x="148311" y="7068"/>
                </a:lnTo>
                <a:lnTo>
                  <a:pt x="146033" y="7689"/>
                </a:lnTo>
                <a:lnTo>
                  <a:pt x="143521" y="7110"/>
                </a:lnTo>
                <a:lnTo>
                  <a:pt x="138086" y="3822"/>
                </a:lnTo>
                <a:lnTo>
                  <a:pt x="135247" y="2548"/>
                </a:lnTo>
                <a:lnTo>
                  <a:pt x="132362" y="1698"/>
                </a:lnTo>
                <a:lnTo>
                  <a:pt x="129447" y="1133"/>
                </a:lnTo>
                <a:lnTo>
                  <a:pt x="125519" y="755"/>
                </a:lnTo>
                <a:lnTo>
                  <a:pt x="120916" y="504"/>
                </a:lnTo>
                <a:lnTo>
                  <a:pt x="111502" y="224"/>
                </a:lnTo>
                <a:lnTo>
                  <a:pt x="99633" y="67"/>
                </a:lnTo>
                <a:lnTo>
                  <a:pt x="32728" y="0"/>
                </a:lnTo>
                <a:lnTo>
                  <a:pt x="29290" y="993"/>
                </a:lnTo>
                <a:lnTo>
                  <a:pt x="26006" y="2646"/>
                </a:lnTo>
                <a:lnTo>
                  <a:pt x="22824" y="4741"/>
                </a:lnTo>
                <a:lnTo>
                  <a:pt x="19710" y="6137"/>
                </a:lnTo>
                <a:lnTo>
                  <a:pt x="16643" y="7068"/>
                </a:lnTo>
                <a:lnTo>
                  <a:pt x="9331" y="8562"/>
                </a:lnTo>
                <a:lnTo>
                  <a:pt x="5685" y="11412"/>
                </a:lnTo>
                <a:lnTo>
                  <a:pt x="3324" y="13561"/>
                </a:lnTo>
                <a:lnTo>
                  <a:pt x="1749" y="15986"/>
                </a:lnTo>
                <a:lnTo>
                  <a:pt x="0" y="21326"/>
                </a:lnTo>
                <a:lnTo>
                  <a:pt x="526" y="24139"/>
                </a:lnTo>
                <a:lnTo>
                  <a:pt x="5014" y="32839"/>
                </a:lnTo>
                <a:lnTo>
                  <a:pt x="6412" y="38738"/>
                </a:lnTo>
                <a:lnTo>
                  <a:pt x="9679" y="44667"/>
                </a:lnTo>
                <a:lnTo>
                  <a:pt x="11939" y="47637"/>
                </a:lnTo>
                <a:lnTo>
                  <a:pt x="15431" y="50610"/>
                </a:lnTo>
                <a:lnTo>
                  <a:pt x="19742" y="53584"/>
                </a:lnTo>
                <a:lnTo>
                  <a:pt x="24601" y="56558"/>
                </a:lnTo>
                <a:lnTo>
                  <a:pt x="28833" y="59534"/>
                </a:lnTo>
                <a:lnTo>
                  <a:pt x="32647" y="62510"/>
                </a:lnTo>
                <a:lnTo>
                  <a:pt x="36181" y="65486"/>
                </a:lnTo>
                <a:lnTo>
                  <a:pt x="40521" y="69454"/>
                </a:lnTo>
                <a:lnTo>
                  <a:pt x="50636" y="79155"/>
                </a:lnTo>
                <a:lnTo>
                  <a:pt x="85047" y="113264"/>
                </a:lnTo>
                <a:lnTo>
                  <a:pt x="90958" y="118174"/>
                </a:lnTo>
                <a:lnTo>
                  <a:pt x="96884" y="122439"/>
                </a:lnTo>
                <a:lnTo>
                  <a:pt x="102818" y="126274"/>
                </a:lnTo>
                <a:lnTo>
                  <a:pt x="108758" y="130816"/>
                </a:lnTo>
                <a:lnTo>
                  <a:pt x="114703" y="135827"/>
                </a:lnTo>
                <a:lnTo>
                  <a:pt x="120651" y="141153"/>
                </a:lnTo>
                <a:lnTo>
                  <a:pt x="125608" y="146688"/>
                </a:lnTo>
                <a:lnTo>
                  <a:pt x="129906" y="152362"/>
                </a:lnTo>
                <a:lnTo>
                  <a:pt x="133762" y="158130"/>
                </a:lnTo>
                <a:lnTo>
                  <a:pt x="138318" y="163959"/>
                </a:lnTo>
                <a:lnTo>
                  <a:pt x="143339" y="169829"/>
                </a:lnTo>
                <a:lnTo>
                  <a:pt x="153218" y="180652"/>
                </a:lnTo>
                <a:lnTo>
                  <a:pt x="160916" y="188769"/>
                </a:lnTo>
                <a:lnTo>
                  <a:pt x="163366" y="193315"/>
                </a:lnTo>
                <a:lnTo>
                  <a:pt x="164999" y="198330"/>
                </a:lnTo>
                <a:lnTo>
                  <a:pt x="166087" y="203657"/>
                </a:lnTo>
                <a:lnTo>
                  <a:pt x="169943" y="212222"/>
                </a:lnTo>
                <a:lnTo>
                  <a:pt x="173972" y="219337"/>
                </a:lnTo>
                <a:lnTo>
                  <a:pt x="175763" y="225806"/>
                </a:lnTo>
                <a:lnTo>
                  <a:pt x="176558" y="234634"/>
                </a:lnTo>
                <a:lnTo>
                  <a:pt x="176912" y="244181"/>
                </a:lnTo>
                <a:lnTo>
                  <a:pt x="177069" y="251731"/>
                </a:lnTo>
                <a:lnTo>
                  <a:pt x="176119" y="255133"/>
                </a:lnTo>
                <a:lnTo>
                  <a:pt x="172417" y="261559"/>
                </a:lnTo>
                <a:lnTo>
                  <a:pt x="167465" y="267723"/>
                </a:lnTo>
                <a:lnTo>
                  <a:pt x="160941" y="275024"/>
                </a:lnTo>
                <a:lnTo>
                  <a:pt x="157403" y="278668"/>
                </a:lnTo>
                <a:lnTo>
                  <a:pt x="155070" y="281029"/>
                </a:lnTo>
                <a:lnTo>
                  <a:pt x="151531" y="282603"/>
                </a:lnTo>
                <a:lnTo>
                  <a:pt x="147187" y="283651"/>
                </a:lnTo>
                <a:lnTo>
                  <a:pt x="142307" y="284351"/>
                </a:lnTo>
                <a:lnTo>
                  <a:pt x="138061" y="285809"/>
                </a:lnTo>
                <a:lnTo>
                  <a:pt x="134239" y="287774"/>
                </a:lnTo>
                <a:lnTo>
                  <a:pt x="130698" y="290076"/>
                </a:lnTo>
                <a:lnTo>
                  <a:pt x="127345" y="291611"/>
                </a:lnTo>
                <a:lnTo>
                  <a:pt x="124118" y="292634"/>
                </a:lnTo>
                <a:lnTo>
                  <a:pt x="120975" y="293315"/>
                </a:lnTo>
                <a:lnTo>
                  <a:pt x="116894" y="293771"/>
                </a:lnTo>
                <a:lnTo>
                  <a:pt x="112190" y="294074"/>
                </a:lnTo>
                <a:lnTo>
                  <a:pt x="102663" y="294410"/>
                </a:lnTo>
                <a:lnTo>
                  <a:pt x="95121" y="294560"/>
                </a:lnTo>
                <a:lnTo>
                  <a:pt x="52179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with these crosses</a:t>
            </a:r>
          </a:p>
          <a:p>
            <a:endParaRPr lang="en-US" dirty="0"/>
          </a:p>
          <a:p>
            <a:r>
              <a:rPr lang="en-US" dirty="0" smtClean="0"/>
              <a:t>BB x bb</a:t>
            </a:r>
          </a:p>
          <a:p>
            <a:r>
              <a:rPr lang="en-US" dirty="0" smtClean="0"/>
              <a:t>Bb x Bb</a:t>
            </a:r>
          </a:p>
          <a:p>
            <a:r>
              <a:rPr lang="en-US" dirty="0" smtClean="0"/>
              <a:t>bb x bb</a:t>
            </a:r>
          </a:p>
          <a:p>
            <a:r>
              <a:rPr lang="en-US" dirty="0" smtClean="0"/>
              <a:t>BB x BB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41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doodle definitions for the following terms and begin explaining inheritance and genetics to the Donnelly foundation: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Independent assortment</a:t>
            </a:r>
          </a:p>
          <a:p>
            <a:pPr lvl="1"/>
            <a:r>
              <a:rPr lang="en-US" dirty="0" smtClean="0"/>
              <a:t>Homozygous</a:t>
            </a:r>
          </a:p>
          <a:p>
            <a:pPr lvl="1"/>
            <a:r>
              <a:rPr lang="en-US" dirty="0" smtClean="0"/>
              <a:t>Heterozygous</a:t>
            </a:r>
          </a:p>
          <a:p>
            <a:pPr lvl="1"/>
            <a:r>
              <a:rPr lang="en-US" dirty="0" smtClean="0"/>
              <a:t>Genotype </a:t>
            </a:r>
          </a:p>
          <a:p>
            <a:pPr lvl="1"/>
            <a:r>
              <a:rPr lang="en-US" dirty="0" smtClean="0"/>
              <a:t>Phenotype</a:t>
            </a:r>
          </a:p>
          <a:p>
            <a:pPr lvl="1"/>
            <a:r>
              <a:rPr lang="en-US" dirty="0" smtClean="0"/>
              <a:t>Recessive</a:t>
            </a:r>
          </a:p>
          <a:p>
            <a:pPr lvl="1"/>
            <a:r>
              <a:rPr lang="en-US" dirty="0" smtClean="0"/>
              <a:t>dominant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8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this cross involves parents who each have a trait that contrasts with the trait of the other parent </a:t>
            </a:r>
          </a:p>
          <a:p>
            <a:r>
              <a:rPr lang="en-US" dirty="0"/>
              <a:t>The parents may be homozygous or heterozygous.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With your partner simplify each sentence by simplifying the words in the sentence!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Monohybrid Crosses</a:t>
            </a:r>
          </a:p>
        </p:txBody>
      </p:sp>
    </p:spTree>
    <p:extLst>
      <p:ext uri="{BB962C8B-B14F-4D97-AF65-F5344CB8AC3E}">
        <p14:creationId xmlns:p14="http://schemas.microsoft.com/office/powerpoint/2010/main" val="17207393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Monohybrid homozygous crosses: All expressed as dominant</a:t>
            </a:r>
          </a:p>
          <a:p>
            <a:r>
              <a:rPr lang="en-US" dirty="0" smtClean="0"/>
              <a:t>Monohybrid heterozygous crosses: 1:2:1 ratio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Crosses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000125" y="2705695"/>
            <a:ext cx="2646" cy="1"/>
          </a:xfrm>
          <a:custGeom>
            <a:avLst/>
            <a:gdLst/>
            <a:ahLst/>
            <a:cxnLst/>
            <a:rect l="0" t="0" r="0" b="0"/>
            <a:pathLst>
              <a:path w="2646" h="1">
                <a:moveTo>
                  <a:pt x="0" y="0"/>
                </a:moveTo>
                <a:lnTo>
                  <a:pt x="2645" y="0"/>
                </a:lnTo>
                <a:close/>
              </a:path>
            </a:pathLst>
          </a:custGeom>
          <a:ln w="3810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Annotation54"/>
          <p:cNvSpPr/>
          <p:nvPr/>
        </p:nvSpPr>
        <p:spPr>
          <a:xfrm>
            <a:off x="928722" y="2687836"/>
            <a:ext cx="919713" cy="98227"/>
          </a:xfrm>
          <a:custGeom>
            <a:avLst/>
            <a:gdLst/>
            <a:ahLst/>
            <a:cxnLst/>
            <a:rect l="0" t="0" r="0" b="0"/>
            <a:pathLst>
              <a:path w="919713" h="98227">
                <a:moveTo>
                  <a:pt x="71402" y="17859"/>
                </a:moveTo>
                <a:lnTo>
                  <a:pt x="193564" y="17859"/>
                </a:lnTo>
                <a:lnTo>
                  <a:pt x="205402" y="15213"/>
                </a:lnTo>
                <a:lnTo>
                  <a:pt x="211337" y="13118"/>
                </a:lnTo>
                <a:lnTo>
                  <a:pt x="233911" y="10171"/>
                </a:lnTo>
                <a:lnTo>
                  <a:pt x="262069" y="9174"/>
                </a:lnTo>
                <a:lnTo>
                  <a:pt x="356315" y="8932"/>
                </a:lnTo>
                <a:lnTo>
                  <a:pt x="374640" y="6285"/>
                </a:lnTo>
                <a:lnTo>
                  <a:pt x="383694" y="4189"/>
                </a:lnTo>
                <a:lnTo>
                  <a:pt x="404336" y="1862"/>
                </a:lnTo>
                <a:lnTo>
                  <a:pt x="425748" y="827"/>
                </a:lnTo>
                <a:lnTo>
                  <a:pt x="445186" y="367"/>
                </a:lnTo>
                <a:lnTo>
                  <a:pt x="646250" y="0"/>
                </a:lnTo>
                <a:lnTo>
                  <a:pt x="667211" y="2645"/>
                </a:lnTo>
                <a:lnTo>
                  <a:pt x="676967" y="4740"/>
                </a:lnTo>
                <a:lnTo>
                  <a:pt x="698391" y="7067"/>
                </a:lnTo>
                <a:lnTo>
                  <a:pt x="720150" y="8102"/>
                </a:lnTo>
                <a:lnTo>
                  <a:pt x="739743" y="8562"/>
                </a:lnTo>
                <a:lnTo>
                  <a:pt x="919712" y="8929"/>
                </a:lnTo>
                <a:lnTo>
                  <a:pt x="797680" y="8929"/>
                </a:lnTo>
                <a:lnTo>
                  <a:pt x="783130" y="11575"/>
                </a:lnTo>
                <a:lnTo>
                  <a:pt x="775083" y="13670"/>
                </a:lnTo>
                <a:lnTo>
                  <a:pt x="754276" y="16618"/>
                </a:lnTo>
                <a:lnTo>
                  <a:pt x="728476" y="18606"/>
                </a:lnTo>
                <a:lnTo>
                  <a:pt x="720787" y="20341"/>
                </a:lnTo>
                <a:lnTo>
                  <a:pt x="712685" y="22491"/>
                </a:lnTo>
                <a:lnTo>
                  <a:pt x="691801" y="25515"/>
                </a:lnTo>
                <a:lnTo>
                  <a:pt x="668305" y="26411"/>
                </a:lnTo>
                <a:lnTo>
                  <a:pt x="651216" y="29266"/>
                </a:lnTo>
                <a:lnTo>
                  <a:pt x="642492" y="31417"/>
                </a:lnTo>
                <a:lnTo>
                  <a:pt x="615992" y="34444"/>
                </a:lnTo>
                <a:lnTo>
                  <a:pt x="589288" y="35341"/>
                </a:lnTo>
                <a:lnTo>
                  <a:pt x="562525" y="35606"/>
                </a:lnTo>
                <a:lnTo>
                  <a:pt x="544671" y="38314"/>
                </a:lnTo>
                <a:lnTo>
                  <a:pt x="535743" y="40425"/>
                </a:lnTo>
                <a:lnTo>
                  <a:pt x="508956" y="43397"/>
                </a:lnTo>
                <a:lnTo>
                  <a:pt x="482168" y="44277"/>
                </a:lnTo>
                <a:lnTo>
                  <a:pt x="455379" y="44538"/>
                </a:lnTo>
                <a:lnTo>
                  <a:pt x="440165" y="47245"/>
                </a:lnTo>
                <a:lnTo>
                  <a:pt x="433330" y="49356"/>
                </a:lnTo>
                <a:lnTo>
                  <a:pt x="409489" y="52327"/>
                </a:lnTo>
                <a:lnTo>
                  <a:pt x="383574" y="53207"/>
                </a:lnTo>
                <a:lnTo>
                  <a:pt x="365919" y="56059"/>
                </a:lnTo>
                <a:lnTo>
                  <a:pt x="357043" y="58208"/>
                </a:lnTo>
                <a:lnTo>
                  <a:pt x="335071" y="61233"/>
                </a:lnTo>
                <a:lnTo>
                  <a:pt x="328541" y="62650"/>
                </a:lnTo>
                <a:lnTo>
                  <a:pt x="322203" y="64587"/>
                </a:lnTo>
                <a:lnTo>
                  <a:pt x="315994" y="66870"/>
                </a:lnTo>
                <a:lnTo>
                  <a:pt x="301156" y="69407"/>
                </a:lnTo>
                <a:lnTo>
                  <a:pt x="278715" y="70836"/>
                </a:lnTo>
                <a:lnTo>
                  <a:pt x="256852" y="71259"/>
                </a:lnTo>
                <a:lnTo>
                  <a:pt x="241137" y="72350"/>
                </a:lnTo>
                <a:lnTo>
                  <a:pt x="234168" y="74030"/>
                </a:lnTo>
                <a:lnTo>
                  <a:pt x="227538" y="76142"/>
                </a:lnTo>
                <a:lnTo>
                  <a:pt x="208726" y="79115"/>
                </a:lnTo>
                <a:lnTo>
                  <a:pt x="184591" y="80120"/>
                </a:lnTo>
                <a:lnTo>
                  <a:pt x="119028" y="80364"/>
                </a:lnTo>
                <a:lnTo>
                  <a:pt x="107121" y="83011"/>
                </a:lnTo>
                <a:lnTo>
                  <a:pt x="101168" y="85106"/>
                </a:lnTo>
                <a:lnTo>
                  <a:pt x="88049" y="88055"/>
                </a:lnTo>
                <a:lnTo>
                  <a:pt x="60892" y="89187"/>
                </a:lnTo>
                <a:lnTo>
                  <a:pt x="37019" y="89287"/>
                </a:lnTo>
                <a:lnTo>
                  <a:pt x="32605" y="90282"/>
                </a:lnTo>
                <a:lnTo>
                  <a:pt x="28670" y="91938"/>
                </a:lnTo>
                <a:lnTo>
                  <a:pt x="19966" y="96984"/>
                </a:lnTo>
                <a:lnTo>
                  <a:pt x="16130" y="97674"/>
                </a:lnTo>
                <a:lnTo>
                  <a:pt x="0" y="98226"/>
                </a:lnTo>
                <a:lnTo>
                  <a:pt x="77513" y="98226"/>
                </a:lnTo>
                <a:lnTo>
                  <a:pt x="89332" y="95580"/>
                </a:lnTo>
                <a:lnTo>
                  <a:pt x="95262" y="93485"/>
                </a:lnTo>
                <a:lnTo>
                  <a:pt x="113088" y="90538"/>
                </a:lnTo>
                <a:lnTo>
                  <a:pt x="135678" y="89664"/>
                </a:lnTo>
                <a:lnTo>
                  <a:pt x="205417" y="89310"/>
                </a:lnTo>
                <a:lnTo>
                  <a:pt x="223238" y="88310"/>
                </a:lnTo>
                <a:lnTo>
                  <a:pt x="232157" y="86655"/>
                </a:lnTo>
                <a:lnTo>
                  <a:pt x="241080" y="84559"/>
                </a:lnTo>
                <a:lnTo>
                  <a:pt x="267860" y="81609"/>
                </a:lnTo>
                <a:lnTo>
                  <a:pt x="294646" y="80735"/>
                </a:lnTo>
                <a:lnTo>
                  <a:pt x="835482" y="80367"/>
                </a:lnTo>
                <a:lnTo>
                  <a:pt x="773675" y="80367"/>
                </a:lnTo>
                <a:lnTo>
                  <a:pt x="760224" y="77721"/>
                </a:lnTo>
                <a:lnTo>
                  <a:pt x="753859" y="75626"/>
                </a:lnTo>
                <a:lnTo>
                  <a:pt x="735420" y="72678"/>
                </a:lnTo>
                <a:lnTo>
                  <a:pt x="712648" y="71805"/>
                </a:lnTo>
                <a:lnTo>
                  <a:pt x="676536" y="71485"/>
                </a:lnTo>
                <a:lnTo>
                  <a:pt x="615992" y="71440"/>
                </a:lnTo>
                <a:lnTo>
                  <a:pt x="598200" y="74084"/>
                </a:lnTo>
                <a:lnTo>
                  <a:pt x="589288" y="76178"/>
                </a:lnTo>
                <a:lnTo>
                  <a:pt x="571449" y="75859"/>
                </a:lnTo>
                <a:lnTo>
                  <a:pt x="553598" y="73403"/>
                </a:lnTo>
                <a:lnTo>
                  <a:pt x="526814" y="72019"/>
                </a:lnTo>
                <a:lnTo>
                  <a:pt x="500027" y="71609"/>
                </a:lnTo>
                <a:lnTo>
                  <a:pt x="420901" y="71444"/>
                </a:lnTo>
                <a:lnTo>
                  <a:pt x="402352" y="74086"/>
                </a:lnTo>
                <a:lnTo>
                  <a:pt x="393239" y="76179"/>
                </a:lnTo>
                <a:lnTo>
                  <a:pt x="375175" y="75860"/>
                </a:lnTo>
                <a:lnTo>
                  <a:pt x="357225" y="73403"/>
                </a:lnTo>
                <a:lnTo>
                  <a:pt x="339325" y="72311"/>
                </a:lnTo>
                <a:lnTo>
                  <a:pt x="321448" y="74471"/>
                </a:lnTo>
                <a:lnTo>
                  <a:pt x="312514" y="76436"/>
                </a:lnTo>
                <a:lnTo>
                  <a:pt x="294649" y="75974"/>
                </a:lnTo>
                <a:lnTo>
                  <a:pt x="285718" y="74462"/>
                </a:lnTo>
                <a:lnTo>
                  <a:pt x="270503" y="75427"/>
                </a:lnTo>
                <a:lnTo>
                  <a:pt x="256133" y="78171"/>
                </a:lnTo>
                <a:lnTo>
                  <a:pt x="232302" y="79716"/>
                </a:lnTo>
                <a:lnTo>
                  <a:pt x="205968" y="80238"/>
                </a:lnTo>
                <a:lnTo>
                  <a:pt x="142840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55"/>
          <p:cNvSpPr/>
          <p:nvPr/>
        </p:nvSpPr>
        <p:spPr>
          <a:xfrm>
            <a:off x="6688704" y="2107406"/>
            <a:ext cx="2169543" cy="767954"/>
          </a:xfrm>
          <a:custGeom>
            <a:avLst/>
            <a:gdLst/>
            <a:ahLst/>
            <a:cxnLst/>
            <a:rect l="0" t="0" r="0" b="0"/>
            <a:pathLst>
              <a:path w="2169543" h="767954">
                <a:moveTo>
                  <a:pt x="53210" y="723304"/>
                </a:moveTo>
                <a:lnTo>
                  <a:pt x="61771" y="723304"/>
                </a:lnTo>
                <a:lnTo>
                  <a:pt x="69795" y="730993"/>
                </a:lnTo>
                <a:lnTo>
                  <a:pt x="73149" y="731683"/>
                </a:lnTo>
                <a:lnTo>
                  <a:pt x="109775" y="732231"/>
                </a:lnTo>
                <a:lnTo>
                  <a:pt x="135313" y="739922"/>
                </a:lnTo>
                <a:lnTo>
                  <a:pt x="182111" y="742134"/>
                </a:lnTo>
                <a:lnTo>
                  <a:pt x="205194" y="748227"/>
                </a:lnTo>
                <a:lnTo>
                  <a:pt x="269289" y="750061"/>
                </a:lnTo>
                <a:lnTo>
                  <a:pt x="283521" y="752725"/>
                </a:lnTo>
                <a:lnTo>
                  <a:pt x="297453" y="756224"/>
                </a:lnTo>
                <a:lnTo>
                  <a:pt x="358183" y="758914"/>
                </a:lnTo>
                <a:lnTo>
                  <a:pt x="776514" y="759023"/>
                </a:lnTo>
                <a:lnTo>
                  <a:pt x="837781" y="751335"/>
                </a:lnTo>
                <a:lnTo>
                  <a:pt x="901457" y="750166"/>
                </a:lnTo>
                <a:lnTo>
                  <a:pt x="977705" y="750096"/>
                </a:lnTo>
                <a:lnTo>
                  <a:pt x="1044160" y="741991"/>
                </a:lnTo>
                <a:lnTo>
                  <a:pt x="1104098" y="741237"/>
                </a:lnTo>
                <a:lnTo>
                  <a:pt x="1558128" y="741164"/>
                </a:lnTo>
                <a:lnTo>
                  <a:pt x="1624589" y="733062"/>
                </a:lnTo>
                <a:lnTo>
                  <a:pt x="1687328" y="732283"/>
                </a:lnTo>
                <a:lnTo>
                  <a:pt x="1730997" y="731248"/>
                </a:lnTo>
                <a:lnTo>
                  <a:pt x="1760641" y="725168"/>
                </a:lnTo>
                <a:lnTo>
                  <a:pt x="1824153" y="722385"/>
                </a:lnTo>
                <a:lnTo>
                  <a:pt x="1866314" y="715626"/>
                </a:lnTo>
                <a:lnTo>
                  <a:pt x="1895592" y="713630"/>
                </a:lnTo>
                <a:lnTo>
                  <a:pt x="1933011" y="706719"/>
                </a:lnTo>
                <a:lnTo>
                  <a:pt x="1957936" y="704704"/>
                </a:lnTo>
                <a:lnTo>
                  <a:pt x="1981968" y="695781"/>
                </a:lnTo>
                <a:lnTo>
                  <a:pt x="1993904" y="691228"/>
                </a:lnTo>
                <a:lnTo>
                  <a:pt x="2017736" y="685659"/>
                </a:lnTo>
                <a:lnTo>
                  <a:pt x="2028653" y="680776"/>
                </a:lnTo>
                <a:lnTo>
                  <a:pt x="2036812" y="675299"/>
                </a:lnTo>
                <a:lnTo>
                  <a:pt x="2046391" y="672203"/>
                </a:lnTo>
                <a:lnTo>
                  <a:pt x="2051724" y="671377"/>
                </a:lnTo>
                <a:lnTo>
                  <a:pt x="2060296" y="667814"/>
                </a:lnTo>
                <a:lnTo>
                  <a:pt x="2094223" y="646831"/>
                </a:lnTo>
                <a:lnTo>
                  <a:pt x="2103792" y="643099"/>
                </a:lnTo>
                <a:lnTo>
                  <a:pt x="2115914" y="633452"/>
                </a:lnTo>
                <a:lnTo>
                  <a:pt x="2139778" y="610173"/>
                </a:lnTo>
                <a:lnTo>
                  <a:pt x="2154663" y="595310"/>
                </a:lnTo>
                <a:lnTo>
                  <a:pt x="2156647" y="592334"/>
                </a:lnTo>
                <a:lnTo>
                  <a:pt x="2160432" y="583406"/>
                </a:lnTo>
                <a:lnTo>
                  <a:pt x="2166405" y="574476"/>
                </a:lnTo>
                <a:lnTo>
                  <a:pt x="2168150" y="568523"/>
                </a:lnTo>
                <a:lnTo>
                  <a:pt x="2169361" y="546573"/>
                </a:lnTo>
                <a:lnTo>
                  <a:pt x="2169535" y="523984"/>
                </a:lnTo>
                <a:lnTo>
                  <a:pt x="2169542" y="510237"/>
                </a:lnTo>
                <a:lnTo>
                  <a:pt x="2168552" y="505853"/>
                </a:lnTo>
                <a:lnTo>
                  <a:pt x="2162478" y="491689"/>
                </a:lnTo>
                <a:lnTo>
                  <a:pt x="2160451" y="484434"/>
                </a:lnTo>
                <a:lnTo>
                  <a:pt x="2153712" y="466254"/>
                </a:lnTo>
                <a:lnTo>
                  <a:pt x="2151595" y="458247"/>
                </a:lnTo>
                <a:lnTo>
                  <a:pt x="2144824" y="443576"/>
                </a:lnTo>
                <a:lnTo>
                  <a:pt x="2130731" y="421309"/>
                </a:lnTo>
                <a:lnTo>
                  <a:pt x="2118921" y="399582"/>
                </a:lnTo>
                <a:lnTo>
                  <a:pt x="2104388" y="382061"/>
                </a:lnTo>
                <a:lnTo>
                  <a:pt x="2094946" y="371219"/>
                </a:lnTo>
                <a:lnTo>
                  <a:pt x="2083060" y="354951"/>
                </a:lnTo>
                <a:lnTo>
                  <a:pt x="2056022" y="332100"/>
                </a:lnTo>
                <a:lnTo>
                  <a:pt x="2038679" y="310303"/>
                </a:lnTo>
                <a:lnTo>
                  <a:pt x="2011409" y="287452"/>
                </a:lnTo>
                <a:lnTo>
                  <a:pt x="1981972" y="265861"/>
                </a:lnTo>
                <a:lnTo>
                  <a:pt x="1964148" y="252075"/>
                </a:lnTo>
                <a:lnTo>
                  <a:pt x="1928258" y="228288"/>
                </a:lnTo>
                <a:lnTo>
                  <a:pt x="1902207" y="207849"/>
                </a:lnTo>
                <a:lnTo>
                  <a:pt x="1881313" y="197184"/>
                </a:lnTo>
                <a:lnTo>
                  <a:pt x="1865825" y="189833"/>
                </a:lnTo>
                <a:lnTo>
                  <a:pt x="1833571" y="167971"/>
                </a:lnTo>
                <a:lnTo>
                  <a:pt x="1782450" y="145927"/>
                </a:lnTo>
                <a:lnTo>
                  <a:pt x="1749234" y="131314"/>
                </a:lnTo>
                <a:lnTo>
                  <a:pt x="1732709" y="122854"/>
                </a:lnTo>
                <a:lnTo>
                  <a:pt x="1711257" y="116107"/>
                </a:lnTo>
                <a:lnTo>
                  <a:pt x="1660301" y="92928"/>
                </a:lnTo>
                <a:lnTo>
                  <a:pt x="1634682" y="84530"/>
                </a:lnTo>
                <a:lnTo>
                  <a:pt x="1572563" y="70897"/>
                </a:lnTo>
                <a:lnTo>
                  <a:pt x="1531925" y="57476"/>
                </a:lnTo>
                <a:lnTo>
                  <a:pt x="1473628" y="46791"/>
                </a:lnTo>
                <a:lnTo>
                  <a:pt x="1446418" y="39440"/>
                </a:lnTo>
                <a:lnTo>
                  <a:pt x="1383743" y="28868"/>
                </a:lnTo>
                <a:lnTo>
                  <a:pt x="1356947" y="24759"/>
                </a:lnTo>
                <a:lnTo>
                  <a:pt x="1330156" y="19904"/>
                </a:lnTo>
                <a:lnTo>
                  <a:pt x="1276577" y="15393"/>
                </a:lnTo>
                <a:lnTo>
                  <a:pt x="1249788" y="10844"/>
                </a:lnTo>
                <a:lnTo>
                  <a:pt x="1189142" y="9098"/>
                </a:lnTo>
                <a:lnTo>
                  <a:pt x="1170248" y="8012"/>
                </a:lnTo>
                <a:lnTo>
                  <a:pt x="1115915" y="834"/>
                </a:lnTo>
                <a:lnTo>
                  <a:pt x="1053339" y="48"/>
                </a:lnTo>
                <a:lnTo>
                  <a:pt x="887492" y="0"/>
                </a:lnTo>
                <a:lnTo>
                  <a:pt x="821386" y="8102"/>
                </a:lnTo>
                <a:lnTo>
                  <a:pt x="794440" y="9676"/>
                </a:lnTo>
                <a:lnTo>
                  <a:pt x="740802" y="17010"/>
                </a:lnTo>
                <a:lnTo>
                  <a:pt x="715000" y="18600"/>
                </a:lnTo>
                <a:lnTo>
                  <a:pt x="685356" y="24877"/>
                </a:lnTo>
                <a:lnTo>
                  <a:pt x="659876" y="28868"/>
                </a:lnTo>
                <a:lnTo>
                  <a:pt x="633476" y="33689"/>
                </a:lnTo>
                <a:lnTo>
                  <a:pt x="616699" y="35809"/>
                </a:lnTo>
                <a:lnTo>
                  <a:pt x="564292" y="53757"/>
                </a:lnTo>
                <a:lnTo>
                  <a:pt x="557642" y="56674"/>
                </a:lnTo>
                <a:lnTo>
                  <a:pt x="542316" y="59915"/>
                </a:lnTo>
                <a:lnTo>
                  <a:pt x="526574" y="62347"/>
                </a:lnTo>
                <a:lnTo>
                  <a:pt x="463871" y="85401"/>
                </a:lnTo>
                <a:lnTo>
                  <a:pt x="437754" y="91173"/>
                </a:lnTo>
                <a:lnTo>
                  <a:pt x="389583" y="113182"/>
                </a:lnTo>
                <a:lnTo>
                  <a:pt x="371708" y="123053"/>
                </a:lnTo>
                <a:lnTo>
                  <a:pt x="353844" y="136120"/>
                </a:lnTo>
                <a:lnTo>
                  <a:pt x="332675" y="144186"/>
                </a:lnTo>
                <a:lnTo>
                  <a:pt x="319238" y="154839"/>
                </a:lnTo>
                <a:lnTo>
                  <a:pt x="308366" y="164067"/>
                </a:lnTo>
                <a:lnTo>
                  <a:pt x="267473" y="187370"/>
                </a:lnTo>
                <a:lnTo>
                  <a:pt x="252294" y="196407"/>
                </a:lnTo>
                <a:lnTo>
                  <a:pt x="227997" y="217467"/>
                </a:lnTo>
                <a:lnTo>
                  <a:pt x="196819" y="240938"/>
                </a:lnTo>
                <a:lnTo>
                  <a:pt x="175161" y="262099"/>
                </a:lnTo>
                <a:lnTo>
                  <a:pt x="154666" y="283518"/>
                </a:lnTo>
                <a:lnTo>
                  <a:pt x="139563" y="305312"/>
                </a:lnTo>
                <a:lnTo>
                  <a:pt x="116933" y="329074"/>
                </a:lnTo>
                <a:lnTo>
                  <a:pt x="86061" y="360052"/>
                </a:lnTo>
                <a:lnTo>
                  <a:pt x="71084" y="382100"/>
                </a:lnTo>
                <a:lnTo>
                  <a:pt x="62143" y="394996"/>
                </a:lnTo>
                <a:lnTo>
                  <a:pt x="53211" y="408739"/>
                </a:lnTo>
                <a:lnTo>
                  <a:pt x="41303" y="422271"/>
                </a:lnTo>
                <a:lnTo>
                  <a:pt x="39319" y="426374"/>
                </a:lnTo>
                <a:lnTo>
                  <a:pt x="35534" y="440636"/>
                </a:lnTo>
                <a:lnTo>
                  <a:pt x="31132" y="448184"/>
                </a:lnTo>
                <a:lnTo>
                  <a:pt x="21214" y="461115"/>
                </a:lnTo>
                <a:lnTo>
                  <a:pt x="19145" y="467208"/>
                </a:lnTo>
                <a:lnTo>
                  <a:pt x="16825" y="485341"/>
                </a:lnTo>
                <a:lnTo>
                  <a:pt x="10487" y="499506"/>
                </a:lnTo>
                <a:lnTo>
                  <a:pt x="8941" y="511859"/>
                </a:lnTo>
                <a:lnTo>
                  <a:pt x="8611" y="533905"/>
                </a:lnTo>
                <a:lnTo>
                  <a:pt x="8594" y="537506"/>
                </a:lnTo>
                <a:lnTo>
                  <a:pt x="7591" y="540900"/>
                </a:lnTo>
                <a:lnTo>
                  <a:pt x="2430" y="550417"/>
                </a:lnTo>
                <a:lnTo>
                  <a:pt x="876" y="556507"/>
                </a:lnTo>
                <a:lnTo>
                  <a:pt x="0" y="565514"/>
                </a:lnTo>
                <a:lnTo>
                  <a:pt x="2441" y="574131"/>
                </a:lnTo>
                <a:lnTo>
                  <a:pt x="5840" y="583583"/>
                </a:lnTo>
                <a:lnTo>
                  <a:pt x="8023" y="597736"/>
                </a:lnTo>
                <a:lnTo>
                  <a:pt x="8203" y="600897"/>
                </a:lnTo>
                <a:lnTo>
                  <a:pt x="9314" y="603996"/>
                </a:lnTo>
                <a:lnTo>
                  <a:pt x="14627" y="613099"/>
                </a:lnTo>
                <a:lnTo>
                  <a:pt x="17634" y="622080"/>
                </a:lnTo>
                <a:lnTo>
                  <a:pt x="23376" y="631025"/>
                </a:lnTo>
                <a:lnTo>
                  <a:pt x="26510" y="639959"/>
                </a:lnTo>
                <a:lnTo>
                  <a:pt x="32290" y="648890"/>
                </a:lnTo>
                <a:lnTo>
                  <a:pt x="35435" y="657820"/>
                </a:lnTo>
                <a:lnTo>
                  <a:pt x="42210" y="666750"/>
                </a:lnTo>
                <a:lnTo>
                  <a:pt x="65151" y="690562"/>
                </a:lnTo>
                <a:lnTo>
                  <a:pt x="67123" y="693539"/>
                </a:lnTo>
                <a:lnTo>
                  <a:pt x="69316" y="699492"/>
                </a:lnTo>
                <a:lnTo>
                  <a:pt x="71884" y="701476"/>
                </a:lnTo>
                <a:lnTo>
                  <a:pt x="75581" y="702799"/>
                </a:lnTo>
                <a:lnTo>
                  <a:pt x="80030" y="703681"/>
                </a:lnTo>
                <a:lnTo>
                  <a:pt x="87619" y="707307"/>
                </a:lnTo>
                <a:lnTo>
                  <a:pt x="103638" y="719581"/>
                </a:lnTo>
                <a:lnTo>
                  <a:pt x="112690" y="723193"/>
                </a:lnTo>
                <a:lnTo>
                  <a:pt x="118671" y="727555"/>
                </a:lnTo>
                <a:lnTo>
                  <a:pt x="122647" y="729114"/>
                </a:lnTo>
                <a:lnTo>
                  <a:pt x="136732" y="732302"/>
                </a:lnTo>
                <a:lnTo>
                  <a:pt x="148623" y="738097"/>
                </a:lnTo>
                <a:lnTo>
                  <a:pt x="169916" y="743204"/>
                </a:lnTo>
                <a:lnTo>
                  <a:pt x="181477" y="747032"/>
                </a:lnTo>
                <a:lnTo>
                  <a:pt x="198150" y="750179"/>
                </a:lnTo>
                <a:lnTo>
                  <a:pt x="210808" y="755962"/>
                </a:lnTo>
                <a:lnTo>
                  <a:pt x="226685" y="758116"/>
                </a:lnTo>
                <a:lnTo>
                  <a:pt x="280442" y="759992"/>
                </a:lnTo>
                <a:lnTo>
                  <a:pt x="316885" y="766709"/>
                </a:lnTo>
                <a:lnTo>
                  <a:pt x="383593" y="767939"/>
                </a:lnTo>
                <a:lnTo>
                  <a:pt x="419508" y="766959"/>
                </a:lnTo>
                <a:lnTo>
                  <a:pt x="451701" y="760264"/>
                </a:lnTo>
                <a:lnTo>
                  <a:pt x="515125" y="759072"/>
                </a:lnTo>
                <a:lnTo>
                  <a:pt x="643820" y="759023"/>
                </a:lnTo>
                <a:lnTo>
                  <a:pt x="705150" y="750921"/>
                </a:lnTo>
                <a:lnTo>
                  <a:pt x="731888" y="749347"/>
                </a:lnTo>
                <a:lnTo>
                  <a:pt x="784453" y="742013"/>
                </a:lnTo>
                <a:lnTo>
                  <a:pt x="830920" y="740246"/>
                </a:lnTo>
                <a:lnTo>
                  <a:pt x="883743" y="733068"/>
                </a:lnTo>
                <a:lnTo>
                  <a:pt x="946183" y="732283"/>
                </a:lnTo>
                <a:lnTo>
                  <a:pt x="1035475" y="732235"/>
                </a:lnTo>
                <a:lnTo>
                  <a:pt x="1097983" y="724132"/>
                </a:lnTo>
                <a:lnTo>
                  <a:pt x="1160491" y="723353"/>
                </a:lnTo>
                <a:lnTo>
                  <a:pt x="1249788" y="723305"/>
                </a:lnTo>
                <a:lnTo>
                  <a:pt x="1312296" y="731407"/>
                </a:lnTo>
                <a:lnTo>
                  <a:pt x="1378993" y="732202"/>
                </a:lnTo>
                <a:lnTo>
                  <a:pt x="1411349" y="733220"/>
                </a:lnTo>
                <a:lnTo>
                  <a:pt x="1458035" y="740336"/>
                </a:lnTo>
                <a:lnTo>
                  <a:pt x="1481817" y="741911"/>
                </a:lnTo>
                <a:lnTo>
                  <a:pt x="1510778" y="748183"/>
                </a:lnTo>
                <a:lnTo>
                  <a:pt x="1546535" y="750834"/>
                </a:lnTo>
                <a:lnTo>
                  <a:pt x="1572349" y="757749"/>
                </a:lnTo>
                <a:lnTo>
                  <a:pt x="1610190" y="759941"/>
                </a:lnTo>
                <a:lnTo>
                  <a:pt x="1633764" y="7679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56"/>
          <p:cNvSpPr/>
          <p:nvPr/>
        </p:nvSpPr>
        <p:spPr>
          <a:xfrm>
            <a:off x="5214937" y="2830710"/>
            <a:ext cx="1473399" cy="892970"/>
          </a:xfrm>
          <a:custGeom>
            <a:avLst/>
            <a:gdLst/>
            <a:ahLst/>
            <a:cxnLst/>
            <a:rect l="0" t="0" r="0" b="0"/>
            <a:pathLst>
              <a:path w="1473399" h="892970">
                <a:moveTo>
                  <a:pt x="1473398" y="0"/>
                </a:moveTo>
                <a:lnTo>
                  <a:pt x="1465710" y="7689"/>
                </a:lnTo>
                <a:lnTo>
                  <a:pt x="1462374" y="8379"/>
                </a:lnTo>
                <a:lnTo>
                  <a:pt x="1460096" y="8563"/>
                </a:lnTo>
                <a:lnTo>
                  <a:pt x="1458577" y="9677"/>
                </a:lnTo>
                <a:lnTo>
                  <a:pt x="1457565" y="11413"/>
                </a:lnTo>
                <a:lnTo>
                  <a:pt x="1456889" y="13562"/>
                </a:lnTo>
                <a:lnTo>
                  <a:pt x="1455447" y="14994"/>
                </a:lnTo>
                <a:lnTo>
                  <a:pt x="1453493" y="15949"/>
                </a:lnTo>
                <a:lnTo>
                  <a:pt x="1451198" y="16586"/>
                </a:lnTo>
                <a:lnTo>
                  <a:pt x="1449669" y="18003"/>
                </a:lnTo>
                <a:lnTo>
                  <a:pt x="1448649" y="19940"/>
                </a:lnTo>
                <a:lnTo>
                  <a:pt x="1447969" y="22223"/>
                </a:lnTo>
                <a:lnTo>
                  <a:pt x="1444568" y="27406"/>
                </a:lnTo>
                <a:lnTo>
                  <a:pt x="1442272" y="30177"/>
                </a:lnTo>
                <a:lnTo>
                  <a:pt x="1439749" y="32024"/>
                </a:lnTo>
                <a:lnTo>
                  <a:pt x="1434300" y="34077"/>
                </a:lnTo>
                <a:lnTo>
                  <a:pt x="1425654" y="35233"/>
                </a:lnTo>
                <a:lnTo>
                  <a:pt x="1422717" y="36387"/>
                </a:lnTo>
                <a:lnTo>
                  <a:pt x="1416808" y="40315"/>
                </a:lnTo>
                <a:lnTo>
                  <a:pt x="1396005" y="58634"/>
                </a:lnTo>
                <a:lnTo>
                  <a:pt x="1387077" y="62353"/>
                </a:lnTo>
                <a:lnTo>
                  <a:pt x="1346288" y="89346"/>
                </a:lnTo>
                <a:lnTo>
                  <a:pt x="1332549" y="98242"/>
                </a:lnTo>
                <a:lnTo>
                  <a:pt x="1319547" y="107161"/>
                </a:lnTo>
                <a:lnTo>
                  <a:pt x="1288342" y="125016"/>
                </a:lnTo>
                <a:lnTo>
                  <a:pt x="1258519" y="149943"/>
                </a:lnTo>
                <a:lnTo>
                  <a:pt x="1217381" y="172532"/>
                </a:lnTo>
                <a:lnTo>
                  <a:pt x="1181692" y="198179"/>
                </a:lnTo>
                <a:lnTo>
                  <a:pt x="1138288" y="224868"/>
                </a:lnTo>
                <a:lnTo>
                  <a:pt x="1096697" y="248700"/>
                </a:lnTo>
                <a:lnTo>
                  <a:pt x="1044841" y="279729"/>
                </a:lnTo>
                <a:lnTo>
                  <a:pt x="1000209" y="307495"/>
                </a:lnTo>
                <a:lnTo>
                  <a:pt x="979204" y="323723"/>
                </a:lnTo>
                <a:lnTo>
                  <a:pt x="937214" y="346558"/>
                </a:lnTo>
                <a:lnTo>
                  <a:pt x="899983" y="372570"/>
                </a:lnTo>
                <a:lnTo>
                  <a:pt x="848153" y="399757"/>
                </a:lnTo>
                <a:lnTo>
                  <a:pt x="831378" y="407858"/>
                </a:lnTo>
                <a:lnTo>
                  <a:pt x="793491" y="434980"/>
                </a:lnTo>
                <a:lnTo>
                  <a:pt x="749929" y="457329"/>
                </a:lnTo>
                <a:lnTo>
                  <a:pt x="705424" y="484440"/>
                </a:lnTo>
                <a:lnTo>
                  <a:pt x="660794" y="507290"/>
                </a:lnTo>
                <a:lnTo>
                  <a:pt x="618793" y="533304"/>
                </a:lnTo>
                <a:lnTo>
                  <a:pt x="579602" y="556475"/>
                </a:lnTo>
                <a:lnTo>
                  <a:pt x="535672" y="578807"/>
                </a:lnTo>
                <a:lnTo>
                  <a:pt x="491118" y="600330"/>
                </a:lnTo>
                <a:lnTo>
                  <a:pt x="455411" y="622505"/>
                </a:lnTo>
                <a:lnTo>
                  <a:pt x="417833" y="649275"/>
                </a:lnTo>
                <a:lnTo>
                  <a:pt x="374802" y="667401"/>
                </a:lnTo>
                <a:lnTo>
                  <a:pt x="349177" y="682708"/>
                </a:lnTo>
                <a:lnTo>
                  <a:pt x="327584" y="698819"/>
                </a:lnTo>
                <a:lnTo>
                  <a:pt x="285379" y="721612"/>
                </a:lnTo>
                <a:lnTo>
                  <a:pt x="239828" y="748472"/>
                </a:lnTo>
                <a:lnTo>
                  <a:pt x="199841" y="770526"/>
                </a:lnTo>
                <a:lnTo>
                  <a:pt x="157782" y="792734"/>
                </a:lnTo>
                <a:lnTo>
                  <a:pt x="139906" y="805833"/>
                </a:lnTo>
                <a:lnTo>
                  <a:pt x="122041" y="812581"/>
                </a:lnTo>
                <a:lnTo>
                  <a:pt x="104180" y="824282"/>
                </a:lnTo>
                <a:lnTo>
                  <a:pt x="74414" y="834388"/>
                </a:lnTo>
                <a:lnTo>
                  <a:pt x="61295" y="842649"/>
                </a:lnTo>
                <a:lnTo>
                  <a:pt x="47974" y="853337"/>
                </a:lnTo>
                <a:lnTo>
                  <a:pt x="41827" y="855511"/>
                </a:lnTo>
                <a:lnTo>
                  <a:pt x="29796" y="856907"/>
                </a:lnTo>
                <a:lnTo>
                  <a:pt x="23826" y="857098"/>
                </a:lnTo>
                <a:lnTo>
                  <a:pt x="20845" y="858141"/>
                </a:lnTo>
                <a:lnTo>
                  <a:pt x="10695" y="864926"/>
                </a:lnTo>
                <a:lnTo>
                  <a:pt x="7069" y="865623"/>
                </a:lnTo>
                <a:lnTo>
                  <a:pt x="4712" y="865808"/>
                </a:lnTo>
                <a:lnTo>
                  <a:pt x="3142" y="864940"/>
                </a:lnTo>
                <a:lnTo>
                  <a:pt x="2094" y="863369"/>
                </a:lnTo>
                <a:lnTo>
                  <a:pt x="36" y="857357"/>
                </a:lnTo>
                <a:lnTo>
                  <a:pt x="3" y="849571"/>
                </a:lnTo>
                <a:lnTo>
                  <a:pt x="7689" y="833053"/>
                </a:lnTo>
                <a:lnTo>
                  <a:pt x="14822" y="823844"/>
                </a:lnTo>
                <a:lnTo>
                  <a:pt x="17952" y="815382"/>
                </a:lnTo>
                <a:lnTo>
                  <a:pt x="23730" y="806591"/>
                </a:lnTo>
                <a:lnTo>
                  <a:pt x="26875" y="797702"/>
                </a:lnTo>
                <a:lnTo>
                  <a:pt x="32657" y="788784"/>
                </a:lnTo>
                <a:lnTo>
                  <a:pt x="35804" y="779858"/>
                </a:lnTo>
                <a:lnTo>
                  <a:pt x="41587" y="770930"/>
                </a:lnTo>
                <a:lnTo>
                  <a:pt x="44733" y="762000"/>
                </a:lnTo>
                <a:lnTo>
                  <a:pt x="50517" y="753071"/>
                </a:lnTo>
                <a:lnTo>
                  <a:pt x="53663" y="744141"/>
                </a:lnTo>
                <a:lnTo>
                  <a:pt x="59446" y="735211"/>
                </a:lnTo>
                <a:lnTo>
                  <a:pt x="61147" y="729258"/>
                </a:lnTo>
                <a:lnTo>
                  <a:pt x="62104" y="720329"/>
                </a:lnTo>
                <a:lnTo>
                  <a:pt x="63231" y="717352"/>
                </a:lnTo>
                <a:lnTo>
                  <a:pt x="68565" y="708422"/>
                </a:lnTo>
                <a:lnTo>
                  <a:pt x="71579" y="699493"/>
                </a:lnTo>
                <a:lnTo>
                  <a:pt x="77322" y="690563"/>
                </a:lnTo>
                <a:lnTo>
                  <a:pt x="79966" y="680421"/>
                </a:lnTo>
                <a:lnTo>
                  <a:pt x="88021" y="671123"/>
                </a:lnTo>
                <a:lnTo>
                  <a:pt x="97826" y="661202"/>
                </a:lnTo>
                <a:lnTo>
                  <a:pt x="98225" y="651901"/>
                </a:lnTo>
                <a:lnTo>
                  <a:pt x="98227" y="665171"/>
                </a:lnTo>
                <a:lnTo>
                  <a:pt x="97235" y="666690"/>
                </a:lnTo>
                <a:lnTo>
                  <a:pt x="95581" y="667702"/>
                </a:lnTo>
                <a:lnTo>
                  <a:pt x="93487" y="668377"/>
                </a:lnTo>
                <a:lnTo>
                  <a:pt x="92090" y="669819"/>
                </a:lnTo>
                <a:lnTo>
                  <a:pt x="91159" y="671773"/>
                </a:lnTo>
                <a:lnTo>
                  <a:pt x="90124" y="676589"/>
                </a:lnTo>
                <a:lnTo>
                  <a:pt x="89665" y="682037"/>
                </a:lnTo>
                <a:lnTo>
                  <a:pt x="88550" y="684879"/>
                </a:lnTo>
                <a:lnTo>
                  <a:pt x="83233" y="693619"/>
                </a:lnTo>
                <a:lnTo>
                  <a:pt x="80224" y="702493"/>
                </a:lnTo>
                <a:lnTo>
                  <a:pt x="73490" y="711406"/>
                </a:lnTo>
                <a:lnTo>
                  <a:pt x="68050" y="717355"/>
                </a:lnTo>
                <a:lnTo>
                  <a:pt x="66203" y="720331"/>
                </a:lnTo>
                <a:lnTo>
                  <a:pt x="62610" y="729259"/>
                </a:lnTo>
                <a:lnTo>
                  <a:pt x="53010" y="741165"/>
                </a:lnTo>
                <a:lnTo>
                  <a:pt x="41560" y="753071"/>
                </a:lnTo>
                <a:lnTo>
                  <a:pt x="39613" y="757040"/>
                </a:lnTo>
                <a:lnTo>
                  <a:pt x="37450" y="766741"/>
                </a:lnTo>
                <a:lnTo>
                  <a:pt x="35881" y="770122"/>
                </a:lnTo>
                <a:lnTo>
                  <a:pt x="33842" y="772376"/>
                </a:lnTo>
                <a:lnTo>
                  <a:pt x="26233" y="778193"/>
                </a:lnTo>
                <a:lnTo>
                  <a:pt x="23442" y="780733"/>
                </a:lnTo>
                <a:lnTo>
                  <a:pt x="21581" y="783419"/>
                </a:lnTo>
                <a:lnTo>
                  <a:pt x="17970" y="791939"/>
                </a:lnTo>
                <a:lnTo>
                  <a:pt x="12049" y="800747"/>
                </a:lnTo>
                <a:lnTo>
                  <a:pt x="9341" y="810845"/>
                </a:lnTo>
                <a:lnTo>
                  <a:pt x="1277" y="820136"/>
                </a:lnTo>
                <a:lnTo>
                  <a:pt x="568" y="823557"/>
                </a:lnTo>
                <a:lnTo>
                  <a:pt x="0" y="847046"/>
                </a:lnTo>
                <a:lnTo>
                  <a:pt x="992" y="847471"/>
                </a:lnTo>
                <a:lnTo>
                  <a:pt x="7689" y="848209"/>
                </a:lnTo>
                <a:lnTo>
                  <a:pt x="15814" y="854435"/>
                </a:lnTo>
                <a:lnTo>
                  <a:pt x="25147" y="856880"/>
                </a:lnTo>
                <a:lnTo>
                  <a:pt x="56588" y="857247"/>
                </a:lnTo>
                <a:lnTo>
                  <a:pt x="59553" y="858241"/>
                </a:lnTo>
                <a:lnTo>
                  <a:pt x="68468" y="863386"/>
                </a:lnTo>
                <a:lnTo>
                  <a:pt x="74417" y="864938"/>
                </a:lnTo>
                <a:lnTo>
                  <a:pt x="87313" y="866927"/>
                </a:lnTo>
                <a:lnTo>
                  <a:pt x="105294" y="873199"/>
                </a:lnTo>
                <a:lnTo>
                  <a:pt x="118694" y="874732"/>
                </a:lnTo>
                <a:lnTo>
                  <a:pt x="121794" y="875850"/>
                </a:lnTo>
                <a:lnTo>
                  <a:pt x="130896" y="881172"/>
                </a:lnTo>
                <a:lnTo>
                  <a:pt x="141101" y="883662"/>
                </a:lnTo>
                <a:lnTo>
                  <a:pt x="149654" y="890102"/>
                </a:lnTo>
                <a:lnTo>
                  <a:pt x="160244" y="892857"/>
                </a:lnTo>
                <a:lnTo>
                  <a:pt x="178594" y="8929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57"/>
          <p:cNvSpPr/>
          <p:nvPr/>
        </p:nvSpPr>
        <p:spPr>
          <a:xfrm>
            <a:off x="4482703" y="3920132"/>
            <a:ext cx="26790" cy="366119"/>
          </a:xfrm>
          <a:custGeom>
            <a:avLst/>
            <a:gdLst/>
            <a:ahLst/>
            <a:cxnLst/>
            <a:rect l="0" t="0" r="0" b="0"/>
            <a:pathLst>
              <a:path w="26790" h="366119">
                <a:moveTo>
                  <a:pt x="0" y="0"/>
                </a:moveTo>
                <a:lnTo>
                  <a:pt x="0" y="20991"/>
                </a:lnTo>
                <a:lnTo>
                  <a:pt x="992" y="23916"/>
                </a:lnTo>
                <a:lnTo>
                  <a:pt x="2645" y="26858"/>
                </a:lnTo>
                <a:lnTo>
                  <a:pt x="4740" y="29812"/>
                </a:lnTo>
                <a:lnTo>
                  <a:pt x="6136" y="32773"/>
                </a:lnTo>
                <a:lnTo>
                  <a:pt x="7067" y="35740"/>
                </a:lnTo>
                <a:lnTo>
                  <a:pt x="7688" y="38709"/>
                </a:lnTo>
                <a:lnTo>
                  <a:pt x="8377" y="44655"/>
                </a:lnTo>
                <a:lnTo>
                  <a:pt x="8684" y="51597"/>
                </a:lnTo>
                <a:lnTo>
                  <a:pt x="8881" y="72222"/>
                </a:lnTo>
                <a:lnTo>
                  <a:pt x="8920" y="95405"/>
                </a:lnTo>
                <a:lnTo>
                  <a:pt x="9915" y="101307"/>
                </a:lnTo>
                <a:lnTo>
                  <a:pt x="11571" y="107225"/>
                </a:lnTo>
                <a:lnTo>
                  <a:pt x="13667" y="113156"/>
                </a:lnTo>
                <a:lnTo>
                  <a:pt x="15064" y="119093"/>
                </a:lnTo>
                <a:lnTo>
                  <a:pt x="15996" y="125036"/>
                </a:lnTo>
                <a:lnTo>
                  <a:pt x="16617" y="130983"/>
                </a:lnTo>
                <a:lnTo>
                  <a:pt x="17031" y="136931"/>
                </a:lnTo>
                <a:lnTo>
                  <a:pt x="17307" y="142881"/>
                </a:lnTo>
                <a:lnTo>
                  <a:pt x="17613" y="154784"/>
                </a:lnTo>
                <a:lnTo>
                  <a:pt x="17856" y="227955"/>
                </a:lnTo>
                <a:lnTo>
                  <a:pt x="18849" y="234321"/>
                </a:lnTo>
                <a:lnTo>
                  <a:pt x="20504" y="240550"/>
                </a:lnTo>
                <a:lnTo>
                  <a:pt x="22599" y="246687"/>
                </a:lnTo>
                <a:lnTo>
                  <a:pt x="23995" y="252763"/>
                </a:lnTo>
                <a:lnTo>
                  <a:pt x="24926" y="258798"/>
                </a:lnTo>
                <a:lnTo>
                  <a:pt x="25547" y="264805"/>
                </a:lnTo>
                <a:lnTo>
                  <a:pt x="25961" y="270795"/>
                </a:lnTo>
                <a:lnTo>
                  <a:pt x="26237" y="276772"/>
                </a:lnTo>
                <a:lnTo>
                  <a:pt x="26626" y="292020"/>
                </a:lnTo>
                <a:lnTo>
                  <a:pt x="26789" y="3661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58"/>
          <p:cNvSpPr/>
          <p:nvPr/>
        </p:nvSpPr>
        <p:spPr>
          <a:xfrm>
            <a:off x="4473773" y="3884450"/>
            <a:ext cx="221844" cy="366082"/>
          </a:xfrm>
          <a:custGeom>
            <a:avLst/>
            <a:gdLst/>
            <a:ahLst/>
            <a:cxnLst/>
            <a:rect l="0" t="0" r="0" b="0"/>
            <a:pathLst>
              <a:path w="221844" h="366082">
                <a:moveTo>
                  <a:pt x="0" y="35682"/>
                </a:moveTo>
                <a:lnTo>
                  <a:pt x="0" y="26201"/>
                </a:lnTo>
                <a:lnTo>
                  <a:pt x="992" y="22416"/>
                </a:lnTo>
                <a:lnTo>
                  <a:pt x="4740" y="15565"/>
                </a:lnTo>
                <a:lnTo>
                  <a:pt x="7129" y="13341"/>
                </a:lnTo>
                <a:lnTo>
                  <a:pt x="9713" y="11859"/>
                </a:lnTo>
                <a:lnTo>
                  <a:pt x="12429" y="10870"/>
                </a:lnTo>
                <a:lnTo>
                  <a:pt x="18091" y="7126"/>
                </a:lnTo>
                <a:lnTo>
                  <a:pt x="20991" y="4738"/>
                </a:lnTo>
                <a:lnTo>
                  <a:pt x="23916" y="3147"/>
                </a:lnTo>
                <a:lnTo>
                  <a:pt x="29811" y="1379"/>
                </a:lnTo>
                <a:lnTo>
                  <a:pt x="33765" y="907"/>
                </a:lnTo>
                <a:lnTo>
                  <a:pt x="38385" y="593"/>
                </a:lnTo>
                <a:lnTo>
                  <a:pt x="47818" y="243"/>
                </a:lnTo>
                <a:lnTo>
                  <a:pt x="55317" y="88"/>
                </a:lnTo>
                <a:lnTo>
                  <a:pt x="69858" y="0"/>
                </a:lnTo>
                <a:lnTo>
                  <a:pt x="75345" y="980"/>
                </a:lnTo>
                <a:lnTo>
                  <a:pt x="80988" y="2626"/>
                </a:lnTo>
                <a:lnTo>
                  <a:pt x="86734" y="4715"/>
                </a:lnTo>
                <a:lnTo>
                  <a:pt x="91557" y="6108"/>
                </a:lnTo>
                <a:lnTo>
                  <a:pt x="95765" y="7036"/>
                </a:lnTo>
                <a:lnTo>
                  <a:pt x="99562" y="7655"/>
                </a:lnTo>
                <a:lnTo>
                  <a:pt x="104078" y="9060"/>
                </a:lnTo>
                <a:lnTo>
                  <a:pt x="109072" y="10989"/>
                </a:lnTo>
                <a:lnTo>
                  <a:pt x="114387" y="13267"/>
                </a:lnTo>
                <a:lnTo>
                  <a:pt x="118922" y="14786"/>
                </a:lnTo>
                <a:lnTo>
                  <a:pt x="122938" y="15798"/>
                </a:lnTo>
                <a:lnTo>
                  <a:pt x="126607" y="16473"/>
                </a:lnTo>
                <a:lnTo>
                  <a:pt x="131038" y="17915"/>
                </a:lnTo>
                <a:lnTo>
                  <a:pt x="135975" y="19869"/>
                </a:lnTo>
                <a:lnTo>
                  <a:pt x="141252" y="22163"/>
                </a:lnTo>
                <a:lnTo>
                  <a:pt x="144769" y="24685"/>
                </a:lnTo>
                <a:lnTo>
                  <a:pt x="147115" y="27359"/>
                </a:lnTo>
                <a:lnTo>
                  <a:pt x="150712" y="32975"/>
                </a:lnTo>
                <a:lnTo>
                  <a:pt x="155619" y="38779"/>
                </a:lnTo>
                <a:lnTo>
                  <a:pt x="157324" y="41715"/>
                </a:lnTo>
                <a:lnTo>
                  <a:pt x="160716" y="50589"/>
                </a:lnTo>
                <a:lnTo>
                  <a:pt x="165026" y="56529"/>
                </a:lnTo>
                <a:lnTo>
                  <a:pt x="165579" y="59502"/>
                </a:lnTo>
                <a:lnTo>
                  <a:pt x="164957" y="62476"/>
                </a:lnTo>
                <a:lnTo>
                  <a:pt x="162611" y="68426"/>
                </a:lnTo>
                <a:lnTo>
                  <a:pt x="161569" y="74378"/>
                </a:lnTo>
                <a:lnTo>
                  <a:pt x="160298" y="77355"/>
                </a:lnTo>
                <a:lnTo>
                  <a:pt x="153770" y="87276"/>
                </a:lnTo>
                <a:lnTo>
                  <a:pt x="148378" y="96977"/>
                </a:lnTo>
                <a:lnTo>
                  <a:pt x="142675" y="105258"/>
                </a:lnTo>
                <a:lnTo>
                  <a:pt x="139765" y="108855"/>
                </a:lnTo>
                <a:lnTo>
                  <a:pt x="135841" y="112245"/>
                </a:lnTo>
                <a:lnTo>
                  <a:pt x="131240" y="115498"/>
                </a:lnTo>
                <a:lnTo>
                  <a:pt x="126189" y="118658"/>
                </a:lnTo>
                <a:lnTo>
                  <a:pt x="121829" y="121758"/>
                </a:lnTo>
                <a:lnTo>
                  <a:pt x="117930" y="124816"/>
                </a:lnTo>
                <a:lnTo>
                  <a:pt x="114339" y="127847"/>
                </a:lnTo>
                <a:lnTo>
                  <a:pt x="109960" y="130860"/>
                </a:lnTo>
                <a:lnTo>
                  <a:pt x="105057" y="133860"/>
                </a:lnTo>
                <a:lnTo>
                  <a:pt x="99804" y="136853"/>
                </a:lnTo>
                <a:lnTo>
                  <a:pt x="88675" y="142825"/>
                </a:lnTo>
                <a:lnTo>
                  <a:pt x="82929" y="145806"/>
                </a:lnTo>
                <a:lnTo>
                  <a:pt x="78106" y="148785"/>
                </a:lnTo>
                <a:lnTo>
                  <a:pt x="73899" y="151764"/>
                </a:lnTo>
                <a:lnTo>
                  <a:pt x="70102" y="154742"/>
                </a:lnTo>
                <a:lnTo>
                  <a:pt x="65586" y="157720"/>
                </a:lnTo>
                <a:lnTo>
                  <a:pt x="60591" y="160697"/>
                </a:lnTo>
                <a:lnTo>
                  <a:pt x="55277" y="163674"/>
                </a:lnTo>
                <a:lnTo>
                  <a:pt x="50742" y="165658"/>
                </a:lnTo>
                <a:lnTo>
                  <a:pt x="46726" y="166982"/>
                </a:lnTo>
                <a:lnTo>
                  <a:pt x="43057" y="167864"/>
                </a:lnTo>
                <a:lnTo>
                  <a:pt x="36335" y="171490"/>
                </a:lnTo>
                <a:lnTo>
                  <a:pt x="28675" y="177161"/>
                </a:lnTo>
                <a:lnTo>
                  <a:pt x="24981" y="177937"/>
                </a:lnTo>
                <a:lnTo>
                  <a:pt x="22607" y="178144"/>
                </a:lnTo>
                <a:lnTo>
                  <a:pt x="21025" y="179274"/>
                </a:lnTo>
                <a:lnTo>
                  <a:pt x="19970" y="181020"/>
                </a:lnTo>
                <a:lnTo>
                  <a:pt x="17983" y="187108"/>
                </a:lnTo>
                <a:lnTo>
                  <a:pt x="22637" y="187375"/>
                </a:lnTo>
                <a:lnTo>
                  <a:pt x="38853" y="187477"/>
                </a:lnTo>
                <a:lnTo>
                  <a:pt x="47672" y="187484"/>
                </a:lnTo>
                <a:lnTo>
                  <a:pt x="50633" y="188477"/>
                </a:lnTo>
                <a:lnTo>
                  <a:pt x="56569" y="192227"/>
                </a:lnTo>
                <a:lnTo>
                  <a:pt x="60533" y="193623"/>
                </a:lnTo>
                <a:lnTo>
                  <a:pt x="65160" y="194554"/>
                </a:lnTo>
                <a:lnTo>
                  <a:pt x="70229" y="195175"/>
                </a:lnTo>
                <a:lnTo>
                  <a:pt x="74600" y="196581"/>
                </a:lnTo>
                <a:lnTo>
                  <a:pt x="78507" y="198511"/>
                </a:lnTo>
                <a:lnTo>
                  <a:pt x="82104" y="200789"/>
                </a:lnTo>
                <a:lnTo>
                  <a:pt x="86486" y="202308"/>
                </a:lnTo>
                <a:lnTo>
                  <a:pt x="91392" y="203321"/>
                </a:lnTo>
                <a:lnTo>
                  <a:pt x="96646" y="203996"/>
                </a:lnTo>
                <a:lnTo>
                  <a:pt x="102134" y="204446"/>
                </a:lnTo>
                <a:lnTo>
                  <a:pt x="107777" y="204746"/>
                </a:lnTo>
                <a:lnTo>
                  <a:pt x="113523" y="204946"/>
                </a:lnTo>
                <a:lnTo>
                  <a:pt x="119338" y="206072"/>
                </a:lnTo>
                <a:lnTo>
                  <a:pt x="125200" y="207814"/>
                </a:lnTo>
                <a:lnTo>
                  <a:pt x="131092" y="209968"/>
                </a:lnTo>
                <a:lnTo>
                  <a:pt x="137003" y="211404"/>
                </a:lnTo>
                <a:lnTo>
                  <a:pt x="142930" y="212361"/>
                </a:lnTo>
                <a:lnTo>
                  <a:pt x="148865" y="213000"/>
                </a:lnTo>
                <a:lnTo>
                  <a:pt x="153813" y="214417"/>
                </a:lnTo>
                <a:lnTo>
                  <a:pt x="158105" y="216355"/>
                </a:lnTo>
                <a:lnTo>
                  <a:pt x="161958" y="218638"/>
                </a:lnTo>
                <a:lnTo>
                  <a:pt x="166511" y="221153"/>
                </a:lnTo>
                <a:lnTo>
                  <a:pt x="176862" y="226593"/>
                </a:lnTo>
                <a:lnTo>
                  <a:pt x="181407" y="229433"/>
                </a:lnTo>
                <a:lnTo>
                  <a:pt x="185430" y="232318"/>
                </a:lnTo>
                <a:lnTo>
                  <a:pt x="189104" y="235234"/>
                </a:lnTo>
                <a:lnTo>
                  <a:pt x="195833" y="238473"/>
                </a:lnTo>
                <a:lnTo>
                  <a:pt x="199016" y="239337"/>
                </a:lnTo>
                <a:lnTo>
                  <a:pt x="205199" y="242943"/>
                </a:lnTo>
                <a:lnTo>
                  <a:pt x="208237" y="245294"/>
                </a:lnTo>
                <a:lnTo>
                  <a:pt x="210262" y="247853"/>
                </a:lnTo>
                <a:lnTo>
                  <a:pt x="211612" y="250551"/>
                </a:lnTo>
                <a:lnTo>
                  <a:pt x="212512" y="253342"/>
                </a:lnTo>
                <a:lnTo>
                  <a:pt x="216158" y="259089"/>
                </a:lnTo>
                <a:lnTo>
                  <a:pt x="218520" y="262011"/>
                </a:lnTo>
                <a:lnTo>
                  <a:pt x="220093" y="264951"/>
                </a:lnTo>
                <a:lnTo>
                  <a:pt x="221843" y="270863"/>
                </a:lnTo>
                <a:lnTo>
                  <a:pt x="221317" y="273829"/>
                </a:lnTo>
                <a:lnTo>
                  <a:pt x="216829" y="282744"/>
                </a:lnTo>
                <a:lnTo>
                  <a:pt x="215431" y="288693"/>
                </a:lnTo>
                <a:lnTo>
                  <a:pt x="212164" y="294645"/>
                </a:lnTo>
                <a:lnTo>
                  <a:pt x="207404" y="300597"/>
                </a:lnTo>
                <a:lnTo>
                  <a:pt x="201982" y="306550"/>
                </a:lnTo>
                <a:lnTo>
                  <a:pt x="193351" y="315479"/>
                </a:lnTo>
                <a:lnTo>
                  <a:pt x="189424" y="318456"/>
                </a:lnTo>
                <a:lnTo>
                  <a:pt x="184822" y="321432"/>
                </a:lnTo>
                <a:lnTo>
                  <a:pt x="179769" y="324409"/>
                </a:lnTo>
                <a:lnTo>
                  <a:pt x="175409" y="327385"/>
                </a:lnTo>
                <a:lnTo>
                  <a:pt x="171509" y="330362"/>
                </a:lnTo>
                <a:lnTo>
                  <a:pt x="167918" y="333339"/>
                </a:lnTo>
                <a:lnTo>
                  <a:pt x="163539" y="335323"/>
                </a:lnTo>
                <a:lnTo>
                  <a:pt x="158635" y="336646"/>
                </a:lnTo>
                <a:lnTo>
                  <a:pt x="153382" y="337528"/>
                </a:lnTo>
                <a:lnTo>
                  <a:pt x="147895" y="339108"/>
                </a:lnTo>
                <a:lnTo>
                  <a:pt x="142253" y="341154"/>
                </a:lnTo>
                <a:lnTo>
                  <a:pt x="136507" y="343509"/>
                </a:lnTo>
                <a:lnTo>
                  <a:pt x="130692" y="346072"/>
                </a:lnTo>
                <a:lnTo>
                  <a:pt x="118940" y="351566"/>
                </a:lnTo>
                <a:lnTo>
                  <a:pt x="114020" y="353427"/>
                </a:lnTo>
                <a:lnTo>
                  <a:pt x="109748" y="354669"/>
                </a:lnTo>
                <a:lnTo>
                  <a:pt x="105907" y="355496"/>
                </a:lnTo>
                <a:lnTo>
                  <a:pt x="101362" y="357040"/>
                </a:lnTo>
                <a:lnTo>
                  <a:pt x="96349" y="359061"/>
                </a:lnTo>
                <a:lnTo>
                  <a:pt x="91022" y="361401"/>
                </a:lnTo>
                <a:lnTo>
                  <a:pt x="86478" y="362961"/>
                </a:lnTo>
                <a:lnTo>
                  <a:pt x="82457" y="364001"/>
                </a:lnTo>
                <a:lnTo>
                  <a:pt x="78784" y="364694"/>
                </a:lnTo>
                <a:lnTo>
                  <a:pt x="72056" y="365465"/>
                </a:lnTo>
                <a:lnTo>
                  <a:pt x="65759" y="365807"/>
                </a:lnTo>
                <a:lnTo>
                  <a:pt x="59654" y="365959"/>
                </a:lnTo>
                <a:lnTo>
                  <a:pt x="35719" y="3660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59"/>
          <p:cNvSpPr/>
          <p:nvPr/>
        </p:nvSpPr>
        <p:spPr>
          <a:xfrm>
            <a:off x="4705945" y="3857625"/>
            <a:ext cx="71326" cy="357188"/>
          </a:xfrm>
          <a:custGeom>
            <a:avLst/>
            <a:gdLst/>
            <a:ahLst/>
            <a:cxnLst/>
            <a:rect l="0" t="0" r="0" b="0"/>
            <a:pathLst>
              <a:path w="71326" h="357188">
                <a:moveTo>
                  <a:pt x="0" y="0"/>
                </a:moveTo>
                <a:lnTo>
                  <a:pt x="0" y="29552"/>
                </a:lnTo>
                <a:lnTo>
                  <a:pt x="992" y="33592"/>
                </a:lnTo>
                <a:lnTo>
                  <a:pt x="2645" y="38270"/>
                </a:lnTo>
                <a:lnTo>
                  <a:pt x="4740" y="43372"/>
                </a:lnTo>
                <a:lnTo>
                  <a:pt x="6137" y="47766"/>
                </a:lnTo>
                <a:lnTo>
                  <a:pt x="7688" y="55294"/>
                </a:lnTo>
                <a:lnTo>
                  <a:pt x="8378" y="64593"/>
                </a:lnTo>
                <a:lnTo>
                  <a:pt x="8562" y="69851"/>
                </a:lnTo>
                <a:lnTo>
                  <a:pt x="9676" y="75341"/>
                </a:lnTo>
                <a:lnTo>
                  <a:pt x="11412" y="80985"/>
                </a:lnTo>
                <a:lnTo>
                  <a:pt x="13561" y="86732"/>
                </a:lnTo>
                <a:lnTo>
                  <a:pt x="15986" y="92547"/>
                </a:lnTo>
                <a:lnTo>
                  <a:pt x="18594" y="98409"/>
                </a:lnTo>
                <a:lnTo>
                  <a:pt x="21326" y="104301"/>
                </a:lnTo>
                <a:lnTo>
                  <a:pt x="23147" y="110214"/>
                </a:lnTo>
                <a:lnTo>
                  <a:pt x="24361" y="116140"/>
                </a:lnTo>
                <a:lnTo>
                  <a:pt x="25170" y="122075"/>
                </a:lnTo>
                <a:lnTo>
                  <a:pt x="26702" y="128016"/>
                </a:lnTo>
                <a:lnTo>
                  <a:pt x="28715" y="133961"/>
                </a:lnTo>
                <a:lnTo>
                  <a:pt x="31049" y="139908"/>
                </a:lnTo>
                <a:lnTo>
                  <a:pt x="32606" y="145858"/>
                </a:lnTo>
                <a:lnTo>
                  <a:pt x="33643" y="151809"/>
                </a:lnTo>
                <a:lnTo>
                  <a:pt x="34335" y="157760"/>
                </a:lnTo>
                <a:lnTo>
                  <a:pt x="35788" y="163713"/>
                </a:lnTo>
                <a:lnTo>
                  <a:pt x="37749" y="169665"/>
                </a:lnTo>
                <a:lnTo>
                  <a:pt x="40049" y="175618"/>
                </a:lnTo>
                <a:lnTo>
                  <a:pt x="41582" y="181571"/>
                </a:lnTo>
                <a:lnTo>
                  <a:pt x="42604" y="187523"/>
                </a:lnTo>
                <a:lnTo>
                  <a:pt x="43286" y="193476"/>
                </a:lnTo>
                <a:lnTo>
                  <a:pt x="44732" y="199429"/>
                </a:lnTo>
                <a:lnTo>
                  <a:pt x="46688" y="205383"/>
                </a:lnTo>
                <a:lnTo>
                  <a:pt x="48985" y="211335"/>
                </a:lnTo>
                <a:lnTo>
                  <a:pt x="50516" y="217289"/>
                </a:lnTo>
                <a:lnTo>
                  <a:pt x="51536" y="223242"/>
                </a:lnTo>
                <a:lnTo>
                  <a:pt x="52217" y="229195"/>
                </a:lnTo>
                <a:lnTo>
                  <a:pt x="53663" y="235148"/>
                </a:lnTo>
                <a:lnTo>
                  <a:pt x="55619" y="241101"/>
                </a:lnTo>
                <a:lnTo>
                  <a:pt x="57915" y="247054"/>
                </a:lnTo>
                <a:lnTo>
                  <a:pt x="59446" y="253007"/>
                </a:lnTo>
                <a:lnTo>
                  <a:pt x="60466" y="258960"/>
                </a:lnTo>
                <a:lnTo>
                  <a:pt x="61146" y="264914"/>
                </a:lnTo>
                <a:lnTo>
                  <a:pt x="61601" y="271859"/>
                </a:lnTo>
                <a:lnTo>
                  <a:pt x="61903" y="279465"/>
                </a:lnTo>
                <a:lnTo>
                  <a:pt x="62104" y="287513"/>
                </a:lnTo>
                <a:lnTo>
                  <a:pt x="63231" y="293871"/>
                </a:lnTo>
                <a:lnTo>
                  <a:pt x="64974" y="299101"/>
                </a:lnTo>
                <a:lnTo>
                  <a:pt x="67129" y="303580"/>
                </a:lnTo>
                <a:lnTo>
                  <a:pt x="68565" y="307558"/>
                </a:lnTo>
                <a:lnTo>
                  <a:pt x="70586" y="317898"/>
                </a:lnTo>
                <a:lnTo>
                  <a:pt x="71185" y="327245"/>
                </a:lnTo>
                <a:lnTo>
                  <a:pt x="71325" y="333296"/>
                </a:lnTo>
                <a:lnTo>
                  <a:pt x="70370" y="336299"/>
                </a:lnTo>
                <a:lnTo>
                  <a:pt x="68741" y="339293"/>
                </a:lnTo>
                <a:lnTo>
                  <a:pt x="63739" y="346486"/>
                </a:lnTo>
                <a:lnTo>
                  <a:pt x="63055" y="350116"/>
                </a:lnTo>
                <a:lnTo>
                  <a:pt x="62508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60"/>
          <p:cNvSpPr/>
          <p:nvPr/>
        </p:nvSpPr>
        <p:spPr>
          <a:xfrm>
            <a:off x="4670226" y="3857662"/>
            <a:ext cx="284463" cy="348221"/>
          </a:xfrm>
          <a:custGeom>
            <a:avLst/>
            <a:gdLst/>
            <a:ahLst/>
            <a:cxnLst/>
            <a:rect l="0" t="0" r="0" b="0"/>
            <a:pathLst>
              <a:path w="284463" h="348221">
                <a:moveTo>
                  <a:pt x="0" y="26752"/>
                </a:moveTo>
                <a:lnTo>
                  <a:pt x="14221" y="17271"/>
                </a:lnTo>
                <a:lnTo>
                  <a:pt x="19403" y="14478"/>
                </a:lnTo>
                <a:lnTo>
                  <a:pt x="27806" y="11375"/>
                </a:lnTo>
                <a:lnTo>
                  <a:pt x="34848" y="7350"/>
                </a:lnTo>
                <a:lnTo>
                  <a:pt x="38115" y="4887"/>
                </a:lnTo>
                <a:lnTo>
                  <a:pt x="42277" y="3246"/>
                </a:lnTo>
                <a:lnTo>
                  <a:pt x="47036" y="2152"/>
                </a:lnTo>
                <a:lnTo>
                  <a:pt x="52194" y="1422"/>
                </a:lnTo>
                <a:lnTo>
                  <a:pt x="57616" y="935"/>
                </a:lnTo>
                <a:lnTo>
                  <a:pt x="63215" y="611"/>
                </a:lnTo>
                <a:lnTo>
                  <a:pt x="73737" y="251"/>
                </a:lnTo>
                <a:lnTo>
                  <a:pt x="86230" y="48"/>
                </a:lnTo>
                <a:lnTo>
                  <a:pt x="96533" y="0"/>
                </a:lnTo>
                <a:lnTo>
                  <a:pt x="102058" y="980"/>
                </a:lnTo>
                <a:lnTo>
                  <a:pt x="107726" y="2625"/>
                </a:lnTo>
                <a:lnTo>
                  <a:pt x="113490" y="4714"/>
                </a:lnTo>
                <a:lnTo>
                  <a:pt x="119316" y="6107"/>
                </a:lnTo>
                <a:lnTo>
                  <a:pt x="125185" y="7035"/>
                </a:lnTo>
                <a:lnTo>
                  <a:pt x="131081" y="7654"/>
                </a:lnTo>
                <a:lnTo>
                  <a:pt x="136005" y="9059"/>
                </a:lnTo>
                <a:lnTo>
                  <a:pt x="144121" y="13266"/>
                </a:lnTo>
                <a:lnTo>
                  <a:pt x="151035" y="15797"/>
                </a:lnTo>
                <a:lnTo>
                  <a:pt x="154268" y="16472"/>
                </a:lnTo>
                <a:lnTo>
                  <a:pt x="160506" y="19868"/>
                </a:lnTo>
                <a:lnTo>
                  <a:pt x="163559" y="22163"/>
                </a:lnTo>
                <a:lnTo>
                  <a:pt x="165594" y="24684"/>
                </a:lnTo>
                <a:lnTo>
                  <a:pt x="166950" y="27358"/>
                </a:lnTo>
                <a:lnTo>
                  <a:pt x="167855" y="30132"/>
                </a:lnTo>
                <a:lnTo>
                  <a:pt x="171506" y="35861"/>
                </a:lnTo>
                <a:lnTo>
                  <a:pt x="173869" y="38778"/>
                </a:lnTo>
                <a:lnTo>
                  <a:pt x="175444" y="41714"/>
                </a:lnTo>
                <a:lnTo>
                  <a:pt x="178179" y="51787"/>
                </a:lnTo>
                <a:lnTo>
                  <a:pt x="173731" y="62502"/>
                </a:lnTo>
                <a:lnTo>
                  <a:pt x="171383" y="65468"/>
                </a:lnTo>
                <a:lnTo>
                  <a:pt x="168825" y="67445"/>
                </a:lnTo>
                <a:lnTo>
                  <a:pt x="163338" y="70635"/>
                </a:lnTo>
                <a:lnTo>
                  <a:pt x="154671" y="78008"/>
                </a:lnTo>
                <a:lnTo>
                  <a:pt x="148779" y="83597"/>
                </a:lnTo>
                <a:lnTo>
                  <a:pt x="135144" y="97063"/>
                </a:lnTo>
                <a:lnTo>
                  <a:pt x="126871" y="102649"/>
                </a:lnTo>
                <a:lnTo>
                  <a:pt x="123276" y="104139"/>
                </a:lnTo>
                <a:lnTo>
                  <a:pt x="118895" y="107117"/>
                </a:lnTo>
                <a:lnTo>
                  <a:pt x="113990" y="111086"/>
                </a:lnTo>
                <a:lnTo>
                  <a:pt x="108735" y="115717"/>
                </a:lnTo>
                <a:lnTo>
                  <a:pt x="100251" y="123508"/>
                </a:lnTo>
                <a:lnTo>
                  <a:pt x="96600" y="126975"/>
                </a:lnTo>
                <a:lnTo>
                  <a:pt x="92181" y="129286"/>
                </a:lnTo>
                <a:lnTo>
                  <a:pt x="87251" y="130826"/>
                </a:lnTo>
                <a:lnTo>
                  <a:pt x="81980" y="131854"/>
                </a:lnTo>
                <a:lnTo>
                  <a:pt x="73477" y="135641"/>
                </a:lnTo>
                <a:lnTo>
                  <a:pt x="66391" y="140631"/>
                </a:lnTo>
                <a:lnTo>
                  <a:pt x="59934" y="146156"/>
                </a:lnTo>
                <a:lnTo>
                  <a:pt x="56823" y="148027"/>
                </a:lnTo>
                <a:lnTo>
                  <a:pt x="50721" y="150104"/>
                </a:lnTo>
                <a:lnTo>
                  <a:pt x="48697" y="151651"/>
                </a:lnTo>
                <a:lnTo>
                  <a:pt x="47348" y="153674"/>
                </a:lnTo>
                <a:lnTo>
                  <a:pt x="44807" y="160286"/>
                </a:lnTo>
                <a:lnTo>
                  <a:pt x="44695" y="165316"/>
                </a:lnTo>
                <a:lnTo>
                  <a:pt x="45672" y="166753"/>
                </a:lnTo>
                <a:lnTo>
                  <a:pt x="47315" y="167710"/>
                </a:lnTo>
                <a:lnTo>
                  <a:pt x="51787" y="168775"/>
                </a:lnTo>
                <a:lnTo>
                  <a:pt x="59882" y="169374"/>
                </a:lnTo>
                <a:lnTo>
                  <a:pt x="68565" y="169552"/>
                </a:lnTo>
                <a:lnTo>
                  <a:pt x="148874" y="169627"/>
                </a:lnTo>
                <a:lnTo>
                  <a:pt x="154812" y="170619"/>
                </a:lnTo>
                <a:lnTo>
                  <a:pt x="160755" y="172273"/>
                </a:lnTo>
                <a:lnTo>
                  <a:pt x="166702" y="174367"/>
                </a:lnTo>
                <a:lnTo>
                  <a:pt x="171657" y="175763"/>
                </a:lnTo>
                <a:lnTo>
                  <a:pt x="179810" y="177315"/>
                </a:lnTo>
                <a:lnTo>
                  <a:pt x="184366" y="177729"/>
                </a:lnTo>
                <a:lnTo>
                  <a:pt x="189387" y="178005"/>
                </a:lnTo>
                <a:lnTo>
                  <a:pt x="194719" y="178189"/>
                </a:lnTo>
                <a:lnTo>
                  <a:pt x="200258" y="179303"/>
                </a:lnTo>
                <a:lnTo>
                  <a:pt x="205935" y="181039"/>
                </a:lnTo>
                <a:lnTo>
                  <a:pt x="211704" y="183188"/>
                </a:lnTo>
                <a:lnTo>
                  <a:pt x="216542" y="184621"/>
                </a:lnTo>
                <a:lnTo>
                  <a:pt x="224564" y="186212"/>
                </a:lnTo>
                <a:lnTo>
                  <a:pt x="229085" y="187629"/>
                </a:lnTo>
                <a:lnTo>
                  <a:pt x="234082" y="189566"/>
                </a:lnTo>
                <a:lnTo>
                  <a:pt x="239398" y="191849"/>
                </a:lnTo>
                <a:lnTo>
                  <a:pt x="247952" y="197032"/>
                </a:lnTo>
                <a:lnTo>
                  <a:pt x="251621" y="199803"/>
                </a:lnTo>
                <a:lnTo>
                  <a:pt x="258345" y="202882"/>
                </a:lnTo>
                <a:lnTo>
                  <a:pt x="261527" y="203703"/>
                </a:lnTo>
                <a:lnTo>
                  <a:pt x="267708" y="207261"/>
                </a:lnTo>
                <a:lnTo>
                  <a:pt x="270746" y="209599"/>
                </a:lnTo>
                <a:lnTo>
                  <a:pt x="272770" y="212150"/>
                </a:lnTo>
                <a:lnTo>
                  <a:pt x="274120" y="214843"/>
                </a:lnTo>
                <a:lnTo>
                  <a:pt x="275620" y="220480"/>
                </a:lnTo>
                <a:lnTo>
                  <a:pt x="276287" y="226293"/>
                </a:lnTo>
                <a:lnTo>
                  <a:pt x="277457" y="229233"/>
                </a:lnTo>
                <a:lnTo>
                  <a:pt x="282852" y="238110"/>
                </a:lnTo>
                <a:lnTo>
                  <a:pt x="284462" y="244051"/>
                </a:lnTo>
                <a:lnTo>
                  <a:pt x="283899" y="246032"/>
                </a:lnTo>
                <a:lnTo>
                  <a:pt x="282532" y="247352"/>
                </a:lnTo>
                <a:lnTo>
                  <a:pt x="280628" y="248233"/>
                </a:lnTo>
                <a:lnTo>
                  <a:pt x="275867" y="254503"/>
                </a:lnTo>
                <a:lnTo>
                  <a:pt x="273208" y="258953"/>
                </a:lnTo>
                <a:lnTo>
                  <a:pt x="270444" y="261920"/>
                </a:lnTo>
                <a:lnTo>
                  <a:pt x="267609" y="263898"/>
                </a:lnTo>
                <a:lnTo>
                  <a:pt x="261812" y="267087"/>
                </a:lnTo>
                <a:lnTo>
                  <a:pt x="252971" y="274461"/>
                </a:lnTo>
                <a:lnTo>
                  <a:pt x="247038" y="280050"/>
                </a:lnTo>
                <a:lnTo>
                  <a:pt x="238448" y="285842"/>
                </a:lnTo>
                <a:lnTo>
                  <a:pt x="233380" y="288775"/>
                </a:lnTo>
                <a:lnTo>
                  <a:pt x="222456" y="294680"/>
                </a:lnTo>
                <a:lnTo>
                  <a:pt x="193373" y="309530"/>
                </a:lnTo>
                <a:lnTo>
                  <a:pt x="181524" y="315480"/>
                </a:lnTo>
                <a:lnTo>
                  <a:pt x="176579" y="318456"/>
                </a:lnTo>
                <a:lnTo>
                  <a:pt x="168438" y="324409"/>
                </a:lnTo>
                <a:lnTo>
                  <a:pt x="163886" y="327385"/>
                </a:lnTo>
                <a:lnTo>
                  <a:pt x="158866" y="330361"/>
                </a:lnTo>
                <a:lnTo>
                  <a:pt x="153536" y="333338"/>
                </a:lnTo>
                <a:lnTo>
                  <a:pt x="147998" y="335322"/>
                </a:lnTo>
                <a:lnTo>
                  <a:pt x="142321" y="336645"/>
                </a:lnTo>
                <a:lnTo>
                  <a:pt x="136553" y="337527"/>
                </a:lnTo>
                <a:lnTo>
                  <a:pt x="130723" y="339107"/>
                </a:lnTo>
                <a:lnTo>
                  <a:pt x="124852" y="341153"/>
                </a:lnTo>
                <a:lnTo>
                  <a:pt x="118953" y="343508"/>
                </a:lnTo>
                <a:lnTo>
                  <a:pt x="114028" y="345079"/>
                </a:lnTo>
                <a:lnTo>
                  <a:pt x="105911" y="346824"/>
                </a:lnTo>
                <a:lnTo>
                  <a:pt x="98996" y="347600"/>
                </a:lnTo>
                <a:lnTo>
                  <a:pt x="92616" y="347944"/>
                </a:lnTo>
                <a:lnTo>
                  <a:pt x="80904" y="348210"/>
                </a:lnTo>
                <a:lnTo>
                  <a:pt x="71438" y="3482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61"/>
          <p:cNvSpPr/>
          <p:nvPr/>
        </p:nvSpPr>
        <p:spPr>
          <a:xfrm>
            <a:off x="6500921" y="2973585"/>
            <a:ext cx="544494" cy="1000123"/>
          </a:xfrm>
          <a:custGeom>
            <a:avLst/>
            <a:gdLst/>
            <a:ahLst/>
            <a:cxnLst/>
            <a:rect l="0" t="0" r="0" b="0"/>
            <a:pathLst>
              <a:path w="544494" h="1000123">
                <a:moveTo>
                  <a:pt x="535672" y="0"/>
                </a:moveTo>
                <a:lnTo>
                  <a:pt x="535672" y="4741"/>
                </a:lnTo>
                <a:lnTo>
                  <a:pt x="536664" y="6137"/>
                </a:lnTo>
                <a:lnTo>
                  <a:pt x="538318" y="7068"/>
                </a:lnTo>
                <a:lnTo>
                  <a:pt x="543361" y="8563"/>
                </a:lnTo>
                <a:lnTo>
                  <a:pt x="543775" y="9677"/>
                </a:lnTo>
                <a:lnTo>
                  <a:pt x="544493" y="21327"/>
                </a:lnTo>
                <a:lnTo>
                  <a:pt x="543537" y="24140"/>
                </a:lnTo>
                <a:lnTo>
                  <a:pt x="538443" y="32840"/>
                </a:lnTo>
                <a:lnTo>
                  <a:pt x="536904" y="38739"/>
                </a:lnTo>
                <a:lnTo>
                  <a:pt x="536037" y="47638"/>
                </a:lnTo>
                <a:lnTo>
                  <a:pt x="534923" y="50611"/>
                </a:lnTo>
                <a:lnTo>
                  <a:pt x="531039" y="56559"/>
                </a:lnTo>
                <a:lnTo>
                  <a:pt x="528653" y="65156"/>
                </a:lnTo>
                <a:lnTo>
                  <a:pt x="528015" y="70226"/>
                </a:lnTo>
                <a:lnTo>
                  <a:pt x="524663" y="78506"/>
                </a:lnTo>
                <a:lnTo>
                  <a:pt x="508700" y="105131"/>
                </a:lnTo>
                <a:lnTo>
                  <a:pt x="505785" y="108783"/>
                </a:lnTo>
                <a:lnTo>
                  <a:pt x="503841" y="113202"/>
                </a:lnTo>
                <a:lnTo>
                  <a:pt x="495725" y="140303"/>
                </a:lnTo>
                <a:lnTo>
                  <a:pt x="481930" y="169718"/>
                </a:lnTo>
                <a:lnTo>
                  <a:pt x="470155" y="198228"/>
                </a:lnTo>
                <a:lnTo>
                  <a:pt x="458275" y="226386"/>
                </a:lnTo>
                <a:lnTo>
                  <a:pt x="446374" y="256936"/>
                </a:lnTo>
                <a:lnTo>
                  <a:pt x="434468" y="287114"/>
                </a:lnTo>
                <a:lnTo>
                  <a:pt x="416610" y="339449"/>
                </a:lnTo>
                <a:lnTo>
                  <a:pt x="408011" y="354595"/>
                </a:lnTo>
                <a:lnTo>
                  <a:pt x="402939" y="361412"/>
                </a:lnTo>
                <a:lnTo>
                  <a:pt x="391062" y="389969"/>
                </a:lnTo>
                <a:lnTo>
                  <a:pt x="372070" y="446227"/>
                </a:lnTo>
                <a:lnTo>
                  <a:pt x="363411" y="466875"/>
                </a:lnTo>
                <a:lnTo>
                  <a:pt x="353940" y="488289"/>
                </a:lnTo>
                <a:lnTo>
                  <a:pt x="343029" y="518072"/>
                </a:lnTo>
                <a:lnTo>
                  <a:pt x="336613" y="540147"/>
                </a:lnTo>
                <a:lnTo>
                  <a:pt x="322682" y="570148"/>
                </a:lnTo>
                <a:lnTo>
                  <a:pt x="310727" y="597889"/>
                </a:lnTo>
                <a:lnTo>
                  <a:pt x="304066" y="618617"/>
                </a:lnTo>
                <a:lnTo>
                  <a:pt x="296807" y="640066"/>
                </a:lnTo>
                <a:lnTo>
                  <a:pt x="282555" y="668876"/>
                </a:lnTo>
                <a:lnTo>
                  <a:pt x="271608" y="696264"/>
                </a:lnTo>
                <a:lnTo>
                  <a:pt x="261088" y="723230"/>
                </a:lnTo>
                <a:lnTo>
                  <a:pt x="246836" y="750072"/>
                </a:lnTo>
                <a:lnTo>
                  <a:pt x="234897" y="776877"/>
                </a:lnTo>
                <a:lnTo>
                  <a:pt x="212580" y="816790"/>
                </a:lnTo>
                <a:lnTo>
                  <a:pt x="202698" y="840632"/>
                </a:lnTo>
                <a:lnTo>
                  <a:pt x="193876" y="855156"/>
                </a:lnTo>
                <a:lnTo>
                  <a:pt x="180399" y="874489"/>
                </a:lnTo>
                <a:lnTo>
                  <a:pt x="176785" y="880649"/>
                </a:lnTo>
                <a:lnTo>
                  <a:pt x="172768" y="892785"/>
                </a:lnTo>
                <a:lnTo>
                  <a:pt x="171697" y="898800"/>
                </a:lnTo>
                <a:lnTo>
                  <a:pt x="167861" y="908128"/>
                </a:lnTo>
                <a:lnTo>
                  <a:pt x="151547" y="935519"/>
                </a:lnTo>
                <a:lnTo>
                  <a:pt x="148620" y="939195"/>
                </a:lnTo>
                <a:lnTo>
                  <a:pt x="145367" y="945925"/>
                </a:lnTo>
                <a:lnTo>
                  <a:pt x="144500" y="949109"/>
                </a:lnTo>
                <a:lnTo>
                  <a:pt x="142930" y="951232"/>
                </a:lnTo>
                <a:lnTo>
                  <a:pt x="140891" y="952647"/>
                </a:lnTo>
                <a:lnTo>
                  <a:pt x="135230" y="954918"/>
                </a:lnTo>
                <a:lnTo>
                  <a:pt x="134766" y="956096"/>
                </a:lnTo>
                <a:lnTo>
                  <a:pt x="133872" y="964024"/>
                </a:lnTo>
                <a:lnTo>
                  <a:pt x="129106" y="964294"/>
                </a:lnTo>
                <a:lnTo>
                  <a:pt x="127706" y="963339"/>
                </a:lnTo>
                <a:lnTo>
                  <a:pt x="126773" y="961711"/>
                </a:lnTo>
                <a:lnTo>
                  <a:pt x="125015" y="955842"/>
                </a:lnTo>
                <a:lnTo>
                  <a:pt x="120198" y="950844"/>
                </a:lnTo>
                <a:lnTo>
                  <a:pt x="118791" y="948420"/>
                </a:lnTo>
                <a:lnTo>
                  <a:pt x="115819" y="940267"/>
                </a:lnTo>
                <a:lnTo>
                  <a:pt x="108398" y="930409"/>
                </a:lnTo>
                <a:lnTo>
                  <a:pt x="91895" y="913557"/>
                </a:lnTo>
                <a:lnTo>
                  <a:pt x="50492" y="872132"/>
                </a:lnTo>
                <a:lnTo>
                  <a:pt x="47515" y="870148"/>
                </a:lnTo>
                <a:lnTo>
                  <a:pt x="41562" y="867944"/>
                </a:lnTo>
                <a:lnTo>
                  <a:pt x="39578" y="866364"/>
                </a:lnTo>
                <a:lnTo>
                  <a:pt x="38255" y="864318"/>
                </a:lnTo>
                <a:lnTo>
                  <a:pt x="37373" y="861962"/>
                </a:lnTo>
                <a:lnTo>
                  <a:pt x="33748" y="856699"/>
                </a:lnTo>
                <a:lnTo>
                  <a:pt x="31391" y="853906"/>
                </a:lnTo>
                <a:lnTo>
                  <a:pt x="28829" y="852044"/>
                </a:lnTo>
                <a:lnTo>
                  <a:pt x="23335" y="849976"/>
                </a:lnTo>
                <a:lnTo>
                  <a:pt x="21473" y="848432"/>
                </a:lnTo>
                <a:lnTo>
                  <a:pt x="20232" y="846410"/>
                </a:lnTo>
                <a:lnTo>
                  <a:pt x="19405" y="844071"/>
                </a:lnTo>
                <a:lnTo>
                  <a:pt x="17861" y="842511"/>
                </a:lnTo>
                <a:lnTo>
                  <a:pt x="15840" y="841471"/>
                </a:lnTo>
                <a:lnTo>
                  <a:pt x="13500" y="840777"/>
                </a:lnTo>
                <a:lnTo>
                  <a:pt x="11940" y="839323"/>
                </a:lnTo>
                <a:lnTo>
                  <a:pt x="10900" y="837361"/>
                </a:lnTo>
                <a:lnTo>
                  <a:pt x="8942" y="830865"/>
                </a:lnTo>
                <a:lnTo>
                  <a:pt x="0" y="830464"/>
                </a:lnTo>
                <a:lnTo>
                  <a:pt x="8456" y="830461"/>
                </a:lnTo>
                <a:lnTo>
                  <a:pt x="13453" y="835202"/>
                </a:lnTo>
                <a:lnTo>
                  <a:pt x="14885" y="837590"/>
                </a:lnTo>
                <a:lnTo>
                  <a:pt x="16477" y="842890"/>
                </a:lnTo>
                <a:lnTo>
                  <a:pt x="17894" y="844700"/>
                </a:lnTo>
                <a:lnTo>
                  <a:pt x="19830" y="845907"/>
                </a:lnTo>
                <a:lnTo>
                  <a:pt x="22113" y="846712"/>
                </a:lnTo>
                <a:lnTo>
                  <a:pt x="23635" y="848240"/>
                </a:lnTo>
                <a:lnTo>
                  <a:pt x="24650" y="850251"/>
                </a:lnTo>
                <a:lnTo>
                  <a:pt x="25327" y="852584"/>
                </a:lnTo>
                <a:lnTo>
                  <a:pt x="28724" y="857822"/>
                </a:lnTo>
                <a:lnTo>
                  <a:pt x="38989" y="869269"/>
                </a:lnTo>
                <a:lnTo>
                  <a:pt x="40840" y="873201"/>
                </a:lnTo>
                <a:lnTo>
                  <a:pt x="44435" y="887222"/>
                </a:lnTo>
                <a:lnTo>
                  <a:pt x="48793" y="894714"/>
                </a:lnTo>
                <a:lnTo>
                  <a:pt x="58682" y="907609"/>
                </a:lnTo>
                <a:lnTo>
                  <a:pt x="69249" y="935742"/>
                </a:lnTo>
                <a:lnTo>
                  <a:pt x="69943" y="939343"/>
                </a:lnTo>
                <a:lnTo>
                  <a:pt x="73358" y="945991"/>
                </a:lnTo>
                <a:lnTo>
                  <a:pt x="75658" y="949153"/>
                </a:lnTo>
                <a:lnTo>
                  <a:pt x="78213" y="955312"/>
                </a:lnTo>
                <a:lnTo>
                  <a:pt x="80341" y="962349"/>
                </a:lnTo>
                <a:lnTo>
                  <a:pt x="87827" y="979251"/>
                </a:lnTo>
                <a:lnTo>
                  <a:pt x="96756" y="989690"/>
                </a:lnTo>
                <a:lnTo>
                  <a:pt x="97513" y="993172"/>
                </a:lnTo>
                <a:lnTo>
                  <a:pt x="97998" y="998752"/>
                </a:lnTo>
                <a:lnTo>
                  <a:pt x="99030" y="999210"/>
                </a:lnTo>
                <a:lnTo>
                  <a:pt x="106937" y="1000115"/>
                </a:lnTo>
                <a:lnTo>
                  <a:pt x="111755" y="1000122"/>
                </a:lnTo>
                <a:lnTo>
                  <a:pt x="113162" y="999131"/>
                </a:lnTo>
                <a:lnTo>
                  <a:pt x="114100" y="997478"/>
                </a:lnTo>
                <a:lnTo>
                  <a:pt x="114726" y="995384"/>
                </a:lnTo>
                <a:lnTo>
                  <a:pt x="116135" y="993988"/>
                </a:lnTo>
                <a:lnTo>
                  <a:pt x="118067" y="993057"/>
                </a:lnTo>
                <a:lnTo>
                  <a:pt x="120346" y="992437"/>
                </a:lnTo>
                <a:lnTo>
                  <a:pt x="121867" y="991031"/>
                </a:lnTo>
                <a:lnTo>
                  <a:pt x="122880" y="989101"/>
                </a:lnTo>
                <a:lnTo>
                  <a:pt x="123556" y="986823"/>
                </a:lnTo>
                <a:lnTo>
                  <a:pt x="126952" y="981646"/>
                </a:lnTo>
                <a:lnTo>
                  <a:pt x="142946" y="964352"/>
                </a:lnTo>
                <a:lnTo>
                  <a:pt x="163613" y="943567"/>
                </a:lnTo>
                <a:lnTo>
                  <a:pt x="177276" y="934640"/>
                </a:lnTo>
                <a:lnTo>
                  <a:pt x="185554" y="926042"/>
                </a:lnTo>
                <a:lnTo>
                  <a:pt x="189151" y="920971"/>
                </a:lnTo>
                <a:lnTo>
                  <a:pt x="192540" y="917590"/>
                </a:lnTo>
                <a:lnTo>
                  <a:pt x="195792" y="915336"/>
                </a:lnTo>
                <a:lnTo>
                  <a:pt x="202052" y="911840"/>
                </a:lnTo>
                <a:lnTo>
                  <a:pt x="217148" y="898663"/>
                </a:lnTo>
                <a:lnTo>
                  <a:pt x="233923" y="882168"/>
                </a:lnTo>
                <a:lnTo>
                  <a:pt x="236280" y="879815"/>
                </a:lnTo>
                <a:lnTo>
                  <a:pt x="238843" y="878247"/>
                </a:lnTo>
                <a:lnTo>
                  <a:pt x="248267" y="875523"/>
                </a:lnTo>
                <a:lnTo>
                  <a:pt x="254172" y="875232"/>
                </a:lnTo>
                <a:lnTo>
                  <a:pt x="255732" y="874199"/>
                </a:lnTo>
                <a:lnTo>
                  <a:pt x="256772" y="872518"/>
                </a:lnTo>
                <a:lnTo>
                  <a:pt x="258852" y="8661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62"/>
          <p:cNvSpPr/>
          <p:nvPr/>
        </p:nvSpPr>
        <p:spPr>
          <a:xfrm>
            <a:off x="6243092" y="4116585"/>
            <a:ext cx="16619" cy="348259"/>
          </a:xfrm>
          <a:custGeom>
            <a:avLst/>
            <a:gdLst/>
            <a:ahLst/>
            <a:cxnLst/>
            <a:rect l="0" t="0" r="0" b="0"/>
            <a:pathLst>
              <a:path w="16619" h="348259">
                <a:moveTo>
                  <a:pt x="7689" y="0"/>
                </a:moveTo>
                <a:lnTo>
                  <a:pt x="2949" y="4741"/>
                </a:lnTo>
                <a:lnTo>
                  <a:pt x="1552" y="7129"/>
                </a:lnTo>
                <a:lnTo>
                  <a:pt x="621" y="9714"/>
                </a:lnTo>
                <a:lnTo>
                  <a:pt x="0" y="12429"/>
                </a:lnTo>
                <a:lnTo>
                  <a:pt x="579" y="15232"/>
                </a:lnTo>
                <a:lnTo>
                  <a:pt x="1957" y="18092"/>
                </a:lnTo>
                <a:lnTo>
                  <a:pt x="3867" y="20991"/>
                </a:lnTo>
                <a:lnTo>
                  <a:pt x="5142" y="23916"/>
                </a:lnTo>
                <a:lnTo>
                  <a:pt x="5990" y="26858"/>
                </a:lnTo>
                <a:lnTo>
                  <a:pt x="6556" y="29812"/>
                </a:lnTo>
                <a:lnTo>
                  <a:pt x="6934" y="32773"/>
                </a:lnTo>
                <a:lnTo>
                  <a:pt x="7353" y="38709"/>
                </a:lnTo>
                <a:lnTo>
                  <a:pt x="7539" y="47301"/>
                </a:lnTo>
                <a:lnTo>
                  <a:pt x="7686" y="96538"/>
                </a:lnTo>
                <a:lnTo>
                  <a:pt x="8679" y="103054"/>
                </a:lnTo>
                <a:lnTo>
                  <a:pt x="10334" y="110374"/>
                </a:lnTo>
                <a:lnTo>
                  <a:pt x="12428" y="118232"/>
                </a:lnTo>
                <a:lnTo>
                  <a:pt x="13825" y="125454"/>
                </a:lnTo>
                <a:lnTo>
                  <a:pt x="14756" y="132254"/>
                </a:lnTo>
                <a:lnTo>
                  <a:pt x="15377" y="138771"/>
                </a:lnTo>
                <a:lnTo>
                  <a:pt x="15791" y="145100"/>
                </a:lnTo>
                <a:lnTo>
                  <a:pt x="16067" y="151304"/>
                </a:lnTo>
                <a:lnTo>
                  <a:pt x="16373" y="163489"/>
                </a:lnTo>
                <a:lnTo>
                  <a:pt x="16618" y="3482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63"/>
          <p:cNvSpPr/>
          <p:nvPr/>
        </p:nvSpPr>
        <p:spPr>
          <a:xfrm>
            <a:off x="6241851" y="4098870"/>
            <a:ext cx="196408" cy="344306"/>
          </a:xfrm>
          <a:custGeom>
            <a:avLst/>
            <a:gdLst/>
            <a:ahLst/>
            <a:cxnLst/>
            <a:rect l="0" t="0" r="0" b="0"/>
            <a:pathLst>
              <a:path w="196408" h="344306">
                <a:moveTo>
                  <a:pt x="8930" y="26645"/>
                </a:moveTo>
                <a:lnTo>
                  <a:pt x="8930" y="21905"/>
                </a:lnTo>
                <a:lnTo>
                  <a:pt x="9922" y="20508"/>
                </a:lnTo>
                <a:lnTo>
                  <a:pt x="11575" y="19577"/>
                </a:lnTo>
                <a:lnTo>
                  <a:pt x="13670" y="18957"/>
                </a:lnTo>
                <a:lnTo>
                  <a:pt x="15067" y="17551"/>
                </a:lnTo>
                <a:lnTo>
                  <a:pt x="15998" y="15621"/>
                </a:lnTo>
                <a:lnTo>
                  <a:pt x="16618" y="13343"/>
                </a:lnTo>
                <a:lnTo>
                  <a:pt x="19954" y="8165"/>
                </a:lnTo>
                <a:lnTo>
                  <a:pt x="22232" y="5395"/>
                </a:lnTo>
                <a:lnTo>
                  <a:pt x="24744" y="3549"/>
                </a:lnTo>
                <a:lnTo>
                  <a:pt x="30179" y="1497"/>
                </a:lnTo>
                <a:lnTo>
                  <a:pt x="35903" y="585"/>
                </a:lnTo>
                <a:lnTo>
                  <a:pt x="38819" y="342"/>
                </a:lnTo>
                <a:lnTo>
                  <a:pt x="42746" y="180"/>
                </a:lnTo>
                <a:lnTo>
                  <a:pt x="52402" y="0"/>
                </a:lnTo>
                <a:lnTo>
                  <a:pt x="56762" y="944"/>
                </a:lnTo>
                <a:lnTo>
                  <a:pt x="60662" y="2566"/>
                </a:lnTo>
                <a:lnTo>
                  <a:pt x="64254" y="4639"/>
                </a:lnTo>
                <a:lnTo>
                  <a:pt x="67640" y="6022"/>
                </a:lnTo>
                <a:lnTo>
                  <a:pt x="70890" y="6943"/>
                </a:lnTo>
                <a:lnTo>
                  <a:pt x="74049" y="7557"/>
                </a:lnTo>
                <a:lnTo>
                  <a:pt x="77148" y="7966"/>
                </a:lnTo>
                <a:lnTo>
                  <a:pt x="83236" y="8422"/>
                </a:lnTo>
                <a:lnTo>
                  <a:pt x="86248" y="9535"/>
                </a:lnTo>
                <a:lnTo>
                  <a:pt x="92242" y="13418"/>
                </a:lnTo>
                <a:lnTo>
                  <a:pt x="98213" y="18451"/>
                </a:lnTo>
                <a:lnTo>
                  <a:pt x="104174" y="23996"/>
                </a:lnTo>
                <a:lnTo>
                  <a:pt x="116084" y="35639"/>
                </a:lnTo>
                <a:lnTo>
                  <a:pt x="123251" y="42753"/>
                </a:lnTo>
                <a:lnTo>
                  <a:pt x="123840" y="44329"/>
                </a:lnTo>
                <a:lnTo>
                  <a:pt x="124668" y="52280"/>
                </a:lnTo>
                <a:lnTo>
                  <a:pt x="124861" y="61520"/>
                </a:lnTo>
                <a:lnTo>
                  <a:pt x="124970" y="73138"/>
                </a:lnTo>
                <a:lnTo>
                  <a:pt x="123992" y="76492"/>
                </a:lnTo>
                <a:lnTo>
                  <a:pt x="120262" y="82864"/>
                </a:lnTo>
                <a:lnTo>
                  <a:pt x="115295" y="89004"/>
                </a:lnTo>
                <a:lnTo>
                  <a:pt x="109782" y="95040"/>
                </a:lnTo>
                <a:lnTo>
                  <a:pt x="101099" y="104016"/>
                </a:lnTo>
                <a:lnTo>
                  <a:pt x="95204" y="109980"/>
                </a:lnTo>
                <a:lnTo>
                  <a:pt x="91250" y="112960"/>
                </a:lnTo>
                <a:lnTo>
                  <a:pt x="86630" y="115938"/>
                </a:lnTo>
                <a:lnTo>
                  <a:pt x="81566" y="118916"/>
                </a:lnTo>
                <a:lnTo>
                  <a:pt x="77198" y="121894"/>
                </a:lnTo>
                <a:lnTo>
                  <a:pt x="73293" y="124871"/>
                </a:lnTo>
                <a:lnTo>
                  <a:pt x="69698" y="127847"/>
                </a:lnTo>
                <a:lnTo>
                  <a:pt x="66309" y="130824"/>
                </a:lnTo>
                <a:lnTo>
                  <a:pt x="63057" y="133801"/>
                </a:lnTo>
                <a:lnTo>
                  <a:pt x="59898" y="136778"/>
                </a:lnTo>
                <a:lnTo>
                  <a:pt x="55807" y="139755"/>
                </a:lnTo>
                <a:lnTo>
                  <a:pt x="51095" y="142731"/>
                </a:lnTo>
                <a:lnTo>
                  <a:pt x="45969" y="145708"/>
                </a:lnTo>
                <a:lnTo>
                  <a:pt x="41560" y="148684"/>
                </a:lnTo>
                <a:lnTo>
                  <a:pt x="37629" y="151661"/>
                </a:lnTo>
                <a:lnTo>
                  <a:pt x="34016" y="154637"/>
                </a:lnTo>
                <a:lnTo>
                  <a:pt x="30614" y="156622"/>
                </a:lnTo>
                <a:lnTo>
                  <a:pt x="27355" y="157945"/>
                </a:lnTo>
                <a:lnTo>
                  <a:pt x="24190" y="158827"/>
                </a:lnTo>
                <a:lnTo>
                  <a:pt x="21088" y="160407"/>
                </a:lnTo>
                <a:lnTo>
                  <a:pt x="14994" y="164808"/>
                </a:lnTo>
                <a:lnTo>
                  <a:pt x="9136" y="169581"/>
                </a:lnTo>
                <a:lnTo>
                  <a:pt x="1399" y="177086"/>
                </a:lnTo>
                <a:lnTo>
                  <a:pt x="933" y="178533"/>
                </a:lnTo>
                <a:lnTo>
                  <a:pt x="123" y="186019"/>
                </a:lnTo>
                <a:lnTo>
                  <a:pt x="1074" y="186472"/>
                </a:lnTo>
                <a:lnTo>
                  <a:pt x="7154" y="187111"/>
                </a:lnTo>
                <a:lnTo>
                  <a:pt x="12440" y="187260"/>
                </a:lnTo>
                <a:lnTo>
                  <a:pt x="51722" y="187378"/>
                </a:lnTo>
                <a:lnTo>
                  <a:pt x="104302" y="187380"/>
                </a:lnTo>
                <a:lnTo>
                  <a:pt x="109223" y="188372"/>
                </a:lnTo>
                <a:lnTo>
                  <a:pt x="113495" y="190025"/>
                </a:lnTo>
                <a:lnTo>
                  <a:pt x="117336" y="192120"/>
                </a:lnTo>
                <a:lnTo>
                  <a:pt x="121879" y="193516"/>
                </a:lnTo>
                <a:lnTo>
                  <a:pt x="126893" y="194447"/>
                </a:lnTo>
                <a:lnTo>
                  <a:pt x="132221" y="195068"/>
                </a:lnTo>
                <a:lnTo>
                  <a:pt x="136765" y="196474"/>
                </a:lnTo>
                <a:lnTo>
                  <a:pt x="140785" y="198404"/>
                </a:lnTo>
                <a:lnTo>
                  <a:pt x="144459" y="200682"/>
                </a:lnTo>
                <a:lnTo>
                  <a:pt x="147900" y="203193"/>
                </a:lnTo>
                <a:lnTo>
                  <a:pt x="151185" y="205859"/>
                </a:lnTo>
                <a:lnTo>
                  <a:pt x="154369" y="208629"/>
                </a:lnTo>
                <a:lnTo>
                  <a:pt x="157483" y="210476"/>
                </a:lnTo>
                <a:lnTo>
                  <a:pt x="163589" y="212527"/>
                </a:lnTo>
                <a:lnTo>
                  <a:pt x="169610" y="216085"/>
                </a:lnTo>
                <a:lnTo>
                  <a:pt x="175593" y="220974"/>
                </a:lnTo>
                <a:lnTo>
                  <a:pt x="181560" y="226453"/>
                </a:lnTo>
                <a:lnTo>
                  <a:pt x="184540" y="228311"/>
                </a:lnTo>
                <a:lnTo>
                  <a:pt x="190497" y="230376"/>
                </a:lnTo>
                <a:lnTo>
                  <a:pt x="192482" y="231919"/>
                </a:lnTo>
                <a:lnTo>
                  <a:pt x="193806" y="233940"/>
                </a:lnTo>
                <a:lnTo>
                  <a:pt x="195277" y="238831"/>
                </a:lnTo>
                <a:lnTo>
                  <a:pt x="196104" y="247163"/>
                </a:lnTo>
                <a:lnTo>
                  <a:pt x="196349" y="255915"/>
                </a:lnTo>
                <a:lnTo>
                  <a:pt x="196407" y="261827"/>
                </a:lnTo>
                <a:lnTo>
                  <a:pt x="195430" y="263800"/>
                </a:lnTo>
                <a:lnTo>
                  <a:pt x="193787" y="265116"/>
                </a:lnTo>
                <a:lnTo>
                  <a:pt x="191699" y="265993"/>
                </a:lnTo>
                <a:lnTo>
                  <a:pt x="186734" y="269613"/>
                </a:lnTo>
                <a:lnTo>
                  <a:pt x="181219" y="274529"/>
                </a:lnTo>
                <a:lnTo>
                  <a:pt x="175461" y="280022"/>
                </a:lnTo>
                <a:lnTo>
                  <a:pt x="166642" y="288692"/>
                </a:lnTo>
                <a:lnTo>
                  <a:pt x="162688" y="290640"/>
                </a:lnTo>
                <a:lnTo>
                  <a:pt x="158068" y="291939"/>
                </a:lnTo>
                <a:lnTo>
                  <a:pt x="153004" y="292804"/>
                </a:lnTo>
                <a:lnTo>
                  <a:pt x="148635" y="294374"/>
                </a:lnTo>
                <a:lnTo>
                  <a:pt x="144731" y="296412"/>
                </a:lnTo>
                <a:lnTo>
                  <a:pt x="141136" y="298763"/>
                </a:lnTo>
                <a:lnTo>
                  <a:pt x="136755" y="301323"/>
                </a:lnTo>
                <a:lnTo>
                  <a:pt x="131850" y="304022"/>
                </a:lnTo>
                <a:lnTo>
                  <a:pt x="121108" y="309666"/>
                </a:lnTo>
                <a:lnTo>
                  <a:pt x="92151" y="324334"/>
                </a:lnTo>
                <a:lnTo>
                  <a:pt x="87230" y="326307"/>
                </a:lnTo>
                <a:lnTo>
                  <a:pt x="82959" y="327624"/>
                </a:lnTo>
                <a:lnTo>
                  <a:pt x="79118" y="328500"/>
                </a:lnTo>
                <a:lnTo>
                  <a:pt x="74574" y="330077"/>
                </a:lnTo>
                <a:lnTo>
                  <a:pt x="69560" y="332121"/>
                </a:lnTo>
                <a:lnTo>
                  <a:pt x="64233" y="334475"/>
                </a:lnTo>
                <a:lnTo>
                  <a:pt x="58696" y="336045"/>
                </a:lnTo>
                <a:lnTo>
                  <a:pt x="53022" y="337091"/>
                </a:lnTo>
                <a:lnTo>
                  <a:pt x="47255" y="337789"/>
                </a:lnTo>
                <a:lnTo>
                  <a:pt x="42417" y="338254"/>
                </a:lnTo>
                <a:lnTo>
                  <a:pt x="38200" y="338564"/>
                </a:lnTo>
                <a:lnTo>
                  <a:pt x="34396" y="338771"/>
                </a:lnTo>
                <a:lnTo>
                  <a:pt x="27524" y="339000"/>
                </a:lnTo>
                <a:lnTo>
                  <a:pt x="24302" y="339062"/>
                </a:lnTo>
                <a:lnTo>
                  <a:pt x="21163" y="340095"/>
                </a:lnTo>
                <a:lnTo>
                  <a:pt x="15028" y="343889"/>
                </a:lnTo>
                <a:lnTo>
                  <a:pt x="12995" y="344305"/>
                </a:lnTo>
                <a:lnTo>
                  <a:pt x="11640" y="343590"/>
                </a:lnTo>
                <a:lnTo>
                  <a:pt x="10737" y="342122"/>
                </a:lnTo>
                <a:lnTo>
                  <a:pt x="9142" y="341142"/>
                </a:lnTo>
                <a:lnTo>
                  <a:pt x="7087" y="340490"/>
                </a:lnTo>
                <a:lnTo>
                  <a:pt x="0" y="33918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64"/>
          <p:cNvSpPr/>
          <p:nvPr/>
        </p:nvSpPr>
        <p:spPr>
          <a:xfrm>
            <a:off x="6456531" y="4125515"/>
            <a:ext cx="186776" cy="348249"/>
          </a:xfrm>
          <a:custGeom>
            <a:avLst/>
            <a:gdLst/>
            <a:ahLst/>
            <a:cxnLst/>
            <a:rect l="0" t="0" r="0" b="0"/>
            <a:pathLst>
              <a:path w="186776" h="348249">
                <a:moveTo>
                  <a:pt x="8561" y="0"/>
                </a:moveTo>
                <a:lnTo>
                  <a:pt x="3821" y="4741"/>
                </a:lnTo>
                <a:lnTo>
                  <a:pt x="2425" y="7129"/>
                </a:lnTo>
                <a:lnTo>
                  <a:pt x="873" y="12429"/>
                </a:lnTo>
                <a:lnTo>
                  <a:pt x="0" y="20991"/>
                </a:lnTo>
                <a:lnTo>
                  <a:pt x="869" y="23916"/>
                </a:lnTo>
                <a:lnTo>
                  <a:pt x="4482" y="29811"/>
                </a:lnTo>
                <a:lnTo>
                  <a:pt x="6748" y="38385"/>
                </a:lnTo>
                <a:lnTo>
                  <a:pt x="7755" y="47818"/>
                </a:lnTo>
                <a:lnTo>
                  <a:pt x="8203" y="55317"/>
                </a:lnTo>
                <a:lnTo>
                  <a:pt x="8403" y="64604"/>
                </a:lnTo>
                <a:lnTo>
                  <a:pt x="8455" y="69858"/>
                </a:lnTo>
                <a:lnTo>
                  <a:pt x="9483" y="75346"/>
                </a:lnTo>
                <a:lnTo>
                  <a:pt x="11161" y="80988"/>
                </a:lnTo>
                <a:lnTo>
                  <a:pt x="13270" y="86735"/>
                </a:lnTo>
                <a:lnTo>
                  <a:pt x="14677" y="92550"/>
                </a:lnTo>
                <a:lnTo>
                  <a:pt x="15615" y="98411"/>
                </a:lnTo>
                <a:lnTo>
                  <a:pt x="16241" y="104303"/>
                </a:lnTo>
                <a:lnTo>
                  <a:pt x="16658" y="110215"/>
                </a:lnTo>
                <a:lnTo>
                  <a:pt x="16935" y="116141"/>
                </a:lnTo>
                <a:lnTo>
                  <a:pt x="17245" y="129009"/>
                </a:lnTo>
                <a:lnTo>
                  <a:pt x="17482" y="184180"/>
                </a:lnTo>
                <a:lnTo>
                  <a:pt x="18477" y="190256"/>
                </a:lnTo>
                <a:lnTo>
                  <a:pt x="20133" y="196290"/>
                </a:lnTo>
                <a:lnTo>
                  <a:pt x="22229" y="202297"/>
                </a:lnTo>
                <a:lnTo>
                  <a:pt x="23626" y="208287"/>
                </a:lnTo>
                <a:lnTo>
                  <a:pt x="24557" y="214264"/>
                </a:lnTo>
                <a:lnTo>
                  <a:pt x="25179" y="220234"/>
                </a:lnTo>
                <a:lnTo>
                  <a:pt x="25869" y="229512"/>
                </a:lnTo>
                <a:lnTo>
                  <a:pt x="26176" y="237935"/>
                </a:lnTo>
                <a:lnTo>
                  <a:pt x="26399" y="270120"/>
                </a:lnTo>
                <a:lnTo>
                  <a:pt x="26421" y="330365"/>
                </a:lnTo>
                <a:lnTo>
                  <a:pt x="26421" y="321836"/>
                </a:lnTo>
                <a:lnTo>
                  <a:pt x="31162" y="316837"/>
                </a:lnTo>
                <a:lnTo>
                  <a:pt x="32558" y="314412"/>
                </a:lnTo>
                <a:lnTo>
                  <a:pt x="34110" y="309072"/>
                </a:lnTo>
                <a:lnTo>
                  <a:pt x="34983" y="300488"/>
                </a:lnTo>
                <a:lnTo>
                  <a:pt x="36098" y="297559"/>
                </a:lnTo>
                <a:lnTo>
                  <a:pt x="41415" y="288698"/>
                </a:lnTo>
                <a:lnTo>
                  <a:pt x="44424" y="279788"/>
                </a:lnTo>
                <a:lnTo>
                  <a:pt x="48644" y="273840"/>
                </a:lnTo>
                <a:lnTo>
                  <a:pt x="53827" y="267889"/>
                </a:lnTo>
                <a:lnTo>
                  <a:pt x="59437" y="260945"/>
                </a:lnTo>
                <a:lnTo>
                  <a:pt x="65239" y="251244"/>
                </a:lnTo>
                <a:lnTo>
                  <a:pt x="68175" y="247863"/>
                </a:lnTo>
                <a:lnTo>
                  <a:pt x="71124" y="245609"/>
                </a:lnTo>
                <a:lnTo>
                  <a:pt x="74082" y="244107"/>
                </a:lnTo>
                <a:lnTo>
                  <a:pt x="77047" y="242113"/>
                </a:lnTo>
                <a:lnTo>
                  <a:pt x="80015" y="239791"/>
                </a:lnTo>
                <a:lnTo>
                  <a:pt x="82986" y="237252"/>
                </a:lnTo>
                <a:lnTo>
                  <a:pt x="85960" y="234566"/>
                </a:lnTo>
                <a:lnTo>
                  <a:pt x="91909" y="228937"/>
                </a:lnTo>
                <a:lnTo>
                  <a:pt x="94885" y="227039"/>
                </a:lnTo>
                <a:lnTo>
                  <a:pt x="97861" y="225773"/>
                </a:lnTo>
                <a:lnTo>
                  <a:pt x="100836" y="224929"/>
                </a:lnTo>
                <a:lnTo>
                  <a:pt x="104804" y="224367"/>
                </a:lnTo>
                <a:lnTo>
                  <a:pt x="109434" y="223992"/>
                </a:lnTo>
                <a:lnTo>
                  <a:pt x="118879" y="223576"/>
                </a:lnTo>
                <a:lnTo>
                  <a:pt x="129773" y="223341"/>
                </a:lnTo>
                <a:lnTo>
                  <a:pt x="158593" y="223244"/>
                </a:lnTo>
                <a:lnTo>
                  <a:pt x="162224" y="225889"/>
                </a:lnTo>
                <a:lnTo>
                  <a:pt x="167145" y="230372"/>
                </a:lnTo>
                <a:lnTo>
                  <a:pt x="176571" y="239492"/>
                </a:lnTo>
                <a:lnTo>
                  <a:pt x="177123" y="241021"/>
                </a:lnTo>
                <a:lnTo>
                  <a:pt x="177736" y="245365"/>
                </a:lnTo>
                <a:lnTo>
                  <a:pt x="178891" y="246921"/>
                </a:lnTo>
                <a:lnTo>
                  <a:pt x="180653" y="247957"/>
                </a:lnTo>
                <a:lnTo>
                  <a:pt x="182821" y="248649"/>
                </a:lnTo>
                <a:lnTo>
                  <a:pt x="184266" y="250102"/>
                </a:lnTo>
                <a:lnTo>
                  <a:pt x="185229" y="252063"/>
                </a:lnTo>
                <a:lnTo>
                  <a:pt x="186299" y="256887"/>
                </a:lnTo>
                <a:lnTo>
                  <a:pt x="186775" y="262339"/>
                </a:lnTo>
                <a:lnTo>
                  <a:pt x="185910" y="264189"/>
                </a:lnTo>
                <a:lnTo>
                  <a:pt x="184341" y="265423"/>
                </a:lnTo>
                <a:lnTo>
                  <a:pt x="182303" y="266246"/>
                </a:lnTo>
                <a:lnTo>
                  <a:pt x="180944" y="267786"/>
                </a:lnTo>
                <a:lnTo>
                  <a:pt x="180038" y="269805"/>
                </a:lnTo>
                <a:lnTo>
                  <a:pt x="179434" y="272144"/>
                </a:lnTo>
                <a:lnTo>
                  <a:pt x="176117" y="277388"/>
                </a:lnTo>
                <a:lnTo>
                  <a:pt x="173844" y="280175"/>
                </a:lnTo>
                <a:lnTo>
                  <a:pt x="172328" y="283026"/>
                </a:lnTo>
                <a:lnTo>
                  <a:pt x="169203" y="291778"/>
                </a:lnTo>
                <a:lnTo>
                  <a:pt x="164955" y="297690"/>
                </a:lnTo>
                <a:lnTo>
                  <a:pt x="162433" y="299663"/>
                </a:lnTo>
                <a:lnTo>
                  <a:pt x="159760" y="300978"/>
                </a:lnTo>
                <a:lnTo>
                  <a:pt x="156986" y="301855"/>
                </a:lnTo>
                <a:lnTo>
                  <a:pt x="153152" y="304425"/>
                </a:lnTo>
                <a:lnTo>
                  <a:pt x="148612" y="308121"/>
                </a:lnTo>
                <a:lnTo>
                  <a:pt x="143600" y="312571"/>
                </a:lnTo>
                <a:lnTo>
                  <a:pt x="139267" y="315537"/>
                </a:lnTo>
                <a:lnTo>
                  <a:pt x="135386" y="317514"/>
                </a:lnTo>
                <a:lnTo>
                  <a:pt x="131807" y="318832"/>
                </a:lnTo>
                <a:lnTo>
                  <a:pt x="128429" y="320703"/>
                </a:lnTo>
                <a:lnTo>
                  <a:pt x="125184" y="322943"/>
                </a:lnTo>
                <a:lnTo>
                  <a:pt x="122028" y="325428"/>
                </a:lnTo>
                <a:lnTo>
                  <a:pt x="118933" y="327085"/>
                </a:lnTo>
                <a:lnTo>
                  <a:pt x="115877" y="328189"/>
                </a:lnTo>
                <a:lnTo>
                  <a:pt x="112847" y="328926"/>
                </a:lnTo>
                <a:lnTo>
                  <a:pt x="108843" y="330409"/>
                </a:lnTo>
                <a:lnTo>
                  <a:pt x="104190" y="332390"/>
                </a:lnTo>
                <a:lnTo>
                  <a:pt x="99103" y="334703"/>
                </a:lnTo>
                <a:lnTo>
                  <a:pt x="94720" y="336244"/>
                </a:lnTo>
                <a:lnTo>
                  <a:pt x="90805" y="337272"/>
                </a:lnTo>
                <a:lnTo>
                  <a:pt x="87203" y="337957"/>
                </a:lnTo>
                <a:lnTo>
                  <a:pt x="83810" y="338414"/>
                </a:lnTo>
                <a:lnTo>
                  <a:pt x="80556" y="338719"/>
                </a:lnTo>
                <a:lnTo>
                  <a:pt x="77393" y="338922"/>
                </a:lnTo>
                <a:lnTo>
                  <a:pt x="74293" y="340050"/>
                </a:lnTo>
                <a:lnTo>
                  <a:pt x="71234" y="341794"/>
                </a:lnTo>
                <a:lnTo>
                  <a:pt x="63936" y="346981"/>
                </a:lnTo>
                <a:lnTo>
                  <a:pt x="60293" y="347691"/>
                </a:lnTo>
                <a:lnTo>
                  <a:pt x="55366" y="348006"/>
                </a:lnTo>
                <a:lnTo>
                  <a:pt x="44771" y="348248"/>
                </a:lnTo>
                <a:lnTo>
                  <a:pt x="44426" y="343514"/>
                </a:lnTo>
                <a:lnTo>
                  <a:pt x="43385" y="342119"/>
                </a:lnTo>
                <a:lnTo>
                  <a:pt x="41699" y="341189"/>
                </a:lnTo>
                <a:lnTo>
                  <a:pt x="36605" y="339696"/>
                </a:lnTo>
                <a:lnTo>
                  <a:pt x="36187" y="338581"/>
                </a:lnTo>
                <a:lnTo>
                  <a:pt x="35400" y="328319"/>
                </a:lnTo>
                <a:lnTo>
                  <a:pt x="35351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65"/>
          <p:cNvSpPr/>
          <p:nvPr/>
        </p:nvSpPr>
        <p:spPr>
          <a:xfrm>
            <a:off x="7518796" y="2928937"/>
            <a:ext cx="392908" cy="1384103"/>
          </a:xfrm>
          <a:custGeom>
            <a:avLst/>
            <a:gdLst/>
            <a:ahLst/>
            <a:cxnLst/>
            <a:rect l="0" t="0" r="0" b="0"/>
            <a:pathLst>
              <a:path w="392908" h="1384103">
                <a:moveTo>
                  <a:pt x="0" y="0"/>
                </a:moveTo>
                <a:lnTo>
                  <a:pt x="4740" y="4741"/>
                </a:lnTo>
                <a:lnTo>
                  <a:pt x="6137" y="7129"/>
                </a:lnTo>
                <a:lnTo>
                  <a:pt x="8562" y="16250"/>
                </a:lnTo>
                <a:lnTo>
                  <a:pt x="14995" y="24671"/>
                </a:lnTo>
                <a:lnTo>
                  <a:pt x="16586" y="30147"/>
                </a:lnTo>
                <a:lnTo>
                  <a:pt x="18778" y="59718"/>
                </a:lnTo>
                <a:lnTo>
                  <a:pt x="23974" y="75351"/>
                </a:lnTo>
                <a:lnTo>
                  <a:pt x="26948" y="91559"/>
                </a:lnTo>
                <a:lnTo>
                  <a:pt x="39109" y="119128"/>
                </a:lnTo>
                <a:lnTo>
                  <a:pt x="48903" y="157502"/>
                </a:lnTo>
                <a:lnTo>
                  <a:pt x="58791" y="187657"/>
                </a:lnTo>
                <a:lnTo>
                  <a:pt x="66759" y="224632"/>
                </a:lnTo>
                <a:lnTo>
                  <a:pt x="76651" y="259235"/>
                </a:lnTo>
                <a:lnTo>
                  <a:pt x="82280" y="294734"/>
                </a:lnTo>
                <a:lnTo>
                  <a:pt x="87218" y="321485"/>
                </a:lnTo>
                <a:lnTo>
                  <a:pt x="91327" y="348262"/>
                </a:lnTo>
                <a:lnTo>
                  <a:pt x="95160" y="367112"/>
                </a:lnTo>
                <a:lnTo>
                  <a:pt x="100267" y="408904"/>
                </a:lnTo>
                <a:lnTo>
                  <a:pt x="110536" y="450857"/>
                </a:lnTo>
                <a:lnTo>
                  <a:pt x="121126" y="491225"/>
                </a:lnTo>
                <a:lnTo>
                  <a:pt x="124856" y="524784"/>
                </a:lnTo>
                <a:lnTo>
                  <a:pt x="131804" y="558871"/>
                </a:lnTo>
                <a:lnTo>
                  <a:pt x="140394" y="600204"/>
                </a:lnTo>
                <a:lnTo>
                  <a:pt x="144786" y="634575"/>
                </a:lnTo>
                <a:lnTo>
                  <a:pt x="152372" y="669895"/>
                </a:lnTo>
                <a:lnTo>
                  <a:pt x="163823" y="717385"/>
                </a:lnTo>
                <a:lnTo>
                  <a:pt x="174648" y="758846"/>
                </a:lnTo>
                <a:lnTo>
                  <a:pt x="178417" y="792595"/>
                </a:lnTo>
                <a:lnTo>
                  <a:pt x="185377" y="827730"/>
                </a:lnTo>
                <a:lnTo>
                  <a:pt x="192730" y="863276"/>
                </a:lnTo>
                <a:lnTo>
                  <a:pt x="196343" y="898943"/>
                </a:lnTo>
                <a:lnTo>
                  <a:pt x="203255" y="934647"/>
                </a:lnTo>
                <a:lnTo>
                  <a:pt x="210596" y="970361"/>
                </a:lnTo>
                <a:lnTo>
                  <a:pt x="214204" y="1006079"/>
                </a:lnTo>
                <a:lnTo>
                  <a:pt x="221116" y="1040805"/>
                </a:lnTo>
                <a:lnTo>
                  <a:pt x="235260" y="1093640"/>
                </a:lnTo>
                <a:lnTo>
                  <a:pt x="240940" y="1133140"/>
                </a:lnTo>
                <a:lnTo>
                  <a:pt x="250587" y="1169605"/>
                </a:lnTo>
                <a:lnTo>
                  <a:pt x="255240" y="1187567"/>
                </a:lnTo>
                <a:lnTo>
                  <a:pt x="260872" y="1223351"/>
                </a:lnTo>
                <a:lnTo>
                  <a:pt x="265811" y="1247506"/>
                </a:lnTo>
                <a:lnTo>
                  <a:pt x="267958" y="1260884"/>
                </a:lnTo>
                <a:lnTo>
                  <a:pt x="280198" y="1301154"/>
                </a:lnTo>
                <a:lnTo>
                  <a:pt x="285646" y="1330822"/>
                </a:lnTo>
                <a:lnTo>
                  <a:pt x="292602" y="1347266"/>
                </a:lnTo>
                <a:lnTo>
                  <a:pt x="293295" y="1350615"/>
                </a:lnTo>
                <a:lnTo>
                  <a:pt x="296709" y="1356982"/>
                </a:lnTo>
                <a:lnTo>
                  <a:pt x="299010" y="1360069"/>
                </a:lnTo>
                <a:lnTo>
                  <a:pt x="301566" y="1366145"/>
                </a:lnTo>
                <a:lnTo>
                  <a:pt x="303004" y="1375143"/>
                </a:lnTo>
                <a:lnTo>
                  <a:pt x="303609" y="1384098"/>
                </a:lnTo>
                <a:lnTo>
                  <a:pt x="303610" y="1384100"/>
                </a:lnTo>
                <a:lnTo>
                  <a:pt x="298870" y="1379361"/>
                </a:lnTo>
                <a:lnTo>
                  <a:pt x="297473" y="1376972"/>
                </a:lnTo>
                <a:lnTo>
                  <a:pt x="295921" y="1371672"/>
                </a:lnTo>
                <a:lnTo>
                  <a:pt x="294516" y="1369862"/>
                </a:lnTo>
                <a:lnTo>
                  <a:pt x="292586" y="1368656"/>
                </a:lnTo>
                <a:lnTo>
                  <a:pt x="290307" y="1367851"/>
                </a:lnTo>
                <a:lnTo>
                  <a:pt x="288788" y="1366323"/>
                </a:lnTo>
                <a:lnTo>
                  <a:pt x="287776" y="1364312"/>
                </a:lnTo>
                <a:lnTo>
                  <a:pt x="287101" y="1361978"/>
                </a:lnTo>
                <a:lnTo>
                  <a:pt x="283704" y="1356740"/>
                </a:lnTo>
                <a:lnTo>
                  <a:pt x="273439" y="1345293"/>
                </a:lnTo>
                <a:lnTo>
                  <a:pt x="264795" y="1336443"/>
                </a:lnTo>
                <a:lnTo>
                  <a:pt x="256262" y="1330508"/>
                </a:lnTo>
                <a:lnTo>
                  <a:pt x="246847" y="1324564"/>
                </a:lnTo>
                <a:lnTo>
                  <a:pt x="235970" y="1315639"/>
                </a:lnTo>
                <a:lnTo>
                  <a:pt x="225470" y="1306710"/>
                </a:lnTo>
                <a:lnTo>
                  <a:pt x="215634" y="1300757"/>
                </a:lnTo>
                <a:lnTo>
                  <a:pt x="207293" y="1292159"/>
                </a:lnTo>
                <a:lnTo>
                  <a:pt x="203680" y="1287087"/>
                </a:lnTo>
                <a:lnTo>
                  <a:pt x="194374" y="1278807"/>
                </a:lnTo>
                <a:lnTo>
                  <a:pt x="184615" y="1271820"/>
                </a:lnTo>
                <a:lnTo>
                  <a:pt x="172551" y="1262308"/>
                </a:lnTo>
                <a:lnTo>
                  <a:pt x="162349" y="1256218"/>
                </a:lnTo>
                <a:lnTo>
                  <a:pt x="150189" y="1247212"/>
                </a:lnTo>
                <a:lnTo>
                  <a:pt x="145766" y="1245217"/>
                </a:lnTo>
                <a:lnTo>
                  <a:pt x="135561" y="1243000"/>
                </a:lnTo>
                <a:lnTo>
                  <a:pt x="124411" y="1239369"/>
                </a:lnTo>
                <a:lnTo>
                  <a:pt x="113833" y="1234448"/>
                </a:lnTo>
                <a:lnTo>
                  <a:pt x="102300" y="1227091"/>
                </a:lnTo>
                <a:lnTo>
                  <a:pt x="92599" y="1223478"/>
                </a:lnTo>
                <a:lnTo>
                  <a:pt x="83440" y="1217557"/>
                </a:lnTo>
                <a:lnTo>
                  <a:pt x="77434" y="1215824"/>
                </a:lnTo>
                <a:lnTo>
                  <a:pt x="68474" y="1214848"/>
                </a:lnTo>
                <a:lnTo>
                  <a:pt x="66485" y="1213719"/>
                </a:lnTo>
                <a:lnTo>
                  <a:pt x="65160" y="1211974"/>
                </a:lnTo>
                <a:lnTo>
                  <a:pt x="64276" y="1209819"/>
                </a:lnTo>
                <a:lnTo>
                  <a:pt x="62694" y="1208382"/>
                </a:lnTo>
                <a:lnTo>
                  <a:pt x="60648" y="1207424"/>
                </a:lnTo>
                <a:lnTo>
                  <a:pt x="53582" y="1205509"/>
                </a:lnTo>
                <a:lnTo>
                  <a:pt x="53579" y="1205508"/>
                </a:lnTo>
                <a:lnTo>
                  <a:pt x="58319" y="1210249"/>
                </a:lnTo>
                <a:lnTo>
                  <a:pt x="60708" y="1211645"/>
                </a:lnTo>
                <a:lnTo>
                  <a:pt x="68810" y="1214602"/>
                </a:lnTo>
                <a:lnTo>
                  <a:pt x="78650" y="1222017"/>
                </a:lnTo>
                <a:lnTo>
                  <a:pt x="88149" y="1230230"/>
                </a:lnTo>
                <a:lnTo>
                  <a:pt x="97386" y="1235677"/>
                </a:lnTo>
                <a:lnTo>
                  <a:pt x="109002" y="1244323"/>
                </a:lnTo>
                <a:lnTo>
                  <a:pt x="118727" y="1253168"/>
                </a:lnTo>
                <a:lnTo>
                  <a:pt x="130902" y="1265046"/>
                </a:lnTo>
                <a:lnTo>
                  <a:pt x="140872" y="1273971"/>
                </a:lnTo>
                <a:lnTo>
                  <a:pt x="150583" y="1279923"/>
                </a:lnTo>
                <a:lnTo>
                  <a:pt x="158869" y="1288521"/>
                </a:lnTo>
                <a:lnTo>
                  <a:pt x="169112" y="1301872"/>
                </a:lnTo>
                <a:lnTo>
                  <a:pt x="178431" y="1312112"/>
                </a:lnTo>
                <a:lnTo>
                  <a:pt x="181461" y="1315273"/>
                </a:lnTo>
                <a:lnTo>
                  <a:pt x="190121" y="1321431"/>
                </a:lnTo>
                <a:lnTo>
                  <a:pt x="199592" y="1327474"/>
                </a:lnTo>
                <a:lnTo>
                  <a:pt x="210502" y="1336455"/>
                </a:lnTo>
                <a:lnTo>
                  <a:pt x="220019" y="1345400"/>
                </a:lnTo>
                <a:lnTo>
                  <a:pt x="226109" y="1351356"/>
                </a:lnTo>
                <a:lnTo>
                  <a:pt x="229122" y="1353342"/>
                </a:lnTo>
                <a:lnTo>
                  <a:pt x="238104" y="1357128"/>
                </a:lnTo>
                <a:lnTo>
                  <a:pt x="250027" y="1366793"/>
                </a:lnTo>
                <a:lnTo>
                  <a:pt x="253005" y="1369586"/>
                </a:lnTo>
                <a:lnTo>
                  <a:pt x="255982" y="1371448"/>
                </a:lnTo>
                <a:lnTo>
                  <a:pt x="266127" y="1374682"/>
                </a:lnTo>
                <a:lnTo>
                  <a:pt x="275425" y="1382818"/>
                </a:lnTo>
                <a:lnTo>
                  <a:pt x="278846" y="1383531"/>
                </a:lnTo>
                <a:lnTo>
                  <a:pt x="290371" y="1384091"/>
                </a:lnTo>
                <a:lnTo>
                  <a:pt x="294647" y="1384102"/>
                </a:lnTo>
                <a:lnTo>
                  <a:pt x="294670" y="1379361"/>
                </a:lnTo>
                <a:lnTo>
                  <a:pt x="295665" y="1376973"/>
                </a:lnTo>
                <a:lnTo>
                  <a:pt x="300815" y="1368870"/>
                </a:lnTo>
                <a:lnTo>
                  <a:pt x="302368" y="1363111"/>
                </a:lnTo>
                <a:lnTo>
                  <a:pt x="304356" y="1350337"/>
                </a:lnTo>
                <a:lnTo>
                  <a:pt x="308241" y="1340652"/>
                </a:lnTo>
                <a:lnTo>
                  <a:pt x="318819" y="1324403"/>
                </a:lnTo>
                <a:lnTo>
                  <a:pt x="330463" y="1305759"/>
                </a:lnTo>
                <a:lnTo>
                  <a:pt x="333418" y="1302108"/>
                </a:lnTo>
                <a:lnTo>
                  <a:pt x="336702" y="1295405"/>
                </a:lnTo>
                <a:lnTo>
                  <a:pt x="341197" y="1283407"/>
                </a:lnTo>
                <a:lnTo>
                  <a:pt x="346112" y="1273864"/>
                </a:lnTo>
                <a:lnTo>
                  <a:pt x="357351" y="1259653"/>
                </a:lnTo>
                <a:lnTo>
                  <a:pt x="369127" y="1247292"/>
                </a:lnTo>
                <a:lnTo>
                  <a:pt x="371100" y="1244278"/>
                </a:lnTo>
                <a:lnTo>
                  <a:pt x="374870" y="1235296"/>
                </a:lnTo>
                <a:lnTo>
                  <a:pt x="382582" y="1225134"/>
                </a:lnTo>
                <a:lnTo>
                  <a:pt x="383357" y="1221507"/>
                </a:lnTo>
                <a:lnTo>
                  <a:pt x="383941" y="1214851"/>
                </a:lnTo>
                <a:lnTo>
                  <a:pt x="392907" y="1214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66"/>
          <p:cNvSpPr/>
          <p:nvPr/>
        </p:nvSpPr>
        <p:spPr>
          <a:xfrm>
            <a:off x="7706320" y="4509492"/>
            <a:ext cx="205347" cy="392794"/>
          </a:xfrm>
          <a:custGeom>
            <a:avLst/>
            <a:gdLst/>
            <a:ahLst/>
            <a:cxnLst/>
            <a:rect l="0" t="0" r="0" b="0"/>
            <a:pathLst>
              <a:path w="205347" h="392794">
                <a:moveTo>
                  <a:pt x="0" y="0"/>
                </a:moveTo>
                <a:lnTo>
                  <a:pt x="0" y="103320"/>
                </a:lnTo>
                <a:lnTo>
                  <a:pt x="992" y="110552"/>
                </a:lnTo>
                <a:lnTo>
                  <a:pt x="2645" y="118350"/>
                </a:lnTo>
                <a:lnTo>
                  <a:pt x="4740" y="126525"/>
                </a:lnTo>
                <a:lnTo>
                  <a:pt x="6137" y="133959"/>
                </a:lnTo>
                <a:lnTo>
                  <a:pt x="7068" y="140900"/>
                </a:lnTo>
                <a:lnTo>
                  <a:pt x="7688" y="147511"/>
                </a:lnTo>
                <a:lnTo>
                  <a:pt x="8102" y="153903"/>
                </a:lnTo>
                <a:lnTo>
                  <a:pt x="8378" y="160149"/>
                </a:lnTo>
                <a:lnTo>
                  <a:pt x="8685" y="173373"/>
                </a:lnTo>
                <a:lnTo>
                  <a:pt x="8820" y="189171"/>
                </a:lnTo>
                <a:lnTo>
                  <a:pt x="9849" y="196560"/>
                </a:lnTo>
                <a:lnTo>
                  <a:pt x="11526" y="203469"/>
                </a:lnTo>
                <a:lnTo>
                  <a:pt x="13638" y="210061"/>
                </a:lnTo>
                <a:lnTo>
                  <a:pt x="15045" y="216438"/>
                </a:lnTo>
                <a:lnTo>
                  <a:pt x="15983" y="222675"/>
                </a:lnTo>
                <a:lnTo>
                  <a:pt x="17025" y="234896"/>
                </a:lnTo>
                <a:lnTo>
                  <a:pt x="17489" y="246942"/>
                </a:lnTo>
                <a:lnTo>
                  <a:pt x="17750" y="264881"/>
                </a:lnTo>
                <a:lnTo>
                  <a:pt x="17859" y="366113"/>
                </a:lnTo>
                <a:lnTo>
                  <a:pt x="17859" y="344867"/>
                </a:lnTo>
                <a:lnTo>
                  <a:pt x="20505" y="336498"/>
                </a:lnTo>
                <a:lnTo>
                  <a:pt x="23996" y="326164"/>
                </a:lnTo>
                <a:lnTo>
                  <a:pt x="25548" y="314956"/>
                </a:lnTo>
                <a:lnTo>
                  <a:pt x="28883" y="306006"/>
                </a:lnTo>
                <a:lnTo>
                  <a:pt x="31161" y="302231"/>
                </a:lnTo>
                <a:lnTo>
                  <a:pt x="33693" y="292744"/>
                </a:lnTo>
                <a:lnTo>
                  <a:pt x="34368" y="287436"/>
                </a:lnTo>
                <a:lnTo>
                  <a:pt x="37765" y="278893"/>
                </a:lnTo>
                <a:lnTo>
                  <a:pt x="42581" y="271788"/>
                </a:lnTo>
                <a:lnTo>
                  <a:pt x="48029" y="265323"/>
                </a:lnTo>
                <a:lnTo>
                  <a:pt x="53758" y="256496"/>
                </a:lnTo>
                <a:lnTo>
                  <a:pt x="56674" y="251365"/>
                </a:lnTo>
                <a:lnTo>
                  <a:pt x="59611" y="247943"/>
                </a:lnTo>
                <a:lnTo>
                  <a:pt x="62561" y="245663"/>
                </a:lnTo>
                <a:lnTo>
                  <a:pt x="68485" y="242136"/>
                </a:lnTo>
                <a:lnTo>
                  <a:pt x="74425" y="237262"/>
                </a:lnTo>
                <a:lnTo>
                  <a:pt x="80372" y="231788"/>
                </a:lnTo>
                <a:lnTo>
                  <a:pt x="83347" y="228940"/>
                </a:lnTo>
                <a:lnTo>
                  <a:pt x="87315" y="227040"/>
                </a:lnTo>
                <a:lnTo>
                  <a:pt x="91944" y="225774"/>
                </a:lnTo>
                <a:lnTo>
                  <a:pt x="97015" y="224930"/>
                </a:lnTo>
                <a:lnTo>
                  <a:pt x="101387" y="224367"/>
                </a:lnTo>
                <a:lnTo>
                  <a:pt x="105295" y="223992"/>
                </a:lnTo>
                <a:lnTo>
                  <a:pt x="108892" y="223742"/>
                </a:lnTo>
                <a:lnTo>
                  <a:pt x="112282" y="223576"/>
                </a:lnTo>
                <a:lnTo>
                  <a:pt x="118695" y="223390"/>
                </a:lnTo>
                <a:lnTo>
                  <a:pt x="136889" y="223255"/>
                </a:lnTo>
                <a:lnTo>
                  <a:pt x="145842" y="223246"/>
                </a:lnTo>
                <a:lnTo>
                  <a:pt x="148822" y="224236"/>
                </a:lnTo>
                <a:lnTo>
                  <a:pt x="154778" y="227983"/>
                </a:lnTo>
                <a:lnTo>
                  <a:pt x="160733" y="232956"/>
                </a:lnTo>
                <a:lnTo>
                  <a:pt x="166687" y="238473"/>
                </a:lnTo>
                <a:lnTo>
                  <a:pt x="178594" y="250100"/>
                </a:lnTo>
                <a:lnTo>
                  <a:pt x="190500" y="261951"/>
                </a:lnTo>
                <a:lnTo>
                  <a:pt x="192484" y="264923"/>
                </a:lnTo>
                <a:lnTo>
                  <a:pt x="196269" y="273846"/>
                </a:lnTo>
                <a:lnTo>
                  <a:pt x="202241" y="282774"/>
                </a:lnTo>
                <a:lnTo>
                  <a:pt x="203987" y="288727"/>
                </a:lnTo>
                <a:lnTo>
                  <a:pt x="204969" y="297656"/>
                </a:lnTo>
                <a:lnTo>
                  <a:pt x="205198" y="306255"/>
                </a:lnTo>
                <a:lnTo>
                  <a:pt x="205346" y="323204"/>
                </a:lnTo>
                <a:lnTo>
                  <a:pt x="204366" y="326594"/>
                </a:lnTo>
                <a:lnTo>
                  <a:pt x="200631" y="333006"/>
                </a:lnTo>
                <a:lnTo>
                  <a:pt x="195665" y="339164"/>
                </a:lnTo>
                <a:lnTo>
                  <a:pt x="192951" y="342196"/>
                </a:lnTo>
                <a:lnTo>
                  <a:pt x="191142" y="345209"/>
                </a:lnTo>
                <a:lnTo>
                  <a:pt x="187603" y="354189"/>
                </a:lnTo>
                <a:lnTo>
                  <a:pt x="183260" y="360154"/>
                </a:lnTo>
                <a:lnTo>
                  <a:pt x="179720" y="362142"/>
                </a:lnTo>
                <a:lnTo>
                  <a:pt x="175376" y="363467"/>
                </a:lnTo>
                <a:lnTo>
                  <a:pt x="170495" y="364350"/>
                </a:lnTo>
                <a:lnTo>
                  <a:pt x="166249" y="365931"/>
                </a:lnTo>
                <a:lnTo>
                  <a:pt x="162426" y="367978"/>
                </a:lnTo>
                <a:lnTo>
                  <a:pt x="158886" y="370334"/>
                </a:lnTo>
                <a:lnTo>
                  <a:pt x="155533" y="372897"/>
                </a:lnTo>
                <a:lnTo>
                  <a:pt x="149162" y="378391"/>
                </a:lnTo>
                <a:lnTo>
                  <a:pt x="145082" y="380253"/>
                </a:lnTo>
                <a:lnTo>
                  <a:pt x="140377" y="381494"/>
                </a:lnTo>
                <a:lnTo>
                  <a:pt x="135257" y="382322"/>
                </a:lnTo>
                <a:lnTo>
                  <a:pt x="130851" y="382873"/>
                </a:lnTo>
                <a:lnTo>
                  <a:pt x="126922" y="383241"/>
                </a:lnTo>
                <a:lnTo>
                  <a:pt x="123309" y="383486"/>
                </a:lnTo>
                <a:lnTo>
                  <a:pt x="118917" y="384642"/>
                </a:lnTo>
                <a:lnTo>
                  <a:pt x="114004" y="386404"/>
                </a:lnTo>
                <a:lnTo>
                  <a:pt x="108745" y="388571"/>
                </a:lnTo>
                <a:lnTo>
                  <a:pt x="104247" y="390016"/>
                </a:lnTo>
                <a:lnTo>
                  <a:pt x="100256" y="390980"/>
                </a:lnTo>
                <a:lnTo>
                  <a:pt x="96602" y="391622"/>
                </a:lnTo>
                <a:lnTo>
                  <a:pt x="92183" y="392050"/>
                </a:lnTo>
                <a:lnTo>
                  <a:pt x="87253" y="392335"/>
                </a:lnTo>
                <a:lnTo>
                  <a:pt x="77474" y="392652"/>
                </a:lnTo>
                <a:lnTo>
                  <a:pt x="69821" y="392793"/>
                </a:lnTo>
                <a:lnTo>
                  <a:pt x="66391" y="391839"/>
                </a:lnTo>
                <a:lnTo>
                  <a:pt x="63112" y="390210"/>
                </a:lnTo>
                <a:lnTo>
                  <a:pt x="59934" y="388132"/>
                </a:lnTo>
                <a:lnTo>
                  <a:pt x="53757" y="385823"/>
                </a:lnTo>
                <a:lnTo>
                  <a:pt x="47705" y="384797"/>
                </a:lnTo>
                <a:lnTo>
                  <a:pt x="41707" y="384341"/>
                </a:lnTo>
                <a:lnTo>
                  <a:pt x="38719" y="383227"/>
                </a:lnTo>
                <a:lnTo>
                  <a:pt x="32753" y="379344"/>
                </a:lnTo>
                <a:lnTo>
                  <a:pt x="28556" y="376320"/>
                </a:lnTo>
                <a:lnTo>
                  <a:pt x="24929" y="370320"/>
                </a:lnTo>
                <a:lnTo>
                  <a:pt x="17859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67"/>
          <p:cNvSpPr/>
          <p:nvPr/>
        </p:nvSpPr>
        <p:spPr>
          <a:xfrm>
            <a:off x="7956351" y="4589859"/>
            <a:ext cx="205003" cy="366104"/>
          </a:xfrm>
          <a:custGeom>
            <a:avLst/>
            <a:gdLst/>
            <a:ahLst/>
            <a:cxnLst/>
            <a:rect l="0" t="0" r="0" b="0"/>
            <a:pathLst>
              <a:path w="205003" h="366104">
                <a:moveTo>
                  <a:pt x="26789" y="0"/>
                </a:moveTo>
                <a:lnTo>
                  <a:pt x="26789" y="26605"/>
                </a:lnTo>
                <a:lnTo>
                  <a:pt x="27781" y="30635"/>
                </a:lnTo>
                <a:lnTo>
                  <a:pt x="32926" y="42039"/>
                </a:lnTo>
                <a:lnTo>
                  <a:pt x="34478" y="52088"/>
                </a:lnTo>
                <a:lnTo>
                  <a:pt x="35167" y="60522"/>
                </a:lnTo>
                <a:lnTo>
                  <a:pt x="35474" y="68570"/>
                </a:lnTo>
                <a:lnTo>
                  <a:pt x="35686" y="95656"/>
                </a:lnTo>
                <a:lnTo>
                  <a:pt x="36689" y="101474"/>
                </a:lnTo>
                <a:lnTo>
                  <a:pt x="38350" y="107337"/>
                </a:lnTo>
                <a:lnTo>
                  <a:pt x="40450" y="113230"/>
                </a:lnTo>
                <a:lnTo>
                  <a:pt x="41849" y="120135"/>
                </a:lnTo>
                <a:lnTo>
                  <a:pt x="42782" y="127715"/>
                </a:lnTo>
                <a:lnTo>
                  <a:pt x="43404" y="135745"/>
                </a:lnTo>
                <a:lnTo>
                  <a:pt x="43819" y="143083"/>
                </a:lnTo>
                <a:lnTo>
                  <a:pt x="44280" y="156527"/>
                </a:lnTo>
                <a:lnTo>
                  <a:pt x="44600" y="194429"/>
                </a:lnTo>
                <a:lnTo>
                  <a:pt x="44649" y="291700"/>
                </a:lnTo>
                <a:lnTo>
                  <a:pt x="43656" y="297654"/>
                </a:lnTo>
                <a:lnTo>
                  <a:pt x="42003" y="303608"/>
                </a:lnTo>
                <a:lnTo>
                  <a:pt x="39908" y="309562"/>
                </a:lnTo>
                <a:lnTo>
                  <a:pt x="38512" y="315515"/>
                </a:lnTo>
                <a:lnTo>
                  <a:pt x="37581" y="321468"/>
                </a:lnTo>
                <a:lnTo>
                  <a:pt x="36546" y="332382"/>
                </a:lnTo>
                <a:lnTo>
                  <a:pt x="36087" y="340541"/>
                </a:lnTo>
                <a:lnTo>
                  <a:pt x="35828" y="350712"/>
                </a:lnTo>
                <a:lnTo>
                  <a:pt x="35751" y="360009"/>
                </a:lnTo>
                <a:lnTo>
                  <a:pt x="36733" y="362045"/>
                </a:lnTo>
                <a:lnTo>
                  <a:pt x="38379" y="363403"/>
                </a:lnTo>
                <a:lnTo>
                  <a:pt x="44616" y="366103"/>
                </a:lnTo>
                <a:lnTo>
                  <a:pt x="44649" y="322668"/>
                </a:lnTo>
                <a:lnTo>
                  <a:pt x="45641" y="318299"/>
                </a:lnTo>
                <a:lnTo>
                  <a:pt x="49389" y="310800"/>
                </a:lnTo>
                <a:lnTo>
                  <a:pt x="51716" y="301514"/>
                </a:lnTo>
                <a:lnTo>
                  <a:pt x="52751" y="291764"/>
                </a:lnTo>
                <a:lnTo>
                  <a:pt x="53210" y="284124"/>
                </a:lnTo>
                <a:lnTo>
                  <a:pt x="54325" y="280697"/>
                </a:lnTo>
                <a:lnTo>
                  <a:pt x="58210" y="274244"/>
                </a:lnTo>
                <a:lnTo>
                  <a:pt x="60597" y="265423"/>
                </a:lnTo>
                <a:lnTo>
                  <a:pt x="61234" y="260293"/>
                </a:lnTo>
                <a:lnTo>
                  <a:pt x="62651" y="253895"/>
                </a:lnTo>
                <a:lnTo>
                  <a:pt x="64588" y="246654"/>
                </a:lnTo>
                <a:lnTo>
                  <a:pt x="66870" y="238850"/>
                </a:lnTo>
                <a:lnTo>
                  <a:pt x="72054" y="227533"/>
                </a:lnTo>
                <a:lnTo>
                  <a:pt x="76672" y="219196"/>
                </a:lnTo>
                <a:lnTo>
                  <a:pt x="80265" y="208924"/>
                </a:lnTo>
                <a:lnTo>
                  <a:pt x="84621" y="202657"/>
                </a:lnTo>
                <a:lnTo>
                  <a:pt x="89864" y="196564"/>
                </a:lnTo>
                <a:lnTo>
                  <a:pt x="95503" y="190549"/>
                </a:lnTo>
                <a:lnTo>
                  <a:pt x="101315" y="184569"/>
                </a:lnTo>
                <a:lnTo>
                  <a:pt x="104254" y="182577"/>
                </a:lnTo>
                <a:lnTo>
                  <a:pt x="110165" y="180364"/>
                </a:lnTo>
                <a:lnTo>
                  <a:pt x="116101" y="179381"/>
                </a:lnTo>
                <a:lnTo>
                  <a:pt x="123255" y="178749"/>
                </a:lnTo>
                <a:lnTo>
                  <a:pt x="129525" y="178663"/>
                </a:lnTo>
                <a:lnTo>
                  <a:pt x="154522" y="178598"/>
                </a:lnTo>
                <a:lnTo>
                  <a:pt x="157585" y="179588"/>
                </a:lnTo>
                <a:lnTo>
                  <a:pt x="163634" y="183335"/>
                </a:lnTo>
                <a:lnTo>
                  <a:pt x="165644" y="185724"/>
                </a:lnTo>
                <a:lnTo>
                  <a:pt x="166984" y="188308"/>
                </a:lnTo>
                <a:lnTo>
                  <a:pt x="167877" y="191023"/>
                </a:lnTo>
                <a:lnTo>
                  <a:pt x="171515" y="196686"/>
                </a:lnTo>
                <a:lnTo>
                  <a:pt x="176440" y="202509"/>
                </a:lnTo>
                <a:lnTo>
                  <a:pt x="181935" y="208405"/>
                </a:lnTo>
                <a:lnTo>
                  <a:pt x="190608" y="217303"/>
                </a:lnTo>
                <a:lnTo>
                  <a:pt x="192557" y="221267"/>
                </a:lnTo>
                <a:lnTo>
                  <a:pt x="194722" y="230963"/>
                </a:lnTo>
                <a:lnTo>
                  <a:pt x="195683" y="239242"/>
                </a:lnTo>
                <a:lnTo>
                  <a:pt x="195940" y="242838"/>
                </a:lnTo>
                <a:lnTo>
                  <a:pt x="197103" y="246228"/>
                </a:lnTo>
                <a:lnTo>
                  <a:pt x="202488" y="255739"/>
                </a:lnTo>
                <a:lnTo>
                  <a:pt x="204096" y="261829"/>
                </a:lnTo>
                <a:lnTo>
                  <a:pt x="205002" y="270835"/>
                </a:lnTo>
                <a:lnTo>
                  <a:pt x="204136" y="273822"/>
                </a:lnTo>
                <a:lnTo>
                  <a:pt x="199170" y="282767"/>
                </a:lnTo>
                <a:lnTo>
                  <a:pt x="197661" y="288724"/>
                </a:lnTo>
                <a:lnTo>
                  <a:pt x="196811" y="297655"/>
                </a:lnTo>
                <a:lnTo>
                  <a:pt x="195699" y="300632"/>
                </a:lnTo>
                <a:lnTo>
                  <a:pt x="191818" y="306586"/>
                </a:lnTo>
                <a:lnTo>
                  <a:pt x="186786" y="312539"/>
                </a:lnTo>
                <a:lnTo>
                  <a:pt x="184055" y="315516"/>
                </a:lnTo>
                <a:lnTo>
                  <a:pt x="181242" y="317500"/>
                </a:lnTo>
                <a:lnTo>
                  <a:pt x="175472" y="319705"/>
                </a:lnTo>
                <a:lnTo>
                  <a:pt x="169600" y="323331"/>
                </a:lnTo>
                <a:lnTo>
                  <a:pt x="166644" y="325687"/>
                </a:lnTo>
                <a:lnTo>
                  <a:pt x="162689" y="327257"/>
                </a:lnTo>
                <a:lnTo>
                  <a:pt x="158069" y="328304"/>
                </a:lnTo>
                <a:lnTo>
                  <a:pt x="153004" y="329002"/>
                </a:lnTo>
                <a:lnTo>
                  <a:pt x="148636" y="330460"/>
                </a:lnTo>
                <a:lnTo>
                  <a:pt x="144731" y="332424"/>
                </a:lnTo>
                <a:lnTo>
                  <a:pt x="141136" y="334725"/>
                </a:lnTo>
                <a:lnTo>
                  <a:pt x="136755" y="336260"/>
                </a:lnTo>
                <a:lnTo>
                  <a:pt x="131849" y="337282"/>
                </a:lnTo>
                <a:lnTo>
                  <a:pt x="126595" y="337964"/>
                </a:lnTo>
                <a:lnTo>
                  <a:pt x="121107" y="338419"/>
                </a:lnTo>
                <a:lnTo>
                  <a:pt x="115464" y="338722"/>
                </a:lnTo>
                <a:lnTo>
                  <a:pt x="100688" y="339148"/>
                </a:lnTo>
                <a:lnTo>
                  <a:pt x="73515" y="339312"/>
                </a:lnTo>
                <a:lnTo>
                  <a:pt x="43035" y="339327"/>
                </a:lnTo>
                <a:lnTo>
                  <a:pt x="39604" y="338335"/>
                </a:lnTo>
                <a:lnTo>
                  <a:pt x="36324" y="336682"/>
                </a:lnTo>
                <a:lnTo>
                  <a:pt x="33145" y="334588"/>
                </a:lnTo>
                <a:lnTo>
                  <a:pt x="26968" y="332260"/>
                </a:lnTo>
                <a:lnTo>
                  <a:pt x="19659" y="330766"/>
                </a:lnTo>
                <a:lnTo>
                  <a:pt x="13367" y="327916"/>
                </a:lnTo>
                <a:lnTo>
                  <a:pt x="0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901898" y="3705820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121"/>
          <p:cNvSpPr/>
          <p:nvPr/>
        </p:nvSpPr>
        <p:spPr>
          <a:xfrm>
            <a:off x="901898" y="3705820"/>
            <a:ext cx="8931" cy="348259"/>
          </a:xfrm>
          <a:custGeom>
            <a:avLst/>
            <a:gdLst/>
            <a:ahLst/>
            <a:cxnLst/>
            <a:rect l="0" t="0" r="0" b="0"/>
            <a:pathLst>
              <a:path w="8931" h="348259">
                <a:moveTo>
                  <a:pt x="0" y="0"/>
                </a:moveTo>
                <a:lnTo>
                  <a:pt x="0" y="122240"/>
                </a:lnTo>
                <a:lnTo>
                  <a:pt x="992" y="128126"/>
                </a:lnTo>
                <a:lnTo>
                  <a:pt x="2646" y="134035"/>
                </a:lnTo>
                <a:lnTo>
                  <a:pt x="4740" y="139958"/>
                </a:lnTo>
                <a:lnTo>
                  <a:pt x="6137" y="145891"/>
                </a:lnTo>
                <a:lnTo>
                  <a:pt x="7068" y="151831"/>
                </a:lnTo>
                <a:lnTo>
                  <a:pt x="7688" y="157775"/>
                </a:lnTo>
                <a:lnTo>
                  <a:pt x="8102" y="163722"/>
                </a:lnTo>
                <a:lnTo>
                  <a:pt x="8378" y="169672"/>
                </a:lnTo>
                <a:lnTo>
                  <a:pt x="8684" y="181574"/>
                </a:lnTo>
                <a:lnTo>
                  <a:pt x="8930" y="3482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122"/>
          <p:cNvSpPr/>
          <p:nvPr/>
        </p:nvSpPr>
        <p:spPr>
          <a:xfrm>
            <a:off x="875109" y="3661280"/>
            <a:ext cx="285337" cy="348149"/>
          </a:xfrm>
          <a:custGeom>
            <a:avLst/>
            <a:gdLst/>
            <a:ahLst/>
            <a:cxnLst/>
            <a:rect l="0" t="0" r="0" b="0"/>
            <a:pathLst>
              <a:path w="285337" h="348149">
                <a:moveTo>
                  <a:pt x="0" y="44539"/>
                </a:moveTo>
                <a:lnTo>
                  <a:pt x="0" y="31237"/>
                </a:lnTo>
                <a:lnTo>
                  <a:pt x="992" y="29718"/>
                </a:lnTo>
                <a:lnTo>
                  <a:pt x="2646" y="28705"/>
                </a:lnTo>
                <a:lnTo>
                  <a:pt x="4740" y="28030"/>
                </a:lnTo>
                <a:lnTo>
                  <a:pt x="6137" y="26588"/>
                </a:lnTo>
                <a:lnTo>
                  <a:pt x="7068" y="24634"/>
                </a:lnTo>
                <a:lnTo>
                  <a:pt x="8562" y="19110"/>
                </a:lnTo>
                <a:lnTo>
                  <a:pt x="9677" y="18657"/>
                </a:lnTo>
                <a:lnTo>
                  <a:pt x="13561" y="18153"/>
                </a:lnTo>
                <a:lnTo>
                  <a:pt x="14994" y="17027"/>
                </a:lnTo>
                <a:lnTo>
                  <a:pt x="15949" y="15283"/>
                </a:lnTo>
                <a:lnTo>
                  <a:pt x="16586" y="13129"/>
                </a:lnTo>
                <a:lnTo>
                  <a:pt x="18002" y="11693"/>
                </a:lnTo>
                <a:lnTo>
                  <a:pt x="19939" y="10736"/>
                </a:lnTo>
                <a:lnTo>
                  <a:pt x="24737" y="9672"/>
                </a:lnTo>
                <a:lnTo>
                  <a:pt x="33016" y="9073"/>
                </a:lnTo>
                <a:lnTo>
                  <a:pt x="41753" y="8895"/>
                </a:lnTo>
                <a:lnTo>
                  <a:pt x="56565" y="8830"/>
                </a:lnTo>
                <a:lnTo>
                  <a:pt x="59538" y="7835"/>
                </a:lnTo>
                <a:lnTo>
                  <a:pt x="65487" y="4083"/>
                </a:lnTo>
                <a:lnTo>
                  <a:pt x="74085" y="1754"/>
                </a:lnTo>
                <a:lnTo>
                  <a:pt x="79155" y="1133"/>
                </a:lnTo>
                <a:lnTo>
                  <a:pt x="86505" y="719"/>
                </a:lnTo>
                <a:lnTo>
                  <a:pt x="105254" y="259"/>
                </a:lnTo>
                <a:lnTo>
                  <a:pt x="128641" y="0"/>
                </a:lnTo>
                <a:lnTo>
                  <a:pt x="135370" y="956"/>
                </a:lnTo>
                <a:lnTo>
                  <a:pt x="141840" y="2585"/>
                </a:lnTo>
                <a:lnTo>
                  <a:pt x="148139" y="4664"/>
                </a:lnTo>
                <a:lnTo>
                  <a:pt x="153329" y="6050"/>
                </a:lnTo>
                <a:lnTo>
                  <a:pt x="161743" y="7589"/>
                </a:lnTo>
                <a:lnTo>
                  <a:pt x="167360" y="7999"/>
                </a:lnTo>
                <a:lnTo>
                  <a:pt x="174081" y="8273"/>
                </a:lnTo>
                <a:lnTo>
                  <a:pt x="181538" y="8456"/>
                </a:lnTo>
                <a:lnTo>
                  <a:pt x="187502" y="9569"/>
                </a:lnTo>
                <a:lnTo>
                  <a:pt x="192470" y="11304"/>
                </a:lnTo>
                <a:lnTo>
                  <a:pt x="196774" y="13453"/>
                </a:lnTo>
                <a:lnTo>
                  <a:pt x="201628" y="14885"/>
                </a:lnTo>
                <a:lnTo>
                  <a:pt x="206848" y="15840"/>
                </a:lnTo>
                <a:lnTo>
                  <a:pt x="212313" y="16477"/>
                </a:lnTo>
                <a:lnTo>
                  <a:pt x="221031" y="19830"/>
                </a:lnTo>
                <a:lnTo>
                  <a:pt x="229204" y="24628"/>
                </a:lnTo>
                <a:lnTo>
                  <a:pt x="239452" y="30067"/>
                </a:lnTo>
                <a:lnTo>
                  <a:pt x="247975" y="35792"/>
                </a:lnTo>
                <a:lnTo>
                  <a:pt x="255071" y="41644"/>
                </a:lnTo>
                <a:lnTo>
                  <a:pt x="263651" y="49524"/>
                </a:lnTo>
                <a:lnTo>
                  <a:pt x="266007" y="51716"/>
                </a:lnTo>
                <a:lnTo>
                  <a:pt x="267053" y="57981"/>
                </a:lnTo>
                <a:lnTo>
                  <a:pt x="267518" y="66388"/>
                </a:lnTo>
                <a:lnTo>
                  <a:pt x="267842" y="78235"/>
                </a:lnTo>
                <a:lnTo>
                  <a:pt x="267876" y="89140"/>
                </a:lnTo>
                <a:lnTo>
                  <a:pt x="266889" y="93124"/>
                </a:lnTo>
                <a:lnTo>
                  <a:pt x="263146" y="100198"/>
                </a:lnTo>
                <a:lnTo>
                  <a:pt x="255460" y="109758"/>
                </a:lnTo>
                <a:lnTo>
                  <a:pt x="247153" y="115859"/>
                </a:lnTo>
                <a:lnTo>
                  <a:pt x="242159" y="118875"/>
                </a:lnTo>
                <a:lnTo>
                  <a:pt x="233965" y="124872"/>
                </a:lnTo>
                <a:lnTo>
                  <a:pt x="226023" y="130844"/>
                </a:lnTo>
                <a:lnTo>
                  <a:pt x="221128" y="133826"/>
                </a:lnTo>
                <a:lnTo>
                  <a:pt x="215879" y="136806"/>
                </a:lnTo>
                <a:lnTo>
                  <a:pt x="204756" y="142762"/>
                </a:lnTo>
                <a:lnTo>
                  <a:pt x="199012" y="145740"/>
                </a:lnTo>
                <a:lnTo>
                  <a:pt x="194190" y="148718"/>
                </a:lnTo>
                <a:lnTo>
                  <a:pt x="186187" y="154671"/>
                </a:lnTo>
                <a:lnTo>
                  <a:pt x="181672" y="157648"/>
                </a:lnTo>
                <a:lnTo>
                  <a:pt x="176677" y="160625"/>
                </a:lnTo>
                <a:lnTo>
                  <a:pt x="171363" y="163602"/>
                </a:lnTo>
                <a:lnTo>
                  <a:pt x="160166" y="169555"/>
                </a:lnTo>
                <a:lnTo>
                  <a:pt x="154402" y="172532"/>
                </a:lnTo>
                <a:lnTo>
                  <a:pt x="149568" y="174516"/>
                </a:lnTo>
                <a:lnTo>
                  <a:pt x="141550" y="176721"/>
                </a:lnTo>
                <a:lnTo>
                  <a:pt x="137031" y="178301"/>
                </a:lnTo>
                <a:lnTo>
                  <a:pt x="132033" y="180347"/>
                </a:lnTo>
                <a:lnTo>
                  <a:pt x="126718" y="182702"/>
                </a:lnTo>
                <a:lnTo>
                  <a:pt x="118165" y="185320"/>
                </a:lnTo>
                <a:lnTo>
                  <a:pt x="114496" y="186018"/>
                </a:lnTo>
                <a:lnTo>
                  <a:pt x="107772" y="189439"/>
                </a:lnTo>
                <a:lnTo>
                  <a:pt x="104590" y="191741"/>
                </a:lnTo>
                <a:lnTo>
                  <a:pt x="98409" y="194298"/>
                </a:lnTo>
                <a:lnTo>
                  <a:pt x="92355" y="195435"/>
                </a:lnTo>
                <a:lnTo>
                  <a:pt x="84360" y="196075"/>
                </a:lnTo>
                <a:lnTo>
                  <a:pt x="80371" y="196344"/>
                </a:lnTo>
                <a:lnTo>
                  <a:pt x="101358" y="196344"/>
                </a:lnTo>
                <a:lnTo>
                  <a:pt x="104283" y="195352"/>
                </a:lnTo>
                <a:lnTo>
                  <a:pt x="110179" y="191603"/>
                </a:lnTo>
                <a:lnTo>
                  <a:pt x="118752" y="189276"/>
                </a:lnTo>
                <a:lnTo>
                  <a:pt x="123817" y="188656"/>
                </a:lnTo>
                <a:lnTo>
                  <a:pt x="132089" y="187966"/>
                </a:lnTo>
                <a:lnTo>
                  <a:pt x="140066" y="187660"/>
                </a:lnTo>
                <a:lnTo>
                  <a:pt x="162361" y="187447"/>
                </a:lnTo>
                <a:lnTo>
                  <a:pt x="206715" y="187415"/>
                </a:lnTo>
                <a:lnTo>
                  <a:pt x="211232" y="188407"/>
                </a:lnTo>
                <a:lnTo>
                  <a:pt x="216228" y="190060"/>
                </a:lnTo>
                <a:lnTo>
                  <a:pt x="221542" y="192155"/>
                </a:lnTo>
                <a:lnTo>
                  <a:pt x="230093" y="194482"/>
                </a:lnTo>
                <a:lnTo>
                  <a:pt x="233763" y="195103"/>
                </a:lnTo>
                <a:lnTo>
                  <a:pt x="240486" y="198438"/>
                </a:lnTo>
                <a:lnTo>
                  <a:pt x="246781" y="203228"/>
                </a:lnTo>
                <a:lnTo>
                  <a:pt x="252886" y="208664"/>
                </a:lnTo>
                <a:lnTo>
                  <a:pt x="258907" y="214387"/>
                </a:lnTo>
                <a:lnTo>
                  <a:pt x="261902" y="217303"/>
                </a:lnTo>
                <a:lnTo>
                  <a:pt x="264890" y="219246"/>
                </a:lnTo>
                <a:lnTo>
                  <a:pt x="270857" y="221405"/>
                </a:lnTo>
                <a:lnTo>
                  <a:pt x="272844" y="222973"/>
                </a:lnTo>
                <a:lnTo>
                  <a:pt x="274170" y="225011"/>
                </a:lnTo>
                <a:lnTo>
                  <a:pt x="275053" y="227362"/>
                </a:lnTo>
                <a:lnTo>
                  <a:pt x="278681" y="232619"/>
                </a:lnTo>
                <a:lnTo>
                  <a:pt x="281037" y="235410"/>
                </a:lnTo>
                <a:lnTo>
                  <a:pt x="282608" y="238263"/>
                </a:lnTo>
                <a:lnTo>
                  <a:pt x="284354" y="244079"/>
                </a:lnTo>
                <a:lnTo>
                  <a:pt x="285336" y="252931"/>
                </a:lnTo>
                <a:lnTo>
                  <a:pt x="284482" y="255897"/>
                </a:lnTo>
                <a:lnTo>
                  <a:pt x="279531" y="264811"/>
                </a:lnTo>
                <a:lnTo>
                  <a:pt x="276631" y="273737"/>
                </a:lnTo>
                <a:lnTo>
                  <a:pt x="269929" y="282665"/>
                </a:lnTo>
                <a:lnTo>
                  <a:pt x="261659" y="291594"/>
                </a:lnTo>
                <a:lnTo>
                  <a:pt x="255861" y="297547"/>
                </a:lnTo>
                <a:lnTo>
                  <a:pt x="247331" y="303500"/>
                </a:lnTo>
                <a:lnTo>
                  <a:pt x="242278" y="306477"/>
                </a:lnTo>
                <a:lnTo>
                  <a:pt x="234017" y="312430"/>
                </a:lnTo>
                <a:lnTo>
                  <a:pt x="226047" y="318383"/>
                </a:lnTo>
                <a:lnTo>
                  <a:pt x="221143" y="321360"/>
                </a:lnTo>
                <a:lnTo>
                  <a:pt x="215890" y="324336"/>
                </a:lnTo>
                <a:lnTo>
                  <a:pt x="207407" y="327643"/>
                </a:lnTo>
                <a:lnTo>
                  <a:pt x="199337" y="330106"/>
                </a:lnTo>
                <a:lnTo>
                  <a:pt x="194407" y="332151"/>
                </a:lnTo>
                <a:lnTo>
                  <a:pt x="189136" y="334507"/>
                </a:lnTo>
                <a:lnTo>
                  <a:pt x="183638" y="336078"/>
                </a:lnTo>
                <a:lnTo>
                  <a:pt x="177987" y="337125"/>
                </a:lnTo>
                <a:lnTo>
                  <a:pt x="172236" y="337823"/>
                </a:lnTo>
                <a:lnTo>
                  <a:pt x="167410" y="339281"/>
                </a:lnTo>
                <a:lnTo>
                  <a:pt x="159402" y="343546"/>
                </a:lnTo>
                <a:lnTo>
                  <a:pt x="152535" y="346103"/>
                </a:lnTo>
                <a:lnTo>
                  <a:pt x="145184" y="347240"/>
                </a:lnTo>
                <a:lnTo>
                  <a:pt x="140446" y="347543"/>
                </a:lnTo>
                <a:lnTo>
                  <a:pt x="130881" y="347879"/>
                </a:lnTo>
                <a:lnTo>
                  <a:pt x="118230" y="348113"/>
                </a:lnTo>
                <a:lnTo>
                  <a:pt x="95151" y="348148"/>
                </a:lnTo>
                <a:lnTo>
                  <a:pt x="93199" y="347156"/>
                </a:lnTo>
                <a:lnTo>
                  <a:pt x="91899" y="345502"/>
                </a:lnTo>
                <a:lnTo>
                  <a:pt x="89811" y="340461"/>
                </a:lnTo>
                <a:lnTo>
                  <a:pt x="86879" y="337125"/>
                </a:lnTo>
                <a:lnTo>
                  <a:pt x="80367" y="3302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123"/>
          <p:cNvSpPr/>
          <p:nvPr/>
        </p:nvSpPr>
        <p:spPr>
          <a:xfrm>
            <a:off x="1250156" y="3670101"/>
            <a:ext cx="8930" cy="375048"/>
          </a:xfrm>
          <a:custGeom>
            <a:avLst/>
            <a:gdLst/>
            <a:ahLst/>
            <a:cxnLst/>
            <a:rect l="0" t="0" r="0" b="0"/>
            <a:pathLst>
              <a:path w="8930" h="375048">
                <a:moveTo>
                  <a:pt x="0" y="0"/>
                </a:moveTo>
                <a:lnTo>
                  <a:pt x="0" y="21250"/>
                </a:lnTo>
                <a:lnTo>
                  <a:pt x="992" y="24088"/>
                </a:lnTo>
                <a:lnTo>
                  <a:pt x="2646" y="26973"/>
                </a:lnTo>
                <a:lnTo>
                  <a:pt x="4740" y="29888"/>
                </a:lnTo>
                <a:lnTo>
                  <a:pt x="6137" y="32824"/>
                </a:lnTo>
                <a:lnTo>
                  <a:pt x="7068" y="35773"/>
                </a:lnTo>
                <a:lnTo>
                  <a:pt x="7688" y="38732"/>
                </a:lnTo>
                <a:lnTo>
                  <a:pt x="8102" y="42688"/>
                </a:lnTo>
                <a:lnTo>
                  <a:pt x="8378" y="47310"/>
                </a:lnTo>
                <a:lnTo>
                  <a:pt x="8684" y="57738"/>
                </a:lnTo>
                <a:lnTo>
                  <a:pt x="8923" y="105019"/>
                </a:lnTo>
                <a:lnTo>
                  <a:pt x="8929" y="341814"/>
                </a:lnTo>
                <a:lnTo>
                  <a:pt x="7937" y="344955"/>
                </a:lnTo>
                <a:lnTo>
                  <a:pt x="6284" y="348040"/>
                </a:lnTo>
                <a:lnTo>
                  <a:pt x="4189" y="351089"/>
                </a:lnTo>
                <a:lnTo>
                  <a:pt x="2793" y="354114"/>
                </a:lnTo>
                <a:lnTo>
                  <a:pt x="1862" y="357123"/>
                </a:lnTo>
                <a:lnTo>
                  <a:pt x="368" y="364341"/>
                </a:lnTo>
                <a:lnTo>
                  <a:pt x="109" y="370331"/>
                </a:lnTo>
                <a:lnTo>
                  <a:pt x="0" y="3750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124"/>
          <p:cNvSpPr/>
          <p:nvPr/>
        </p:nvSpPr>
        <p:spPr>
          <a:xfrm>
            <a:off x="1232296" y="3652620"/>
            <a:ext cx="267478" cy="356810"/>
          </a:xfrm>
          <a:custGeom>
            <a:avLst/>
            <a:gdLst/>
            <a:ahLst/>
            <a:cxnLst/>
            <a:rect l="0" t="0" r="0" b="0"/>
            <a:pathLst>
              <a:path w="267478" h="356810">
                <a:moveTo>
                  <a:pt x="0" y="53200"/>
                </a:moveTo>
                <a:lnTo>
                  <a:pt x="0" y="43719"/>
                </a:lnTo>
                <a:lnTo>
                  <a:pt x="993" y="39934"/>
                </a:lnTo>
                <a:lnTo>
                  <a:pt x="7068" y="29376"/>
                </a:lnTo>
                <a:lnTo>
                  <a:pt x="9095" y="26736"/>
                </a:lnTo>
                <a:lnTo>
                  <a:pt x="13303" y="22256"/>
                </a:lnTo>
                <a:lnTo>
                  <a:pt x="15814" y="20664"/>
                </a:lnTo>
                <a:lnTo>
                  <a:pt x="21250" y="18896"/>
                </a:lnTo>
                <a:lnTo>
                  <a:pt x="23096" y="17432"/>
                </a:lnTo>
                <a:lnTo>
                  <a:pt x="24328" y="15464"/>
                </a:lnTo>
                <a:lnTo>
                  <a:pt x="25148" y="13160"/>
                </a:lnTo>
                <a:lnTo>
                  <a:pt x="26687" y="11624"/>
                </a:lnTo>
                <a:lnTo>
                  <a:pt x="28706" y="10600"/>
                </a:lnTo>
                <a:lnTo>
                  <a:pt x="31044" y="9917"/>
                </a:lnTo>
                <a:lnTo>
                  <a:pt x="38933" y="9158"/>
                </a:lnTo>
                <a:lnTo>
                  <a:pt x="43815" y="8956"/>
                </a:lnTo>
                <a:lnTo>
                  <a:pt x="48061" y="7829"/>
                </a:lnTo>
                <a:lnTo>
                  <a:pt x="55426" y="3931"/>
                </a:lnTo>
                <a:lnTo>
                  <a:pt x="62006" y="1537"/>
                </a:lnTo>
                <a:lnTo>
                  <a:pt x="69230" y="473"/>
                </a:lnTo>
                <a:lnTo>
                  <a:pt x="73935" y="189"/>
                </a:lnTo>
                <a:lnTo>
                  <a:pt x="79056" y="0"/>
                </a:lnTo>
                <a:lnTo>
                  <a:pt x="83462" y="866"/>
                </a:lnTo>
                <a:lnTo>
                  <a:pt x="91003" y="4474"/>
                </a:lnTo>
                <a:lnTo>
                  <a:pt x="95396" y="5833"/>
                </a:lnTo>
                <a:lnTo>
                  <a:pt x="100308" y="6739"/>
                </a:lnTo>
                <a:lnTo>
                  <a:pt x="105568" y="7343"/>
                </a:lnTo>
                <a:lnTo>
                  <a:pt x="110066" y="8738"/>
                </a:lnTo>
                <a:lnTo>
                  <a:pt x="117710" y="12934"/>
                </a:lnTo>
                <a:lnTo>
                  <a:pt x="122130" y="15442"/>
                </a:lnTo>
                <a:lnTo>
                  <a:pt x="132332" y="20874"/>
                </a:lnTo>
                <a:lnTo>
                  <a:pt x="136839" y="23712"/>
                </a:lnTo>
                <a:lnTo>
                  <a:pt x="144492" y="29511"/>
                </a:lnTo>
                <a:lnTo>
                  <a:pt x="151201" y="35395"/>
                </a:lnTo>
                <a:lnTo>
                  <a:pt x="154379" y="38354"/>
                </a:lnTo>
                <a:lnTo>
                  <a:pt x="157490" y="40326"/>
                </a:lnTo>
                <a:lnTo>
                  <a:pt x="163592" y="42517"/>
                </a:lnTo>
                <a:lnTo>
                  <a:pt x="169612" y="46137"/>
                </a:lnTo>
                <a:lnTo>
                  <a:pt x="172606" y="48491"/>
                </a:lnTo>
                <a:lnTo>
                  <a:pt x="174602" y="51053"/>
                </a:lnTo>
                <a:lnTo>
                  <a:pt x="175933" y="53753"/>
                </a:lnTo>
                <a:lnTo>
                  <a:pt x="176820" y="56545"/>
                </a:lnTo>
                <a:lnTo>
                  <a:pt x="180451" y="62293"/>
                </a:lnTo>
                <a:lnTo>
                  <a:pt x="182809" y="65215"/>
                </a:lnTo>
                <a:lnTo>
                  <a:pt x="184381" y="68155"/>
                </a:lnTo>
                <a:lnTo>
                  <a:pt x="186127" y="74068"/>
                </a:lnTo>
                <a:lnTo>
                  <a:pt x="187110" y="82975"/>
                </a:lnTo>
                <a:lnTo>
                  <a:pt x="186256" y="85949"/>
                </a:lnTo>
                <a:lnTo>
                  <a:pt x="181305" y="94874"/>
                </a:lnTo>
                <a:lnTo>
                  <a:pt x="178405" y="103802"/>
                </a:lnTo>
                <a:lnTo>
                  <a:pt x="171703" y="112731"/>
                </a:lnTo>
                <a:lnTo>
                  <a:pt x="166271" y="118684"/>
                </a:lnTo>
                <a:lnTo>
                  <a:pt x="162441" y="121661"/>
                </a:lnTo>
                <a:lnTo>
                  <a:pt x="157904" y="124637"/>
                </a:lnTo>
                <a:lnTo>
                  <a:pt x="152894" y="127614"/>
                </a:lnTo>
                <a:lnTo>
                  <a:pt x="144682" y="133567"/>
                </a:lnTo>
                <a:lnTo>
                  <a:pt x="137725" y="139520"/>
                </a:lnTo>
                <a:lnTo>
                  <a:pt x="131326" y="145473"/>
                </a:lnTo>
                <a:lnTo>
                  <a:pt x="127238" y="147458"/>
                </a:lnTo>
                <a:lnTo>
                  <a:pt x="122529" y="148780"/>
                </a:lnTo>
                <a:lnTo>
                  <a:pt x="117405" y="149663"/>
                </a:lnTo>
                <a:lnTo>
                  <a:pt x="109066" y="153288"/>
                </a:lnTo>
                <a:lnTo>
                  <a:pt x="102052" y="158207"/>
                </a:lnTo>
                <a:lnTo>
                  <a:pt x="95627" y="163700"/>
                </a:lnTo>
                <a:lnTo>
                  <a:pt x="91533" y="166555"/>
                </a:lnTo>
                <a:lnTo>
                  <a:pt x="86819" y="169449"/>
                </a:lnTo>
                <a:lnTo>
                  <a:pt x="81692" y="172372"/>
                </a:lnTo>
                <a:lnTo>
                  <a:pt x="73349" y="175618"/>
                </a:lnTo>
                <a:lnTo>
                  <a:pt x="69736" y="176484"/>
                </a:lnTo>
                <a:lnTo>
                  <a:pt x="63074" y="180091"/>
                </a:lnTo>
                <a:lnTo>
                  <a:pt x="59909" y="182443"/>
                </a:lnTo>
                <a:lnTo>
                  <a:pt x="53746" y="185055"/>
                </a:lnTo>
                <a:lnTo>
                  <a:pt x="44680" y="187138"/>
                </a:lnTo>
                <a:lnTo>
                  <a:pt x="44663" y="187142"/>
                </a:lnTo>
                <a:lnTo>
                  <a:pt x="71512" y="187145"/>
                </a:lnTo>
                <a:lnTo>
                  <a:pt x="75456" y="186153"/>
                </a:lnTo>
                <a:lnTo>
                  <a:pt x="82484" y="182404"/>
                </a:lnTo>
                <a:lnTo>
                  <a:pt x="86740" y="181008"/>
                </a:lnTo>
                <a:lnTo>
                  <a:pt x="91561" y="180077"/>
                </a:lnTo>
                <a:lnTo>
                  <a:pt x="96759" y="179457"/>
                </a:lnTo>
                <a:lnTo>
                  <a:pt x="101217" y="179043"/>
                </a:lnTo>
                <a:lnTo>
                  <a:pt x="108816" y="178583"/>
                </a:lnTo>
                <a:lnTo>
                  <a:pt x="118147" y="178379"/>
                </a:lnTo>
                <a:lnTo>
                  <a:pt x="123413" y="178324"/>
                </a:lnTo>
                <a:lnTo>
                  <a:pt x="128908" y="179280"/>
                </a:lnTo>
                <a:lnTo>
                  <a:pt x="134556" y="180910"/>
                </a:lnTo>
                <a:lnTo>
                  <a:pt x="140306" y="182988"/>
                </a:lnTo>
                <a:lnTo>
                  <a:pt x="146123" y="184374"/>
                </a:lnTo>
                <a:lnTo>
                  <a:pt x="151986" y="185298"/>
                </a:lnTo>
                <a:lnTo>
                  <a:pt x="157879" y="185913"/>
                </a:lnTo>
                <a:lnTo>
                  <a:pt x="162800" y="186324"/>
                </a:lnTo>
                <a:lnTo>
                  <a:pt x="170913" y="186780"/>
                </a:lnTo>
                <a:lnTo>
                  <a:pt x="180472" y="186983"/>
                </a:lnTo>
                <a:lnTo>
                  <a:pt x="185799" y="187037"/>
                </a:lnTo>
                <a:lnTo>
                  <a:pt x="190343" y="188065"/>
                </a:lnTo>
                <a:lnTo>
                  <a:pt x="198037" y="191854"/>
                </a:lnTo>
                <a:lnTo>
                  <a:pt x="202470" y="193261"/>
                </a:lnTo>
                <a:lnTo>
                  <a:pt x="207410" y="194199"/>
                </a:lnTo>
                <a:lnTo>
                  <a:pt x="212687" y="194824"/>
                </a:lnTo>
                <a:lnTo>
                  <a:pt x="217198" y="196233"/>
                </a:lnTo>
                <a:lnTo>
                  <a:pt x="224856" y="200445"/>
                </a:lnTo>
                <a:lnTo>
                  <a:pt x="231566" y="205624"/>
                </a:lnTo>
                <a:lnTo>
                  <a:pt x="237856" y="211233"/>
                </a:lnTo>
                <a:lnTo>
                  <a:pt x="243959" y="217033"/>
                </a:lnTo>
                <a:lnTo>
                  <a:pt x="263176" y="236015"/>
                </a:lnTo>
                <a:lnTo>
                  <a:pt x="264748" y="238576"/>
                </a:lnTo>
                <a:lnTo>
                  <a:pt x="266494" y="244069"/>
                </a:lnTo>
                <a:lnTo>
                  <a:pt x="267477" y="252739"/>
                </a:lnTo>
                <a:lnTo>
                  <a:pt x="266623" y="255679"/>
                </a:lnTo>
                <a:lnTo>
                  <a:pt x="261672" y="264557"/>
                </a:lnTo>
                <a:lnTo>
                  <a:pt x="258773" y="273472"/>
                </a:lnTo>
                <a:lnTo>
                  <a:pt x="252070" y="282397"/>
                </a:lnTo>
                <a:lnTo>
                  <a:pt x="243801" y="291325"/>
                </a:lnTo>
                <a:lnTo>
                  <a:pt x="238002" y="297278"/>
                </a:lnTo>
                <a:lnTo>
                  <a:pt x="234074" y="300255"/>
                </a:lnTo>
                <a:lnTo>
                  <a:pt x="229472" y="303231"/>
                </a:lnTo>
                <a:lnTo>
                  <a:pt x="224419" y="306208"/>
                </a:lnTo>
                <a:lnTo>
                  <a:pt x="216158" y="309515"/>
                </a:lnTo>
                <a:lnTo>
                  <a:pt x="208188" y="311977"/>
                </a:lnTo>
                <a:lnTo>
                  <a:pt x="203284" y="314023"/>
                </a:lnTo>
                <a:lnTo>
                  <a:pt x="198031" y="316378"/>
                </a:lnTo>
                <a:lnTo>
                  <a:pt x="186902" y="321642"/>
                </a:lnTo>
                <a:lnTo>
                  <a:pt x="163588" y="333106"/>
                </a:lnTo>
                <a:lnTo>
                  <a:pt x="158669" y="335054"/>
                </a:lnTo>
                <a:lnTo>
                  <a:pt x="150556" y="337218"/>
                </a:lnTo>
                <a:lnTo>
                  <a:pt x="146011" y="337796"/>
                </a:lnTo>
                <a:lnTo>
                  <a:pt x="140997" y="338180"/>
                </a:lnTo>
                <a:lnTo>
                  <a:pt x="135670" y="338437"/>
                </a:lnTo>
                <a:lnTo>
                  <a:pt x="130134" y="339600"/>
                </a:lnTo>
                <a:lnTo>
                  <a:pt x="124459" y="341367"/>
                </a:lnTo>
                <a:lnTo>
                  <a:pt x="118692" y="343538"/>
                </a:lnTo>
                <a:lnTo>
                  <a:pt x="113855" y="345977"/>
                </a:lnTo>
                <a:lnTo>
                  <a:pt x="105834" y="351334"/>
                </a:lnTo>
                <a:lnTo>
                  <a:pt x="101314" y="353159"/>
                </a:lnTo>
                <a:lnTo>
                  <a:pt x="96316" y="354375"/>
                </a:lnTo>
                <a:lnTo>
                  <a:pt x="91000" y="355187"/>
                </a:lnTo>
                <a:lnTo>
                  <a:pt x="86464" y="355727"/>
                </a:lnTo>
                <a:lnTo>
                  <a:pt x="78778" y="356329"/>
                </a:lnTo>
                <a:lnTo>
                  <a:pt x="72054" y="356596"/>
                </a:lnTo>
                <a:lnTo>
                  <a:pt x="62691" y="356746"/>
                </a:lnTo>
                <a:lnTo>
                  <a:pt x="17860" y="3568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125"/>
          <p:cNvSpPr/>
          <p:nvPr/>
        </p:nvSpPr>
        <p:spPr>
          <a:xfrm>
            <a:off x="1687710" y="3759398"/>
            <a:ext cx="125017" cy="214313"/>
          </a:xfrm>
          <a:custGeom>
            <a:avLst/>
            <a:gdLst/>
            <a:ahLst/>
            <a:cxnLst/>
            <a:rect l="0" t="0" r="0" b="0"/>
            <a:pathLst>
              <a:path w="125017" h="214313">
                <a:moveTo>
                  <a:pt x="125016" y="0"/>
                </a:moveTo>
                <a:lnTo>
                  <a:pt x="125016" y="12429"/>
                </a:lnTo>
                <a:lnTo>
                  <a:pt x="124024" y="14239"/>
                </a:lnTo>
                <a:lnTo>
                  <a:pt x="122370" y="15446"/>
                </a:lnTo>
                <a:lnTo>
                  <a:pt x="120276" y="16250"/>
                </a:lnTo>
                <a:lnTo>
                  <a:pt x="118879" y="17779"/>
                </a:lnTo>
                <a:lnTo>
                  <a:pt x="117948" y="19790"/>
                </a:lnTo>
                <a:lnTo>
                  <a:pt x="117328" y="22123"/>
                </a:lnTo>
                <a:lnTo>
                  <a:pt x="113992" y="27361"/>
                </a:lnTo>
                <a:lnTo>
                  <a:pt x="111714" y="30147"/>
                </a:lnTo>
                <a:lnTo>
                  <a:pt x="110195" y="32996"/>
                </a:lnTo>
                <a:lnTo>
                  <a:pt x="108507" y="38808"/>
                </a:lnTo>
                <a:lnTo>
                  <a:pt x="107757" y="44698"/>
                </a:lnTo>
                <a:lnTo>
                  <a:pt x="107557" y="47658"/>
                </a:lnTo>
                <a:lnTo>
                  <a:pt x="106431" y="50624"/>
                </a:lnTo>
                <a:lnTo>
                  <a:pt x="102535" y="56565"/>
                </a:lnTo>
                <a:lnTo>
                  <a:pt x="100142" y="62512"/>
                </a:lnTo>
                <a:lnTo>
                  <a:pt x="99503" y="65487"/>
                </a:lnTo>
                <a:lnTo>
                  <a:pt x="96149" y="71439"/>
                </a:lnTo>
                <a:lnTo>
                  <a:pt x="93865" y="74415"/>
                </a:lnTo>
                <a:lnTo>
                  <a:pt x="91350" y="77391"/>
                </a:lnTo>
                <a:lnTo>
                  <a:pt x="88681" y="80368"/>
                </a:lnTo>
                <a:lnTo>
                  <a:pt x="85910" y="83344"/>
                </a:lnTo>
                <a:lnTo>
                  <a:pt x="83070" y="87313"/>
                </a:lnTo>
                <a:lnTo>
                  <a:pt x="80185" y="91943"/>
                </a:lnTo>
                <a:lnTo>
                  <a:pt x="77269" y="97014"/>
                </a:lnTo>
                <a:lnTo>
                  <a:pt x="75326" y="101387"/>
                </a:lnTo>
                <a:lnTo>
                  <a:pt x="74030" y="105294"/>
                </a:lnTo>
                <a:lnTo>
                  <a:pt x="73166" y="108892"/>
                </a:lnTo>
                <a:lnTo>
                  <a:pt x="69560" y="115534"/>
                </a:lnTo>
                <a:lnTo>
                  <a:pt x="67210" y="118695"/>
                </a:lnTo>
                <a:lnTo>
                  <a:pt x="64650" y="121794"/>
                </a:lnTo>
                <a:lnTo>
                  <a:pt x="61952" y="124852"/>
                </a:lnTo>
                <a:lnTo>
                  <a:pt x="59161" y="127883"/>
                </a:lnTo>
                <a:lnTo>
                  <a:pt x="57300" y="131888"/>
                </a:lnTo>
                <a:lnTo>
                  <a:pt x="56059" y="136543"/>
                </a:lnTo>
                <a:lnTo>
                  <a:pt x="55233" y="141630"/>
                </a:lnTo>
                <a:lnTo>
                  <a:pt x="53689" y="146014"/>
                </a:lnTo>
                <a:lnTo>
                  <a:pt x="51668" y="149929"/>
                </a:lnTo>
                <a:lnTo>
                  <a:pt x="49328" y="153530"/>
                </a:lnTo>
                <a:lnTo>
                  <a:pt x="46776" y="156924"/>
                </a:lnTo>
                <a:lnTo>
                  <a:pt x="44083" y="160179"/>
                </a:lnTo>
                <a:lnTo>
                  <a:pt x="41295" y="163340"/>
                </a:lnTo>
                <a:lnTo>
                  <a:pt x="39436" y="166441"/>
                </a:lnTo>
                <a:lnTo>
                  <a:pt x="37371" y="172531"/>
                </a:lnTo>
                <a:lnTo>
                  <a:pt x="33808" y="178545"/>
                </a:lnTo>
                <a:lnTo>
                  <a:pt x="28176" y="185750"/>
                </a:lnTo>
                <a:lnTo>
                  <a:pt x="24760" y="189381"/>
                </a:lnTo>
                <a:lnTo>
                  <a:pt x="9417" y="204892"/>
                </a:lnTo>
                <a:lnTo>
                  <a:pt x="9074" y="209978"/>
                </a:lnTo>
                <a:lnTo>
                  <a:pt x="8034" y="211423"/>
                </a:lnTo>
                <a:lnTo>
                  <a:pt x="6348" y="212386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126"/>
          <p:cNvSpPr/>
          <p:nvPr/>
        </p:nvSpPr>
        <p:spPr>
          <a:xfrm>
            <a:off x="1643062" y="3751710"/>
            <a:ext cx="169662" cy="266650"/>
          </a:xfrm>
          <a:custGeom>
            <a:avLst/>
            <a:gdLst/>
            <a:ahLst/>
            <a:cxnLst/>
            <a:rect l="0" t="0" r="0" b="0"/>
            <a:pathLst>
              <a:path w="169662" h="266650">
                <a:moveTo>
                  <a:pt x="0" y="7688"/>
                </a:moveTo>
                <a:lnTo>
                  <a:pt x="0" y="0"/>
                </a:lnTo>
                <a:lnTo>
                  <a:pt x="0" y="7353"/>
                </a:lnTo>
                <a:lnTo>
                  <a:pt x="4740" y="12329"/>
                </a:lnTo>
                <a:lnTo>
                  <a:pt x="6137" y="14751"/>
                </a:lnTo>
                <a:lnTo>
                  <a:pt x="7688" y="20087"/>
                </a:lnTo>
                <a:lnTo>
                  <a:pt x="9094" y="21908"/>
                </a:lnTo>
                <a:lnTo>
                  <a:pt x="11024" y="23121"/>
                </a:lnTo>
                <a:lnTo>
                  <a:pt x="13302" y="23930"/>
                </a:lnTo>
                <a:lnTo>
                  <a:pt x="14821" y="25461"/>
                </a:lnTo>
                <a:lnTo>
                  <a:pt x="15834" y="27474"/>
                </a:lnTo>
                <a:lnTo>
                  <a:pt x="17951" y="33349"/>
                </a:lnTo>
                <a:lnTo>
                  <a:pt x="19905" y="37694"/>
                </a:lnTo>
                <a:lnTo>
                  <a:pt x="22200" y="42575"/>
                </a:lnTo>
                <a:lnTo>
                  <a:pt x="27395" y="50643"/>
                </a:lnTo>
                <a:lnTo>
                  <a:pt x="30170" y="54185"/>
                </a:lnTo>
                <a:lnTo>
                  <a:pt x="33012" y="57537"/>
                </a:lnTo>
                <a:lnTo>
                  <a:pt x="35898" y="60765"/>
                </a:lnTo>
                <a:lnTo>
                  <a:pt x="38815" y="63908"/>
                </a:lnTo>
                <a:lnTo>
                  <a:pt x="40760" y="67989"/>
                </a:lnTo>
                <a:lnTo>
                  <a:pt x="42056" y="72693"/>
                </a:lnTo>
                <a:lnTo>
                  <a:pt x="42920" y="77814"/>
                </a:lnTo>
                <a:lnTo>
                  <a:pt x="44488" y="82219"/>
                </a:lnTo>
                <a:lnTo>
                  <a:pt x="48877" y="89761"/>
                </a:lnTo>
                <a:lnTo>
                  <a:pt x="51436" y="94154"/>
                </a:lnTo>
                <a:lnTo>
                  <a:pt x="54134" y="99066"/>
                </a:lnTo>
                <a:lnTo>
                  <a:pt x="56926" y="104325"/>
                </a:lnTo>
                <a:lnTo>
                  <a:pt x="60771" y="110808"/>
                </a:lnTo>
                <a:lnTo>
                  <a:pt x="70335" y="125949"/>
                </a:lnTo>
                <a:lnTo>
                  <a:pt x="75663" y="133161"/>
                </a:lnTo>
                <a:lnTo>
                  <a:pt x="81200" y="139954"/>
                </a:lnTo>
                <a:lnTo>
                  <a:pt x="91651" y="151801"/>
                </a:lnTo>
                <a:lnTo>
                  <a:pt x="99604" y="160374"/>
                </a:lnTo>
                <a:lnTo>
                  <a:pt x="103113" y="165041"/>
                </a:lnTo>
                <a:lnTo>
                  <a:pt x="106445" y="170137"/>
                </a:lnTo>
                <a:lnTo>
                  <a:pt x="109659" y="175518"/>
                </a:lnTo>
                <a:lnTo>
                  <a:pt x="111801" y="180098"/>
                </a:lnTo>
                <a:lnTo>
                  <a:pt x="115809" y="192277"/>
                </a:lnTo>
                <a:lnTo>
                  <a:pt x="117885" y="197224"/>
                </a:lnTo>
                <a:lnTo>
                  <a:pt x="120262" y="202506"/>
                </a:lnTo>
                <a:lnTo>
                  <a:pt x="122839" y="206028"/>
                </a:lnTo>
                <a:lnTo>
                  <a:pt x="125549" y="208375"/>
                </a:lnTo>
                <a:lnTo>
                  <a:pt x="128348" y="209940"/>
                </a:lnTo>
                <a:lnTo>
                  <a:pt x="131206" y="212968"/>
                </a:lnTo>
                <a:lnTo>
                  <a:pt x="134103" y="216971"/>
                </a:lnTo>
                <a:lnTo>
                  <a:pt x="137027" y="221624"/>
                </a:lnTo>
                <a:lnTo>
                  <a:pt x="140276" y="229440"/>
                </a:lnTo>
                <a:lnTo>
                  <a:pt x="141143" y="232913"/>
                </a:lnTo>
                <a:lnTo>
                  <a:pt x="142712" y="235229"/>
                </a:lnTo>
                <a:lnTo>
                  <a:pt x="144751" y="236772"/>
                </a:lnTo>
                <a:lnTo>
                  <a:pt x="147102" y="237801"/>
                </a:lnTo>
                <a:lnTo>
                  <a:pt x="148670" y="239480"/>
                </a:lnTo>
                <a:lnTo>
                  <a:pt x="149715" y="241591"/>
                </a:lnTo>
                <a:lnTo>
                  <a:pt x="150411" y="243990"/>
                </a:lnTo>
                <a:lnTo>
                  <a:pt x="153831" y="249302"/>
                </a:lnTo>
                <a:lnTo>
                  <a:pt x="159371" y="256056"/>
                </a:lnTo>
                <a:lnTo>
                  <a:pt x="160128" y="259626"/>
                </a:lnTo>
                <a:lnTo>
                  <a:pt x="160615" y="265262"/>
                </a:lnTo>
                <a:lnTo>
                  <a:pt x="161647" y="265724"/>
                </a:lnTo>
                <a:lnTo>
                  <a:pt x="166848" y="266375"/>
                </a:lnTo>
                <a:lnTo>
                  <a:pt x="169661" y="266648"/>
                </a:lnTo>
                <a:lnTo>
                  <a:pt x="161976" y="266649"/>
                </a:lnTo>
                <a:lnTo>
                  <a:pt x="161562" y="265657"/>
                </a:lnTo>
                <a:lnTo>
                  <a:pt x="160807" y="257554"/>
                </a:lnTo>
                <a:lnTo>
                  <a:pt x="160735" y="2487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127"/>
          <p:cNvSpPr/>
          <p:nvPr/>
        </p:nvSpPr>
        <p:spPr>
          <a:xfrm>
            <a:off x="1982390" y="3643312"/>
            <a:ext cx="178476" cy="366118"/>
          </a:xfrm>
          <a:custGeom>
            <a:avLst/>
            <a:gdLst/>
            <a:ahLst/>
            <a:cxnLst/>
            <a:rect l="0" t="0" r="0" b="0"/>
            <a:pathLst>
              <a:path w="178476" h="366118">
                <a:moveTo>
                  <a:pt x="0" y="0"/>
                </a:moveTo>
                <a:lnTo>
                  <a:pt x="7689" y="7688"/>
                </a:lnTo>
                <a:lnTo>
                  <a:pt x="8378" y="11024"/>
                </a:lnTo>
                <a:lnTo>
                  <a:pt x="8821" y="21249"/>
                </a:lnTo>
                <a:lnTo>
                  <a:pt x="8927" y="55324"/>
                </a:lnTo>
                <a:lnTo>
                  <a:pt x="11575" y="64607"/>
                </a:lnTo>
                <a:lnTo>
                  <a:pt x="15066" y="75347"/>
                </a:lnTo>
                <a:lnTo>
                  <a:pt x="16618" y="86735"/>
                </a:lnTo>
                <a:lnTo>
                  <a:pt x="17032" y="92550"/>
                </a:lnTo>
                <a:lnTo>
                  <a:pt x="17308" y="98411"/>
                </a:lnTo>
                <a:lnTo>
                  <a:pt x="17614" y="110215"/>
                </a:lnTo>
                <a:lnTo>
                  <a:pt x="17751" y="122075"/>
                </a:lnTo>
                <a:lnTo>
                  <a:pt x="16795" y="128017"/>
                </a:lnTo>
                <a:lnTo>
                  <a:pt x="15165" y="133962"/>
                </a:lnTo>
                <a:lnTo>
                  <a:pt x="13087" y="139909"/>
                </a:lnTo>
                <a:lnTo>
                  <a:pt x="11701" y="145859"/>
                </a:lnTo>
                <a:lnTo>
                  <a:pt x="10778" y="151810"/>
                </a:lnTo>
                <a:lnTo>
                  <a:pt x="10162" y="157761"/>
                </a:lnTo>
                <a:lnTo>
                  <a:pt x="9751" y="163713"/>
                </a:lnTo>
                <a:lnTo>
                  <a:pt x="9477" y="169666"/>
                </a:lnTo>
                <a:lnTo>
                  <a:pt x="9173" y="181571"/>
                </a:lnTo>
                <a:lnTo>
                  <a:pt x="8930" y="365972"/>
                </a:lnTo>
                <a:lnTo>
                  <a:pt x="8930" y="327302"/>
                </a:lnTo>
                <a:lnTo>
                  <a:pt x="11576" y="318770"/>
                </a:lnTo>
                <a:lnTo>
                  <a:pt x="15067" y="309355"/>
                </a:lnTo>
                <a:lnTo>
                  <a:pt x="17032" y="298477"/>
                </a:lnTo>
                <a:lnTo>
                  <a:pt x="17492" y="292068"/>
                </a:lnTo>
                <a:lnTo>
                  <a:pt x="18607" y="288970"/>
                </a:lnTo>
                <a:lnTo>
                  <a:pt x="23924" y="279869"/>
                </a:lnTo>
                <a:lnTo>
                  <a:pt x="26933" y="270889"/>
                </a:lnTo>
                <a:lnTo>
                  <a:pt x="31152" y="264923"/>
                </a:lnTo>
                <a:lnTo>
                  <a:pt x="36335" y="258965"/>
                </a:lnTo>
                <a:lnTo>
                  <a:pt x="39106" y="255987"/>
                </a:lnTo>
                <a:lnTo>
                  <a:pt x="40954" y="253009"/>
                </a:lnTo>
                <a:lnTo>
                  <a:pt x="43007" y="247055"/>
                </a:lnTo>
                <a:lnTo>
                  <a:pt x="44546" y="245071"/>
                </a:lnTo>
                <a:lnTo>
                  <a:pt x="46565" y="243748"/>
                </a:lnTo>
                <a:lnTo>
                  <a:pt x="48903" y="242865"/>
                </a:lnTo>
                <a:lnTo>
                  <a:pt x="54146" y="239240"/>
                </a:lnTo>
                <a:lnTo>
                  <a:pt x="56933" y="236884"/>
                </a:lnTo>
                <a:lnTo>
                  <a:pt x="59784" y="235313"/>
                </a:lnTo>
                <a:lnTo>
                  <a:pt x="62677" y="234266"/>
                </a:lnTo>
                <a:lnTo>
                  <a:pt x="65597" y="233568"/>
                </a:lnTo>
                <a:lnTo>
                  <a:pt x="68536" y="233102"/>
                </a:lnTo>
                <a:lnTo>
                  <a:pt x="71488" y="232792"/>
                </a:lnTo>
                <a:lnTo>
                  <a:pt x="74448" y="232585"/>
                </a:lnTo>
                <a:lnTo>
                  <a:pt x="77413" y="231456"/>
                </a:lnTo>
                <a:lnTo>
                  <a:pt x="80382" y="229710"/>
                </a:lnTo>
                <a:lnTo>
                  <a:pt x="83354" y="227554"/>
                </a:lnTo>
                <a:lnTo>
                  <a:pt x="86327" y="226117"/>
                </a:lnTo>
                <a:lnTo>
                  <a:pt x="89302" y="225158"/>
                </a:lnTo>
                <a:lnTo>
                  <a:pt x="92277" y="224520"/>
                </a:lnTo>
                <a:lnTo>
                  <a:pt x="95252" y="224094"/>
                </a:lnTo>
                <a:lnTo>
                  <a:pt x="98228" y="223810"/>
                </a:lnTo>
                <a:lnTo>
                  <a:pt x="101204" y="223621"/>
                </a:lnTo>
                <a:lnTo>
                  <a:pt x="104181" y="223494"/>
                </a:lnTo>
                <a:lnTo>
                  <a:pt x="110133" y="223355"/>
                </a:lnTo>
                <a:lnTo>
                  <a:pt x="113110" y="224309"/>
                </a:lnTo>
                <a:lnTo>
                  <a:pt x="116086" y="225938"/>
                </a:lnTo>
                <a:lnTo>
                  <a:pt x="119063" y="228016"/>
                </a:lnTo>
                <a:lnTo>
                  <a:pt x="122040" y="229401"/>
                </a:lnTo>
                <a:lnTo>
                  <a:pt x="125016" y="230325"/>
                </a:lnTo>
                <a:lnTo>
                  <a:pt x="127993" y="230941"/>
                </a:lnTo>
                <a:lnTo>
                  <a:pt x="130969" y="232343"/>
                </a:lnTo>
                <a:lnTo>
                  <a:pt x="133946" y="234270"/>
                </a:lnTo>
                <a:lnTo>
                  <a:pt x="136922" y="236547"/>
                </a:lnTo>
                <a:lnTo>
                  <a:pt x="139899" y="238065"/>
                </a:lnTo>
                <a:lnTo>
                  <a:pt x="142875" y="239077"/>
                </a:lnTo>
                <a:lnTo>
                  <a:pt x="145852" y="239752"/>
                </a:lnTo>
                <a:lnTo>
                  <a:pt x="148829" y="241194"/>
                </a:lnTo>
                <a:lnTo>
                  <a:pt x="151805" y="243148"/>
                </a:lnTo>
                <a:lnTo>
                  <a:pt x="154782" y="245442"/>
                </a:lnTo>
                <a:lnTo>
                  <a:pt x="156766" y="247964"/>
                </a:lnTo>
                <a:lnTo>
                  <a:pt x="158089" y="250637"/>
                </a:lnTo>
                <a:lnTo>
                  <a:pt x="158971" y="253412"/>
                </a:lnTo>
                <a:lnTo>
                  <a:pt x="160551" y="255262"/>
                </a:lnTo>
                <a:lnTo>
                  <a:pt x="162597" y="256495"/>
                </a:lnTo>
                <a:lnTo>
                  <a:pt x="164953" y="257317"/>
                </a:lnTo>
                <a:lnTo>
                  <a:pt x="166523" y="258857"/>
                </a:lnTo>
                <a:lnTo>
                  <a:pt x="167570" y="260876"/>
                </a:lnTo>
                <a:lnTo>
                  <a:pt x="168268" y="263214"/>
                </a:lnTo>
                <a:lnTo>
                  <a:pt x="171690" y="268458"/>
                </a:lnTo>
                <a:lnTo>
                  <a:pt x="173991" y="271245"/>
                </a:lnTo>
                <a:lnTo>
                  <a:pt x="175525" y="274096"/>
                </a:lnTo>
                <a:lnTo>
                  <a:pt x="177230" y="279909"/>
                </a:lnTo>
                <a:lnTo>
                  <a:pt x="178325" y="290733"/>
                </a:lnTo>
                <a:lnTo>
                  <a:pt x="178475" y="292926"/>
                </a:lnTo>
                <a:lnTo>
                  <a:pt x="175895" y="296546"/>
                </a:lnTo>
                <a:lnTo>
                  <a:pt x="173818" y="298900"/>
                </a:lnTo>
                <a:lnTo>
                  <a:pt x="172434" y="301462"/>
                </a:lnTo>
                <a:lnTo>
                  <a:pt x="169493" y="309808"/>
                </a:lnTo>
                <a:lnTo>
                  <a:pt x="165288" y="315625"/>
                </a:lnTo>
                <a:lnTo>
                  <a:pt x="162759" y="321517"/>
                </a:lnTo>
                <a:lnTo>
                  <a:pt x="162084" y="324477"/>
                </a:lnTo>
                <a:lnTo>
                  <a:pt x="158689" y="330413"/>
                </a:lnTo>
                <a:lnTo>
                  <a:pt x="153872" y="336358"/>
                </a:lnTo>
                <a:lnTo>
                  <a:pt x="148424" y="342307"/>
                </a:lnTo>
                <a:lnTo>
                  <a:pt x="145583" y="344291"/>
                </a:lnTo>
                <a:lnTo>
                  <a:pt x="142696" y="345613"/>
                </a:lnTo>
                <a:lnTo>
                  <a:pt x="139779" y="346495"/>
                </a:lnTo>
                <a:lnTo>
                  <a:pt x="136842" y="348075"/>
                </a:lnTo>
                <a:lnTo>
                  <a:pt x="133892" y="350120"/>
                </a:lnTo>
                <a:lnTo>
                  <a:pt x="130934" y="352476"/>
                </a:lnTo>
                <a:lnTo>
                  <a:pt x="127969" y="354047"/>
                </a:lnTo>
                <a:lnTo>
                  <a:pt x="125000" y="355093"/>
                </a:lnTo>
                <a:lnTo>
                  <a:pt x="122029" y="355791"/>
                </a:lnTo>
                <a:lnTo>
                  <a:pt x="118064" y="357249"/>
                </a:lnTo>
                <a:lnTo>
                  <a:pt x="113436" y="359213"/>
                </a:lnTo>
                <a:lnTo>
                  <a:pt x="108366" y="361514"/>
                </a:lnTo>
                <a:lnTo>
                  <a:pt x="103994" y="363049"/>
                </a:lnTo>
                <a:lnTo>
                  <a:pt x="100087" y="364072"/>
                </a:lnTo>
                <a:lnTo>
                  <a:pt x="96491" y="364754"/>
                </a:lnTo>
                <a:lnTo>
                  <a:pt x="93101" y="365208"/>
                </a:lnTo>
                <a:lnTo>
                  <a:pt x="89849" y="365511"/>
                </a:lnTo>
                <a:lnTo>
                  <a:pt x="86688" y="365713"/>
                </a:lnTo>
                <a:lnTo>
                  <a:pt x="77885" y="365938"/>
                </a:lnTo>
                <a:lnTo>
                  <a:pt x="22540" y="366117"/>
                </a:lnTo>
                <a:lnTo>
                  <a:pt x="20980" y="365125"/>
                </a:lnTo>
                <a:lnTo>
                  <a:pt x="19940" y="363471"/>
                </a:lnTo>
                <a:lnTo>
                  <a:pt x="18271" y="358429"/>
                </a:lnTo>
                <a:lnTo>
                  <a:pt x="17860" y="3482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128"/>
          <p:cNvSpPr/>
          <p:nvPr/>
        </p:nvSpPr>
        <p:spPr>
          <a:xfrm>
            <a:off x="2223637" y="3643312"/>
            <a:ext cx="187334" cy="348258"/>
          </a:xfrm>
          <a:custGeom>
            <a:avLst/>
            <a:gdLst/>
            <a:ahLst/>
            <a:cxnLst/>
            <a:rect l="0" t="0" r="0" b="0"/>
            <a:pathLst>
              <a:path w="187334" h="348258">
                <a:moveTo>
                  <a:pt x="8785" y="0"/>
                </a:moveTo>
                <a:lnTo>
                  <a:pt x="13525" y="4741"/>
                </a:lnTo>
                <a:lnTo>
                  <a:pt x="14921" y="7129"/>
                </a:lnTo>
                <a:lnTo>
                  <a:pt x="16473" y="12429"/>
                </a:lnTo>
                <a:lnTo>
                  <a:pt x="17346" y="20991"/>
                </a:lnTo>
                <a:lnTo>
                  <a:pt x="17605" y="29811"/>
                </a:lnTo>
                <a:lnTo>
                  <a:pt x="17705" y="55318"/>
                </a:lnTo>
                <a:lnTo>
                  <a:pt x="20356" y="64604"/>
                </a:lnTo>
                <a:lnTo>
                  <a:pt x="23849" y="75345"/>
                </a:lnTo>
                <a:lnTo>
                  <a:pt x="24781" y="80988"/>
                </a:lnTo>
                <a:lnTo>
                  <a:pt x="25816" y="91557"/>
                </a:lnTo>
                <a:lnTo>
                  <a:pt x="26276" y="99562"/>
                </a:lnTo>
                <a:lnTo>
                  <a:pt x="26480" y="109072"/>
                </a:lnTo>
                <a:lnTo>
                  <a:pt x="26644" y="287062"/>
                </a:lnTo>
                <a:lnTo>
                  <a:pt x="23998" y="296586"/>
                </a:lnTo>
                <a:lnTo>
                  <a:pt x="20507" y="306441"/>
                </a:lnTo>
                <a:lnTo>
                  <a:pt x="18955" y="314128"/>
                </a:lnTo>
                <a:lnTo>
                  <a:pt x="18082" y="324034"/>
                </a:lnTo>
                <a:lnTo>
                  <a:pt x="17823" y="333253"/>
                </a:lnTo>
                <a:lnTo>
                  <a:pt x="17724" y="343535"/>
                </a:lnTo>
                <a:lnTo>
                  <a:pt x="17714" y="348257"/>
                </a:lnTo>
                <a:lnTo>
                  <a:pt x="17714" y="327008"/>
                </a:lnTo>
                <a:lnTo>
                  <a:pt x="18706" y="324169"/>
                </a:lnTo>
                <a:lnTo>
                  <a:pt x="23851" y="315434"/>
                </a:lnTo>
                <a:lnTo>
                  <a:pt x="25403" y="309526"/>
                </a:lnTo>
                <a:lnTo>
                  <a:pt x="26276" y="300622"/>
                </a:lnTo>
                <a:lnTo>
                  <a:pt x="26535" y="291700"/>
                </a:lnTo>
                <a:lnTo>
                  <a:pt x="27563" y="288724"/>
                </a:lnTo>
                <a:lnTo>
                  <a:pt x="31352" y="282773"/>
                </a:lnTo>
                <a:lnTo>
                  <a:pt x="33698" y="274174"/>
                </a:lnTo>
                <a:lnTo>
                  <a:pt x="34323" y="269103"/>
                </a:lnTo>
                <a:lnTo>
                  <a:pt x="35732" y="264730"/>
                </a:lnTo>
                <a:lnTo>
                  <a:pt x="39944" y="257225"/>
                </a:lnTo>
                <a:lnTo>
                  <a:pt x="42477" y="250583"/>
                </a:lnTo>
                <a:lnTo>
                  <a:pt x="44103" y="242974"/>
                </a:lnTo>
                <a:lnTo>
                  <a:pt x="49125" y="236916"/>
                </a:lnTo>
                <a:lnTo>
                  <a:pt x="54164" y="231634"/>
                </a:lnTo>
                <a:lnTo>
                  <a:pt x="56897" y="228837"/>
                </a:lnTo>
                <a:lnTo>
                  <a:pt x="58719" y="225980"/>
                </a:lnTo>
                <a:lnTo>
                  <a:pt x="60743" y="220159"/>
                </a:lnTo>
                <a:lnTo>
                  <a:pt x="62275" y="218210"/>
                </a:lnTo>
                <a:lnTo>
                  <a:pt x="64289" y="216911"/>
                </a:lnTo>
                <a:lnTo>
                  <a:pt x="66623" y="216045"/>
                </a:lnTo>
                <a:lnTo>
                  <a:pt x="71863" y="212437"/>
                </a:lnTo>
                <a:lnTo>
                  <a:pt x="74650" y="210085"/>
                </a:lnTo>
                <a:lnTo>
                  <a:pt x="77499" y="208518"/>
                </a:lnTo>
                <a:lnTo>
                  <a:pt x="87243" y="205320"/>
                </a:lnTo>
                <a:lnTo>
                  <a:pt x="91848" y="203356"/>
                </a:lnTo>
                <a:lnTo>
                  <a:pt x="96902" y="201055"/>
                </a:lnTo>
                <a:lnTo>
                  <a:pt x="101264" y="199521"/>
                </a:lnTo>
                <a:lnTo>
                  <a:pt x="105164" y="198499"/>
                </a:lnTo>
                <a:lnTo>
                  <a:pt x="108756" y="197817"/>
                </a:lnTo>
                <a:lnTo>
                  <a:pt x="112143" y="198355"/>
                </a:lnTo>
                <a:lnTo>
                  <a:pt x="115394" y="199705"/>
                </a:lnTo>
                <a:lnTo>
                  <a:pt x="118553" y="201598"/>
                </a:lnTo>
                <a:lnTo>
                  <a:pt x="121651" y="202859"/>
                </a:lnTo>
                <a:lnTo>
                  <a:pt x="124708" y="203701"/>
                </a:lnTo>
                <a:lnTo>
                  <a:pt x="127739" y="204261"/>
                </a:lnTo>
                <a:lnTo>
                  <a:pt x="130752" y="205627"/>
                </a:lnTo>
                <a:lnTo>
                  <a:pt x="133752" y="207530"/>
                </a:lnTo>
                <a:lnTo>
                  <a:pt x="136745" y="209791"/>
                </a:lnTo>
                <a:lnTo>
                  <a:pt x="139732" y="211298"/>
                </a:lnTo>
                <a:lnTo>
                  <a:pt x="142716" y="212303"/>
                </a:lnTo>
                <a:lnTo>
                  <a:pt x="145697" y="212973"/>
                </a:lnTo>
                <a:lnTo>
                  <a:pt x="148677" y="214411"/>
                </a:lnTo>
                <a:lnTo>
                  <a:pt x="151655" y="216363"/>
                </a:lnTo>
                <a:lnTo>
                  <a:pt x="154633" y="218656"/>
                </a:lnTo>
                <a:lnTo>
                  <a:pt x="156619" y="221177"/>
                </a:lnTo>
                <a:lnTo>
                  <a:pt x="157942" y="223850"/>
                </a:lnTo>
                <a:lnTo>
                  <a:pt x="158824" y="226624"/>
                </a:lnTo>
                <a:lnTo>
                  <a:pt x="162451" y="232352"/>
                </a:lnTo>
                <a:lnTo>
                  <a:pt x="167370" y="238205"/>
                </a:lnTo>
                <a:lnTo>
                  <a:pt x="172863" y="244114"/>
                </a:lnTo>
                <a:lnTo>
                  <a:pt x="185647" y="257200"/>
                </a:lnTo>
                <a:lnTo>
                  <a:pt x="186224" y="258780"/>
                </a:lnTo>
                <a:lnTo>
                  <a:pt x="187150" y="268443"/>
                </a:lnTo>
                <a:lnTo>
                  <a:pt x="187311" y="276984"/>
                </a:lnTo>
                <a:lnTo>
                  <a:pt x="187333" y="279906"/>
                </a:lnTo>
                <a:lnTo>
                  <a:pt x="186356" y="282846"/>
                </a:lnTo>
                <a:lnTo>
                  <a:pt x="181233" y="291724"/>
                </a:lnTo>
                <a:lnTo>
                  <a:pt x="179686" y="297666"/>
                </a:lnTo>
                <a:lnTo>
                  <a:pt x="178281" y="299647"/>
                </a:lnTo>
                <a:lnTo>
                  <a:pt x="176353" y="300968"/>
                </a:lnTo>
                <a:lnTo>
                  <a:pt x="174075" y="301848"/>
                </a:lnTo>
                <a:lnTo>
                  <a:pt x="168898" y="305472"/>
                </a:lnTo>
                <a:lnTo>
                  <a:pt x="163290" y="310390"/>
                </a:lnTo>
                <a:lnTo>
                  <a:pt x="157490" y="315883"/>
                </a:lnTo>
                <a:lnTo>
                  <a:pt x="154554" y="317745"/>
                </a:lnTo>
                <a:lnTo>
                  <a:pt x="151605" y="318987"/>
                </a:lnTo>
                <a:lnTo>
                  <a:pt x="148647" y="319814"/>
                </a:lnTo>
                <a:lnTo>
                  <a:pt x="144690" y="321358"/>
                </a:lnTo>
                <a:lnTo>
                  <a:pt x="140068" y="323379"/>
                </a:lnTo>
                <a:lnTo>
                  <a:pt x="135002" y="325719"/>
                </a:lnTo>
                <a:lnTo>
                  <a:pt x="130633" y="327278"/>
                </a:lnTo>
                <a:lnTo>
                  <a:pt x="126728" y="328319"/>
                </a:lnTo>
                <a:lnTo>
                  <a:pt x="123132" y="329012"/>
                </a:lnTo>
                <a:lnTo>
                  <a:pt x="118751" y="330466"/>
                </a:lnTo>
                <a:lnTo>
                  <a:pt x="113845" y="332428"/>
                </a:lnTo>
                <a:lnTo>
                  <a:pt x="108591" y="334728"/>
                </a:lnTo>
                <a:lnTo>
                  <a:pt x="104096" y="336262"/>
                </a:lnTo>
                <a:lnTo>
                  <a:pt x="100106" y="337284"/>
                </a:lnTo>
                <a:lnTo>
                  <a:pt x="96455" y="337965"/>
                </a:lnTo>
                <a:lnTo>
                  <a:pt x="92036" y="338420"/>
                </a:lnTo>
                <a:lnTo>
                  <a:pt x="87106" y="338722"/>
                </a:lnTo>
                <a:lnTo>
                  <a:pt x="77329" y="339059"/>
                </a:lnTo>
                <a:lnTo>
                  <a:pt x="66246" y="339248"/>
                </a:lnTo>
                <a:lnTo>
                  <a:pt x="0" y="339328"/>
                </a:lnTo>
                <a:lnTo>
                  <a:pt x="2565" y="336682"/>
                </a:lnTo>
                <a:lnTo>
                  <a:pt x="8785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129"/>
          <p:cNvSpPr/>
          <p:nvPr/>
        </p:nvSpPr>
        <p:spPr>
          <a:xfrm>
            <a:off x="1321593" y="4223742"/>
            <a:ext cx="35720" cy="392907"/>
          </a:xfrm>
          <a:custGeom>
            <a:avLst/>
            <a:gdLst/>
            <a:ahLst/>
            <a:cxnLst/>
            <a:rect l="0" t="0" r="0" b="0"/>
            <a:pathLst>
              <a:path w="35720" h="392907">
                <a:moveTo>
                  <a:pt x="0" y="0"/>
                </a:moveTo>
                <a:lnTo>
                  <a:pt x="0" y="131089"/>
                </a:lnTo>
                <a:lnTo>
                  <a:pt x="992" y="137994"/>
                </a:lnTo>
                <a:lnTo>
                  <a:pt x="2646" y="145574"/>
                </a:lnTo>
                <a:lnTo>
                  <a:pt x="4741" y="153604"/>
                </a:lnTo>
                <a:lnTo>
                  <a:pt x="6137" y="160941"/>
                </a:lnTo>
                <a:lnTo>
                  <a:pt x="7068" y="167818"/>
                </a:lnTo>
                <a:lnTo>
                  <a:pt x="7689" y="174386"/>
                </a:lnTo>
                <a:lnTo>
                  <a:pt x="8102" y="180750"/>
                </a:lnTo>
                <a:lnTo>
                  <a:pt x="8378" y="186976"/>
                </a:lnTo>
                <a:lnTo>
                  <a:pt x="8685" y="199186"/>
                </a:lnTo>
                <a:lnTo>
                  <a:pt x="8898" y="229163"/>
                </a:lnTo>
                <a:lnTo>
                  <a:pt x="9901" y="235126"/>
                </a:lnTo>
                <a:lnTo>
                  <a:pt x="11561" y="241087"/>
                </a:lnTo>
                <a:lnTo>
                  <a:pt x="13661" y="247045"/>
                </a:lnTo>
                <a:lnTo>
                  <a:pt x="15060" y="253001"/>
                </a:lnTo>
                <a:lnTo>
                  <a:pt x="15993" y="258956"/>
                </a:lnTo>
                <a:lnTo>
                  <a:pt x="17030" y="270865"/>
                </a:lnTo>
                <a:lnTo>
                  <a:pt x="17491" y="282772"/>
                </a:lnTo>
                <a:lnTo>
                  <a:pt x="17750" y="300632"/>
                </a:lnTo>
                <a:lnTo>
                  <a:pt x="18779" y="306585"/>
                </a:lnTo>
                <a:lnTo>
                  <a:pt x="20457" y="312538"/>
                </a:lnTo>
                <a:lnTo>
                  <a:pt x="22568" y="318491"/>
                </a:lnTo>
                <a:lnTo>
                  <a:pt x="23975" y="323452"/>
                </a:lnTo>
                <a:lnTo>
                  <a:pt x="24913" y="327752"/>
                </a:lnTo>
                <a:lnTo>
                  <a:pt x="25955" y="335175"/>
                </a:lnTo>
                <a:lnTo>
                  <a:pt x="26542" y="344932"/>
                </a:lnTo>
                <a:lnTo>
                  <a:pt x="26740" y="357118"/>
                </a:lnTo>
                <a:lnTo>
                  <a:pt x="26780" y="369079"/>
                </a:lnTo>
                <a:lnTo>
                  <a:pt x="27775" y="372061"/>
                </a:lnTo>
                <a:lnTo>
                  <a:pt x="29431" y="375040"/>
                </a:lnTo>
                <a:lnTo>
                  <a:pt x="34477" y="382210"/>
                </a:lnTo>
                <a:lnTo>
                  <a:pt x="35167" y="385837"/>
                </a:lnTo>
                <a:lnTo>
                  <a:pt x="35719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130"/>
          <p:cNvSpPr/>
          <p:nvPr/>
        </p:nvSpPr>
        <p:spPr>
          <a:xfrm>
            <a:off x="1348382" y="4188033"/>
            <a:ext cx="214300" cy="375038"/>
          </a:xfrm>
          <a:custGeom>
            <a:avLst/>
            <a:gdLst/>
            <a:ahLst/>
            <a:cxnLst/>
            <a:rect l="0" t="0" r="0" b="0"/>
            <a:pathLst>
              <a:path w="214300" h="375038">
                <a:moveTo>
                  <a:pt x="0" y="26779"/>
                </a:moveTo>
                <a:lnTo>
                  <a:pt x="0" y="22039"/>
                </a:lnTo>
                <a:lnTo>
                  <a:pt x="993" y="19650"/>
                </a:lnTo>
                <a:lnTo>
                  <a:pt x="7689" y="10529"/>
                </a:lnTo>
                <a:lnTo>
                  <a:pt x="9095" y="9992"/>
                </a:lnTo>
                <a:lnTo>
                  <a:pt x="13303" y="9396"/>
                </a:lnTo>
                <a:lnTo>
                  <a:pt x="16806" y="8245"/>
                </a:lnTo>
                <a:lnTo>
                  <a:pt x="21126" y="6486"/>
                </a:lnTo>
                <a:lnTo>
                  <a:pt x="25990" y="4320"/>
                </a:lnTo>
                <a:lnTo>
                  <a:pt x="30225" y="2877"/>
                </a:lnTo>
                <a:lnTo>
                  <a:pt x="34041" y="1915"/>
                </a:lnTo>
                <a:lnTo>
                  <a:pt x="37577" y="1273"/>
                </a:lnTo>
                <a:lnTo>
                  <a:pt x="44151" y="560"/>
                </a:lnTo>
                <a:lnTo>
                  <a:pt x="47294" y="370"/>
                </a:lnTo>
                <a:lnTo>
                  <a:pt x="56077" y="159"/>
                </a:lnTo>
                <a:lnTo>
                  <a:pt x="87708" y="0"/>
                </a:lnTo>
                <a:lnTo>
                  <a:pt x="92207" y="989"/>
                </a:lnTo>
                <a:lnTo>
                  <a:pt x="96198" y="2641"/>
                </a:lnTo>
                <a:lnTo>
                  <a:pt x="99851" y="4733"/>
                </a:lnTo>
                <a:lnTo>
                  <a:pt x="103278" y="7121"/>
                </a:lnTo>
                <a:lnTo>
                  <a:pt x="109732" y="12420"/>
                </a:lnTo>
                <a:lnTo>
                  <a:pt x="112843" y="14229"/>
                </a:lnTo>
                <a:lnTo>
                  <a:pt x="118944" y="16240"/>
                </a:lnTo>
                <a:lnTo>
                  <a:pt x="124963" y="19780"/>
                </a:lnTo>
                <a:lnTo>
                  <a:pt x="130946" y="24661"/>
                </a:lnTo>
                <a:lnTo>
                  <a:pt x="136912" y="30137"/>
                </a:lnTo>
                <a:lnTo>
                  <a:pt x="138900" y="32986"/>
                </a:lnTo>
                <a:lnTo>
                  <a:pt x="142689" y="41737"/>
                </a:lnTo>
                <a:lnTo>
                  <a:pt x="147092" y="47649"/>
                </a:lnTo>
                <a:lnTo>
                  <a:pt x="148663" y="51606"/>
                </a:lnTo>
                <a:lnTo>
                  <a:pt x="150409" y="61295"/>
                </a:lnTo>
                <a:lnTo>
                  <a:pt x="149882" y="64672"/>
                </a:lnTo>
                <a:lnTo>
                  <a:pt x="148539" y="66925"/>
                </a:lnTo>
                <a:lnTo>
                  <a:pt x="146651" y="68425"/>
                </a:lnTo>
                <a:lnTo>
                  <a:pt x="145392" y="71410"/>
                </a:lnTo>
                <a:lnTo>
                  <a:pt x="143994" y="80019"/>
                </a:lnTo>
                <a:lnTo>
                  <a:pt x="142629" y="84100"/>
                </a:lnTo>
                <a:lnTo>
                  <a:pt x="135955" y="95135"/>
                </a:lnTo>
                <a:lnTo>
                  <a:pt x="135285" y="96162"/>
                </a:lnTo>
                <a:lnTo>
                  <a:pt x="129249" y="99949"/>
                </a:lnTo>
                <a:lnTo>
                  <a:pt x="124862" y="102348"/>
                </a:lnTo>
                <a:lnTo>
                  <a:pt x="120944" y="105932"/>
                </a:lnTo>
                <a:lnTo>
                  <a:pt x="117340" y="110305"/>
                </a:lnTo>
                <a:lnTo>
                  <a:pt x="113946" y="115205"/>
                </a:lnTo>
                <a:lnTo>
                  <a:pt x="110691" y="118472"/>
                </a:lnTo>
                <a:lnTo>
                  <a:pt x="107528" y="120650"/>
                </a:lnTo>
                <a:lnTo>
                  <a:pt x="100377" y="124062"/>
                </a:lnTo>
                <a:lnTo>
                  <a:pt x="90583" y="128886"/>
                </a:lnTo>
                <a:lnTo>
                  <a:pt x="86186" y="131561"/>
                </a:lnTo>
                <a:lnTo>
                  <a:pt x="82262" y="134337"/>
                </a:lnTo>
                <a:lnTo>
                  <a:pt x="78654" y="137180"/>
                </a:lnTo>
                <a:lnTo>
                  <a:pt x="71999" y="142984"/>
                </a:lnTo>
                <a:lnTo>
                  <a:pt x="68835" y="145921"/>
                </a:lnTo>
                <a:lnTo>
                  <a:pt x="64742" y="148871"/>
                </a:lnTo>
                <a:lnTo>
                  <a:pt x="60029" y="151830"/>
                </a:lnTo>
                <a:lnTo>
                  <a:pt x="54902" y="154795"/>
                </a:lnTo>
                <a:lnTo>
                  <a:pt x="50492" y="156771"/>
                </a:lnTo>
                <a:lnTo>
                  <a:pt x="46560" y="158089"/>
                </a:lnTo>
                <a:lnTo>
                  <a:pt x="42946" y="158967"/>
                </a:lnTo>
                <a:lnTo>
                  <a:pt x="40537" y="160545"/>
                </a:lnTo>
                <a:lnTo>
                  <a:pt x="38931" y="162589"/>
                </a:lnTo>
                <a:lnTo>
                  <a:pt x="37860" y="164944"/>
                </a:lnTo>
                <a:lnTo>
                  <a:pt x="36155" y="166514"/>
                </a:lnTo>
                <a:lnTo>
                  <a:pt x="34025" y="167561"/>
                </a:lnTo>
                <a:lnTo>
                  <a:pt x="29013" y="168724"/>
                </a:lnTo>
                <a:lnTo>
                  <a:pt x="23478" y="169240"/>
                </a:lnTo>
                <a:lnTo>
                  <a:pt x="19524" y="169532"/>
                </a:lnTo>
                <a:lnTo>
                  <a:pt x="18970" y="170564"/>
                </a:lnTo>
                <a:lnTo>
                  <a:pt x="17872" y="178474"/>
                </a:lnTo>
                <a:lnTo>
                  <a:pt x="22604" y="178551"/>
                </a:lnTo>
                <a:lnTo>
                  <a:pt x="24991" y="177570"/>
                </a:lnTo>
                <a:lnTo>
                  <a:pt x="30290" y="173834"/>
                </a:lnTo>
                <a:lnTo>
                  <a:pt x="33092" y="172440"/>
                </a:lnTo>
                <a:lnTo>
                  <a:pt x="38851" y="170892"/>
                </a:lnTo>
                <a:lnTo>
                  <a:pt x="44718" y="170204"/>
                </a:lnTo>
                <a:lnTo>
                  <a:pt x="47671" y="170021"/>
                </a:lnTo>
                <a:lnTo>
                  <a:pt x="50632" y="170891"/>
                </a:lnTo>
                <a:lnTo>
                  <a:pt x="56569" y="174503"/>
                </a:lnTo>
                <a:lnTo>
                  <a:pt x="60533" y="175863"/>
                </a:lnTo>
                <a:lnTo>
                  <a:pt x="65160" y="176770"/>
                </a:lnTo>
                <a:lnTo>
                  <a:pt x="70229" y="177375"/>
                </a:lnTo>
                <a:lnTo>
                  <a:pt x="74601" y="177778"/>
                </a:lnTo>
                <a:lnTo>
                  <a:pt x="78507" y="178046"/>
                </a:lnTo>
                <a:lnTo>
                  <a:pt x="82104" y="178226"/>
                </a:lnTo>
                <a:lnTo>
                  <a:pt x="88746" y="178424"/>
                </a:lnTo>
                <a:lnTo>
                  <a:pt x="91906" y="178477"/>
                </a:lnTo>
                <a:lnTo>
                  <a:pt x="95998" y="179505"/>
                </a:lnTo>
                <a:lnTo>
                  <a:pt x="100709" y="181182"/>
                </a:lnTo>
                <a:lnTo>
                  <a:pt x="105835" y="183293"/>
                </a:lnTo>
                <a:lnTo>
                  <a:pt x="110244" y="184700"/>
                </a:lnTo>
                <a:lnTo>
                  <a:pt x="114176" y="185638"/>
                </a:lnTo>
                <a:lnTo>
                  <a:pt x="117789" y="186263"/>
                </a:lnTo>
                <a:lnTo>
                  <a:pt x="122183" y="187672"/>
                </a:lnTo>
                <a:lnTo>
                  <a:pt x="127096" y="189603"/>
                </a:lnTo>
                <a:lnTo>
                  <a:pt x="132356" y="191883"/>
                </a:lnTo>
                <a:lnTo>
                  <a:pt x="136854" y="194396"/>
                </a:lnTo>
                <a:lnTo>
                  <a:pt x="140846" y="197062"/>
                </a:lnTo>
                <a:lnTo>
                  <a:pt x="144499" y="199832"/>
                </a:lnTo>
                <a:lnTo>
                  <a:pt x="148919" y="202671"/>
                </a:lnTo>
                <a:lnTo>
                  <a:pt x="153849" y="205556"/>
                </a:lnTo>
                <a:lnTo>
                  <a:pt x="159121" y="208472"/>
                </a:lnTo>
                <a:lnTo>
                  <a:pt x="163628" y="211408"/>
                </a:lnTo>
                <a:lnTo>
                  <a:pt x="167624" y="214357"/>
                </a:lnTo>
                <a:lnTo>
                  <a:pt x="171281" y="217315"/>
                </a:lnTo>
                <a:lnTo>
                  <a:pt x="174711" y="220280"/>
                </a:lnTo>
                <a:lnTo>
                  <a:pt x="181168" y="226220"/>
                </a:lnTo>
                <a:lnTo>
                  <a:pt x="190381" y="235142"/>
                </a:lnTo>
                <a:lnTo>
                  <a:pt x="196401" y="243739"/>
                </a:lnTo>
                <a:lnTo>
                  <a:pt x="202383" y="253182"/>
                </a:lnTo>
                <a:lnTo>
                  <a:pt x="208349" y="260686"/>
                </a:lnTo>
                <a:lnTo>
                  <a:pt x="211662" y="267329"/>
                </a:lnTo>
                <a:lnTo>
                  <a:pt x="213528" y="276647"/>
                </a:lnTo>
                <a:lnTo>
                  <a:pt x="214080" y="288337"/>
                </a:lnTo>
                <a:lnTo>
                  <a:pt x="214299" y="315135"/>
                </a:lnTo>
                <a:lnTo>
                  <a:pt x="213312" y="318235"/>
                </a:lnTo>
                <a:lnTo>
                  <a:pt x="209569" y="324326"/>
                </a:lnTo>
                <a:lnTo>
                  <a:pt x="204598" y="330339"/>
                </a:lnTo>
                <a:lnTo>
                  <a:pt x="199081" y="336320"/>
                </a:lnTo>
                <a:lnTo>
                  <a:pt x="190397" y="345265"/>
                </a:lnTo>
                <a:lnTo>
                  <a:pt x="184501" y="351221"/>
                </a:lnTo>
                <a:lnTo>
                  <a:pt x="180548" y="353207"/>
                </a:lnTo>
                <a:lnTo>
                  <a:pt x="175928" y="354530"/>
                </a:lnTo>
                <a:lnTo>
                  <a:pt x="170864" y="355413"/>
                </a:lnTo>
                <a:lnTo>
                  <a:pt x="166495" y="356993"/>
                </a:lnTo>
                <a:lnTo>
                  <a:pt x="162591" y="359039"/>
                </a:lnTo>
                <a:lnTo>
                  <a:pt x="158995" y="361395"/>
                </a:lnTo>
                <a:lnTo>
                  <a:pt x="154614" y="362965"/>
                </a:lnTo>
                <a:lnTo>
                  <a:pt x="149709" y="364013"/>
                </a:lnTo>
                <a:lnTo>
                  <a:pt x="144455" y="364711"/>
                </a:lnTo>
                <a:lnTo>
                  <a:pt x="138967" y="366168"/>
                </a:lnTo>
                <a:lnTo>
                  <a:pt x="133325" y="368132"/>
                </a:lnTo>
                <a:lnTo>
                  <a:pt x="127579" y="370434"/>
                </a:lnTo>
                <a:lnTo>
                  <a:pt x="122756" y="371968"/>
                </a:lnTo>
                <a:lnTo>
                  <a:pt x="118548" y="372991"/>
                </a:lnTo>
                <a:lnTo>
                  <a:pt x="114751" y="373673"/>
                </a:lnTo>
                <a:lnTo>
                  <a:pt x="110235" y="374128"/>
                </a:lnTo>
                <a:lnTo>
                  <a:pt x="105240" y="374431"/>
                </a:lnTo>
                <a:lnTo>
                  <a:pt x="95391" y="374767"/>
                </a:lnTo>
                <a:lnTo>
                  <a:pt x="84268" y="374957"/>
                </a:lnTo>
                <a:lnTo>
                  <a:pt x="40432" y="375037"/>
                </a:lnTo>
                <a:lnTo>
                  <a:pt x="38861" y="374045"/>
                </a:lnTo>
                <a:lnTo>
                  <a:pt x="37814" y="372391"/>
                </a:lnTo>
                <a:lnTo>
                  <a:pt x="37115" y="370296"/>
                </a:lnTo>
                <a:lnTo>
                  <a:pt x="35658" y="368900"/>
                </a:lnTo>
                <a:lnTo>
                  <a:pt x="33694" y="367969"/>
                </a:lnTo>
                <a:lnTo>
                  <a:pt x="26789" y="3661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131"/>
          <p:cNvSpPr/>
          <p:nvPr/>
        </p:nvSpPr>
        <p:spPr>
          <a:xfrm>
            <a:off x="1660921" y="4170164"/>
            <a:ext cx="178584" cy="366115"/>
          </a:xfrm>
          <a:custGeom>
            <a:avLst/>
            <a:gdLst/>
            <a:ahLst/>
            <a:cxnLst/>
            <a:rect l="0" t="0" r="0" b="0"/>
            <a:pathLst>
              <a:path w="178584" h="366115">
                <a:moveTo>
                  <a:pt x="8930" y="0"/>
                </a:moveTo>
                <a:lnTo>
                  <a:pt x="8930" y="211303"/>
                </a:lnTo>
                <a:lnTo>
                  <a:pt x="9922" y="218259"/>
                </a:lnTo>
                <a:lnTo>
                  <a:pt x="11576" y="225873"/>
                </a:lnTo>
                <a:lnTo>
                  <a:pt x="13670" y="233926"/>
                </a:lnTo>
                <a:lnTo>
                  <a:pt x="15067" y="241279"/>
                </a:lnTo>
                <a:lnTo>
                  <a:pt x="15998" y="248165"/>
                </a:lnTo>
                <a:lnTo>
                  <a:pt x="16619" y="254740"/>
                </a:lnTo>
                <a:lnTo>
                  <a:pt x="17308" y="264691"/>
                </a:lnTo>
                <a:lnTo>
                  <a:pt x="17614" y="273413"/>
                </a:lnTo>
                <a:lnTo>
                  <a:pt x="17838" y="305817"/>
                </a:lnTo>
                <a:lnTo>
                  <a:pt x="17850" y="313851"/>
                </a:lnTo>
                <a:lnTo>
                  <a:pt x="15210" y="323375"/>
                </a:lnTo>
                <a:lnTo>
                  <a:pt x="11721" y="333230"/>
                </a:lnTo>
                <a:lnTo>
                  <a:pt x="9757" y="344356"/>
                </a:lnTo>
                <a:lnTo>
                  <a:pt x="9039" y="355301"/>
                </a:lnTo>
                <a:lnTo>
                  <a:pt x="8930" y="366114"/>
                </a:lnTo>
                <a:lnTo>
                  <a:pt x="8930" y="344867"/>
                </a:lnTo>
                <a:lnTo>
                  <a:pt x="9922" y="342028"/>
                </a:lnTo>
                <a:lnTo>
                  <a:pt x="15067" y="333292"/>
                </a:lnTo>
                <a:lnTo>
                  <a:pt x="16619" y="327385"/>
                </a:lnTo>
                <a:lnTo>
                  <a:pt x="17308" y="318806"/>
                </a:lnTo>
                <a:lnTo>
                  <a:pt x="17492" y="313740"/>
                </a:lnTo>
                <a:lnTo>
                  <a:pt x="18607" y="309371"/>
                </a:lnTo>
                <a:lnTo>
                  <a:pt x="22491" y="301870"/>
                </a:lnTo>
                <a:lnTo>
                  <a:pt x="27525" y="295230"/>
                </a:lnTo>
                <a:lnTo>
                  <a:pt x="30256" y="292070"/>
                </a:lnTo>
                <a:lnTo>
                  <a:pt x="32077" y="288971"/>
                </a:lnTo>
                <a:lnTo>
                  <a:pt x="35632" y="279869"/>
                </a:lnTo>
                <a:lnTo>
                  <a:pt x="39980" y="273875"/>
                </a:lnTo>
                <a:lnTo>
                  <a:pt x="45220" y="267905"/>
                </a:lnTo>
                <a:lnTo>
                  <a:pt x="50856" y="261943"/>
                </a:lnTo>
                <a:lnTo>
                  <a:pt x="71261" y="241285"/>
                </a:lnTo>
                <a:lnTo>
                  <a:pt x="75659" y="236884"/>
                </a:lnTo>
                <a:lnTo>
                  <a:pt x="78220" y="235313"/>
                </a:lnTo>
                <a:lnTo>
                  <a:pt x="83713" y="233568"/>
                </a:lnTo>
                <a:lnTo>
                  <a:pt x="86567" y="232110"/>
                </a:lnTo>
                <a:lnTo>
                  <a:pt x="89461" y="230146"/>
                </a:lnTo>
                <a:lnTo>
                  <a:pt x="92383" y="227845"/>
                </a:lnTo>
                <a:lnTo>
                  <a:pt x="95323" y="226311"/>
                </a:lnTo>
                <a:lnTo>
                  <a:pt x="98275" y="225288"/>
                </a:lnTo>
                <a:lnTo>
                  <a:pt x="101236" y="224606"/>
                </a:lnTo>
                <a:lnTo>
                  <a:pt x="104202" y="224151"/>
                </a:lnTo>
                <a:lnTo>
                  <a:pt x="107171" y="223848"/>
                </a:lnTo>
                <a:lnTo>
                  <a:pt x="110143" y="223646"/>
                </a:lnTo>
                <a:lnTo>
                  <a:pt x="113116" y="223511"/>
                </a:lnTo>
                <a:lnTo>
                  <a:pt x="119066" y="223362"/>
                </a:lnTo>
                <a:lnTo>
                  <a:pt x="127993" y="223277"/>
                </a:lnTo>
                <a:lnTo>
                  <a:pt x="130970" y="224258"/>
                </a:lnTo>
                <a:lnTo>
                  <a:pt x="133946" y="225903"/>
                </a:lnTo>
                <a:lnTo>
                  <a:pt x="136922" y="227993"/>
                </a:lnTo>
                <a:lnTo>
                  <a:pt x="139899" y="229386"/>
                </a:lnTo>
                <a:lnTo>
                  <a:pt x="142876" y="230315"/>
                </a:lnTo>
                <a:lnTo>
                  <a:pt x="145852" y="230934"/>
                </a:lnTo>
                <a:lnTo>
                  <a:pt x="147836" y="232338"/>
                </a:lnTo>
                <a:lnTo>
                  <a:pt x="149159" y="234267"/>
                </a:lnTo>
                <a:lnTo>
                  <a:pt x="150041" y="236545"/>
                </a:lnTo>
                <a:lnTo>
                  <a:pt x="153667" y="241722"/>
                </a:lnTo>
                <a:lnTo>
                  <a:pt x="158586" y="247330"/>
                </a:lnTo>
                <a:lnTo>
                  <a:pt x="164079" y="253130"/>
                </a:lnTo>
                <a:lnTo>
                  <a:pt x="165941" y="257058"/>
                </a:lnTo>
                <a:lnTo>
                  <a:pt x="168009" y="266714"/>
                </a:lnTo>
                <a:lnTo>
                  <a:pt x="169553" y="270082"/>
                </a:lnTo>
                <a:lnTo>
                  <a:pt x="171575" y="272328"/>
                </a:lnTo>
                <a:lnTo>
                  <a:pt x="173915" y="273825"/>
                </a:lnTo>
                <a:lnTo>
                  <a:pt x="175474" y="276808"/>
                </a:lnTo>
                <a:lnTo>
                  <a:pt x="177208" y="285414"/>
                </a:lnTo>
                <a:lnTo>
                  <a:pt x="178183" y="296674"/>
                </a:lnTo>
                <a:lnTo>
                  <a:pt x="178472" y="306295"/>
                </a:lnTo>
                <a:lnTo>
                  <a:pt x="178583" y="319679"/>
                </a:lnTo>
                <a:lnTo>
                  <a:pt x="175944" y="323319"/>
                </a:lnTo>
                <a:lnTo>
                  <a:pt x="173850" y="325679"/>
                </a:lnTo>
                <a:lnTo>
                  <a:pt x="172455" y="328244"/>
                </a:lnTo>
                <a:lnTo>
                  <a:pt x="170905" y="333740"/>
                </a:lnTo>
                <a:lnTo>
                  <a:pt x="169499" y="335603"/>
                </a:lnTo>
                <a:lnTo>
                  <a:pt x="167570" y="336844"/>
                </a:lnTo>
                <a:lnTo>
                  <a:pt x="165291" y="337672"/>
                </a:lnTo>
                <a:lnTo>
                  <a:pt x="160114" y="341238"/>
                </a:lnTo>
                <a:lnTo>
                  <a:pt x="157344" y="343578"/>
                </a:lnTo>
                <a:lnTo>
                  <a:pt x="154506" y="345137"/>
                </a:lnTo>
                <a:lnTo>
                  <a:pt x="151621" y="346178"/>
                </a:lnTo>
                <a:lnTo>
                  <a:pt x="148706" y="346871"/>
                </a:lnTo>
                <a:lnTo>
                  <a:pt x="145770" y="348325"/>
                </a:lnTo>
                <a:lnTo>
                  <a:pt x="142821" y="350287"/>
                </a:lnTo>
                <a:lnTo>
                  <a:pt x="139862" y="352587"/>
                </a:lnTo>
                <a:lnTo>
                  <a:pt x="136898" y="354120"/>
                </a:lnTo>
                <a:lnTo>
                  <a:pt x="133930" y="355143"/>
                </a:lnTo>
                <a:lnTo>
                  <a:pt x="130958" y="355824"/>
                </a:lnTo>
                <a:lnTo>
                  <a:pt x="127985" y="356279"/>
                </a:lnTo>
                <a:lnTo>
                  <a:pt x="125011" y="356581"/>
                </a:lnTo>
                <a:lnTo>
                  <a:pt x="122036" y="356783"/>
                </a:lnTo>
                <a:lnTo>
                  <a:pt x="118069" y="356918"/>
                </a:lnTo>
                <a:lnTo>
                  <a:pt x="100088" y="357134"/>
                </a:lnTo>
                <a:lnTo>
                  <a:pt x="42043" y="357187"/>
                </a:lnTo>
                <a:lnTo>
                  <a:pt x="38943" y="356195"/>
                </a:lnTo>
                <a:lnTo>
                  <a:pt x="35884" y="354541"/>
                </a:lnTo>
                <a:lnTo>
                  <a:pt x="32852" y="352447"/>
                </a:lnTo>
                <a:lnTo>
                  <a:pt x="29839" y="351050"/>
                </a:lnTo>
                <a:lnTo>
                  <a:pt x="26838" y="350119"/>
                </a:lnTo>
                <a:lnTo>
                  <a:pt x="23845" y="349498"/>
                </a:lnTo>
                <a:lnTo>
                  <a:pt x="20858" y="348093"/>
                </a:lnTo>
                <a:lnTo>
                  <a:pt x="17874" y="346163"/>
                </a:lnTo>
                <a:lnTo>
                  <a:pt x="10697" y="340678"/>
                </a:lnTo>
                <a:lnTo>
                  <a:pt x="7070" y="339928"/>
                </a:lnTo>
                <a:lnTo>
                  <a:pt x="0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132"/>
          <p:cNvSpPr/>
          <p:nvPr/>
        </p:nvSpPr>
        <p:spPr>
          <a:xfrm>
            <a:off x="2544960" y="3750468"/>
            <a:ext cx="205384" cy="26790"/>
          </a:xfrm>
          <a:custGeom>
            <a:avLst/>
            <a:gdLst/>
            <a:ahLst/>
            <a:cxnLst/>
            <a:rect l="0" t="0" r="0" b="0"/>
            <a:pathLst>
              <a:path w="205384" h="26790">
                <a:moveTo>
                  <a:pt x="0" y="0"/>
                </a:moveTo>
                <a:lnTo>
                  <a:pt x="7689" y="0"/>
                </a:lnTo>
                <a:lnTo>
                  <a:pt x="9095" y="992"/>
                </a:lnTo>
                <a:lnTo>
                  <a:pt x="11024" y="2646"/>
                </a:lnTo>
                <a:lnTo>
                  <a:pt x="13303" y="4741"/>
                </a:lnTo>
                <a:lnTo>
                  <a:pt x="15814" y="6137"/>
                </a:lnTo>
                <a:lnTo>
                  <a:pt x="18480" y="7068"/>
                </a:lnTo>
                <a:lnTo>
                  <a:pt x="21250" y="7689"/>
                </a:lnTo>
                <a:lnTo>
                  <a:pt x="26974" y="8378"/>
                </a:lnTo>
                <a:lnTo>
                  <a:pt x="32824" y="8685"/>
                </a:lnTo>
                <a:lnTo>
                  <a:pt x="38732" y="8821"/>
                </a:lnTo>
                <a:lnTo>
                  <a:pt x="95664" y="8929"/>
                </a:lnTo>
                <a:lnTo>
                  <a:pt x="101480" y="9922"/>
                </a:lnTo>
                <a:lnTo>
                  <a:pt x="107341" y="11576"/>
                </a:lnTo>
                <a:lnTo>
                  <a:pt x="113233" y="13670"/>
                </a:lnTo>
                <a:lnTo>
                  <a:pt x="118153" y="15067"/>
                </a:lnTo>
                <a:lnTo>
                  <a:pt x="122425" y="15998"/>
                </a:lnTo>
                <a:lnTo>
                  <a:pt x="126265" y="16618"/>
                </a:lnTo>
                <a:lnTo>
                  <a:pt x="130810" y="17032"/>
                </a:lnTo>
                <a:lnTo>
                  <a:pt x="135824" y="17308"/>
                </a:lnTo>
                <a:lnTo>
                  <a:pt x="145695" y="17614"/>
                </a:lnTo>
                <a:lnTo>
                  <a:pt x="157822" y="17787"/>
                </a:lnTo>
                <a:lnTo>
                  <a:pt x="180207" y="17850"/>
                </a:lnTo>
                <a:lnTo>
                  <a:pt x="182646" y="18846"/>
                </a:lnTo>
                <a:lnTo>
                  <a:pt x="184272" y="20501"/>
                </a:lnTo>
                <a:lnTo>
                  <a:pt x="185356" y="22597"/>
                </a:lnTo>
                <a:lnTo>
                  <a:pt x="187071" y="23995"/>
                </a:lnTo>
                <a:lnTo>
                  <a:pt x="189206" y="24926"/>
                </a:lnTo>
                <a:lnTo>
                  <a:pt x="191622" y="25547"/>
                </a:lnTo>
                <a:lnTo>
                  <a:pt x="196952" y="26237"/>
                </a:lnTo>
                <a:lnTo>
                  <a:pt x="205355" y="26787"/>
                </a:lnTo>
                <a:lnTo>
                  <a:pt x="205382" y="26789"/>
                </a:lnTo>
                <a:lnTo>
                  <a:pt x="205383" y="19101"/>
                </a:lnTo>
                <a:lnTo>
                  <a:pt x="204391" y="18687"/>
                </a:lnTo>
                <a:lnTo>
                  <a:pt x="198315" y="18023"/>
                </a:lnTo>
                <a:lnTo>
                  <a:pt x="193972" y="17874"/>
                </a:lnTo>
                <a:lnTo>
                  <a:pt x="187524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133"/>
          <p:cNvSpPr/>
          <p:nvPr/>
        </p:nvSpPr>
        <p:spPr>
          <a:xfrm>
            <a:off x="2589609" y="3830835"/>
            <a:ext cx="169665" cy="8931"/>
          </a:xfrm>
          <a:custGeom>
            <a:avLst/>
            <a:gdLst/>
            <a:ahLst/>
            <a:cxnLst/>
            <a:rect l="0" t="0" r="0" b="0"/>
            <a:pathLst>
              <a:path w="169665" h="8931">
                <a:moveTo>
                  <a:pt x="0" y="0"/>
                </a:moveTo>
                <a:lnTo>
                  <a:pt x="21249" y="0"/>
                </a:lnTo>
                <a:lnTo>
                  <a:pt x="24088" y="993"/>
                </a:lnTo>
                <a:lnTo>
                  <a:pt x="26973" y="2646"/>
                </a:lnTo>
                <a:lnTo>
                  <a:pt x="29888" y="4741"/>
                </a:lnTo>
                <a:lnTo>
                  <a:pt x="33816" y="6137"/>
                </a:lnTo>
                <a:lnTo>
                  <a:pt x="38419" y="7068"/>
                </a:lnTo>
                <a:lnTo>
                  <a:pt x="43472" y="7689"/>
                </a:lnTo>
                <a:lnTo>
                  <a:pt x="47833" y="8103"/>
                </a:lnTo>
                <a:lnTo>
                  <a:pt x="51732" y="8379"/>
                </a:lnTo>
                <a:lnTo>
                  <a:pt x="55324" y="8562"/>
                </a:lnTo>
                <a:lnTo>
                  <a:pt x="61961" y="8767"/>
                </a:lnTo>
                <a:lnTo>
                  <a:pt x="79047" y="8898"/>
                </a:lnTo>
                <a:lnTo>
                  <a:pt x="16966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134"/>
          <p:cNvSpPr/>
          <p:nvPr/>
        </p:nvSpPr>
        <p:spPr>
          <a:xfrm>
            <a:off x="812601" y="4223742"/>
            <a:ext cx="196454" cy="178594"/>
          </a:xfrm>
          <a:custGeom>
            <a:avLst/>
            <a:gdLst/>
            <a:ahLst/>
            <a:cxnLst/>
            <a:rect l="0" t="0" r="0" b="0"/>
            <a:pathLst>
              <a:path w="196454" h="178594">
                <a:moveTo>
                  <a:pt x="53578" y="0"/>
                </a:moveTo>
                <a:lnTo>
                  <a:pt x="45890" y="7688"/>
                </a:lnTo>
                <a:lnTo>
                  <a:pt x="45200" y="11024"/>
                </a:lnTo>
                <a:lnTo>
                  <a:pt x="45016" y="13302"/>
                </a:lnTo>
                <a:lnTo>
                  <a:pt x="43901" y="14821"/>
                </a:lnTo>
                <a:lnTo>
                  <a:pt x="42166" y="15834"/>
                </a:lnTo>
                <a:lnTo>
                  <a:pt x="40017" y="16509"/>
                </a:lnTo>
                <a:lnTo>
                  <a:pt x="38584" y="17951"/>
                </a:lnTo>
                <a:lnTo>
                  <a:pt x="37629" y="19905"/>
                </a:lnTo>
                <a:lnTo>
                  <a:pt x="36568" y="24721"/>
                </a:lnTo>
                <a:lnTo>
                  <a:pt x="36096" y="30169"/>
                </a:lnTo>
                <a:lnTo>
                  <a:pt x="35970" y="33011"/>
                </a:lnTo>
                <a:lnTo>
                  <a:pt x="35831" y="38815"/>
                </a:lnTo>
                <a:lnTo>
                  <a:pt x="35752" y="47660"/>
                </a:lnTo>
                <a:lnTo>
                  <a:pt x="34749" y="50625"/>
                </a:lnTo>
                <a:lnTo>
                  <a:pt x="33088" y="53594"/>
                </a:lnTo>
                <a:lnTo>
                  <a:pt x="30988" y="56565"/>
                </a:lnTo>
                <a:lnTo>
                  <a:pt x="29588" y="59538"/>
                </a:lnTo>
                <a:lnTo>
                  <a:pt x="28655" y="62513"/>
                </a:lnTo>
                <a:lnTo>
                  <a:pt x="28033" y="65488"/>
                </a:lnTo>
                <a:lnTo>
                  <a:pt x="27619" y="68463"/>
                </a:lnTo>
                <a:lnTo>
                  <a:pt x="27342" y="71439"/>
                </a:lnTo>
                <a:lnTo>
                  <a:pt x="27158" y="74415"/>
                </a:lnTo>
                <a:lnTo>
                  <a:pt x="26043" y="77391"/>
                </a:lnTo>
                <a:lnTo>
                  <a:pt x="24307" y="80367"/>
                </a:lnTo>
                <a:lnTo>
                  <a:pt x="22158" y="83344"/>
                </a:lnTo>
                <a:lnTo>
                  <a:pt x="20725" y="86320"/>
                </a:lnTo>
                <a:lnTo>
                  <a:pt x="19770" y="89297"/>
                </a:lnTo>
                <a:lnTo>
                  <a:pt x="19133" y="92273"/>
                </a:lnTo>
                <a:lnTo>
                  <a:pt x="17716" y="96242"/>
                </a:lnTo>
                <a:lnTo>
                  <a:pt x="15780" y="100872"/>
                </a:lnTo>
                <a:lnTo>
                  <a:pt x="10283" y="113080"/>
                </a:lnTo>
                <a:lnTo>
                  <a:pt x="9531" y="117396"/>
                </a:lnTo>
                <a:lnTo>
                  <a:pt x="9197" y="122621"/>
                </a:lnTo>
                <a:lnTo>
                  <a:pt x="9049" y="128251"/>
                </a:lnTo>
                <a:lnTo>
                  <a:pt x="8017" y="131141"/>
                </a:lnTo>
                <a:lnTo>
                  <a:pt x="6337" y="134060"/>
                </a:lnTo>
                <a:lnTo>
                  <a:pt x="4225" y="136998"/>
                </a:lnTo>
                <a:lnTo>
                  <a:pt x="2816" y="139949"/>
                </a:lnTo>
                <a:lnTo>
                  <a:pt x="1878" y="142908"/>
                </a:lnTo>
                <a:lnTo>
                  <a:pt x="371" y="150047"/>
                </a:lnTo>
                <a:lnTo>
                  <a:pt x="165" y="153669"/>
                </a:lnTo>
                <a:lnTo>
                  <a:pt x="3" y="160612"/>
                </a:lnTo>
                <a:lnTo>
                  <a:pt x="0" y="169664"/>
                </a:lnTo>
                <a:lnTo>
                  <a:pt x="0" y="161975"/>
                </a:lnTo>
                <a:lnTo>
                  <a:pt x="992" y="161562"/>
                </a:lnTo>
                <a:lnTo>
                  <a:pt x="7068" y="160897"/>
                </a:lnTo>
                <a:lnTo>
                  <a:pt x="11024" y="160783"/>
                </a:lnTo>
                <a:lnTo>
                  <a:pt x="21250" y="160744"/>
                </a:lnTo>
                <a:lnTo>
                  <a:pt x="24088" y="161733"/>
                </a:lnTo>
                <a:lnTo>
                  <a:pt x="29888" y="165478"/>
                </a:lnTo>
                <a:lnTo>
                  <a:pt x="35773" y="167803"/>
                </a:lnTo>
                <a:lnTo>
                  <a:pt x="41696" y="168837"/>
                </a:lnTo>
                <a:lnTo>
                  <a:pt x="47636" y="169296"/>
                </a:lnTo>
                <a:lnTo>
                  <a:pt x="53583" y="169501"/>
                </a:lnTo>
                <a:lnTo>
                  <a:pt x="65155" y="169615"/>
                </a:lnTo>
                <a:lnTo>
                  <a:pt x="91906" y="169661"/>
                </a:lnTo>
                <a:lnTo>
                  <a:pt x="95997" y="170654"/>
                </a:lnTo>
                <a:lnTo>
                  <a:pt x="100709" y="172309"/>
                </a:lnTo>
                <a:lnTo>
                  <a:pt x="105835" y="174403"/>
                </a:lnTo>
                <a:lnTo>
                  <a:pt x="110244" y="175800"/>
                </a:lnTo>
                <a:lnTo>
                  <a:pt x="114176" y="176731"/>
                </a:lnTo>
                <a:lnTo>
                  <a:pt x="117789" y="177352"/>
                </a:lnTo>
                <a:lnTo>
                  <a:pt x="121190" y="177766"/>
                </a:lnTo>
                <a:lnTo>
                  <a:pt x="124450" y="178042"/>
                </a:lnTo>
                <a:lnTo>
                  <a:pt x="127615" y="178226"/>
                </a:lnTo>
                <a:lnTo>
                  <a:pt x="136424" y="178430"/>
                </a:lnTo>
                <a:lnTo>
                  <a:pt x="196333" y="178593"/>
                </a:lnTo>
                <a:lnTo>
                  <a:pt x="196418" y="173853"/>
                </a:lnTo>
                <a:lnTo>
                  <a:pt x="196453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135"/>
          <p:cNvSpPr/>
          <p:nvPr/>
        </p:nvSpPr>
        <p:spPr>
          <a:xfrm>
            <a:off x="937617" y="4152304"/>
            <a:ext cx="8930" cy="437555"/>
          </a:xfrm>
          <a:custGeom>
            <a:avLst/>
            <a:gdLst/>
            <a:ahLst/>
            <a:cxnLst/>
            <a:rect l="0" t="0" r="0" b="0"/>
            <a:pathLst>
              <a:path w="8930" h="437555">
                <a:moveTo>
                  <a:pt x="8929" y="0"/>
                </a:moveTo>
                <a:lnTo>
                  <a:pt x="9" y="0"/>
                </a:lnTo>
                <a:lnTo>
                  <a:pt x="0" y="4375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136"/>
          <p:cNvSpPr/>
          <p:nvPr/>
        </p:nvSpPr>
        <p:spPr>
          <a:xfrm>
            <a:off x="688863" y="4929232"/>
            <a:ext cx="221966" cy="276776"/>
          </a:xfrm>
          <a:custGeom>
            <a:avLst/>
            <a:gdLst/>
            <a:ahLst/>
            <a:cxnLst/>
            <a:rect l="0" t="0" r="0" b="0"/>
            <a:pathLst>
              <a:path w="221966" h="276776">
                <a:moveTo>
                  <a:pt x="177316" y="116041"/>
                </a:moveTo>
                <a:lnTo>
                  <a:pt x="177316" y="111301"/>
                </a:lnTo>
                <a:lnTo>
                  <a:pt x="176324" y="108912"/>
                </a:lnTo>
                <a:lnTo>
                  <a:pt x="171179" y="100810"/>
                </a:lnTo>
                <a:lnTo>
                  <a:pt x="169214" y="93118"/>
                </a:lnTo>
                <a:lnTo>
                  <a:pt x="168754" y="90970"/>
                </a:lnTo>
                <a:lnTo>
                  <a:pt x="162322" y="82463"/>
                </a:lnTo>
                <a:lnTo>
                  <a:pt x="160730" y="76974"/>
                </a:lnTo>
                <a:lnTo>
                  <a:pt x="160023" y="71227"/>
                </a:lnTo>
                <a:lnTo>
                  <a:pt x="159834" y="68306"/>
                </a:lnTo>
                <a:lnTo>
                  <a:pt x="158716" y="65366"/>
                </a:lnTo>
                <a:lnTo>
                  <a:pt x="153394" y="57480"/>
                </a:lnTo>
                <a:lnTo>
                  <a:pt x="148448" y="51667"/>
                </a:lnTo>
                <a:lnTo>
                  <a:pt x="132485" y="35510"/>
                </a:lnTo>
                <a:lnTo>
                  <a:pt x="102792" y="5798"/>
                </a:lnTo>
                <a:lnTo>
                  <a:pt x="99852" y="3850"/>
                </a:lnTo>
                <a:lnTo>
                  <a:pt x="93940" y="1687"/>
                </a:lnTo>
                <a:lnTo>
                  <a:pt x="88005" y="725"/>
                </a:lnTo>
                <a:lnTo>
                  <a:pt x="82060" y="297"/>
                </a:lnTo>
                <a:lnTo>
                  <a:pt x="76110" y="107"/>
                </a:lnTo>
                <a:lnTo>
                  <a:pt x="67182" y="0"/>
                </a:lnTo>
                <a:lnTo>
                  <a:pt x="64206" y="977"/>
                </a:lnTo>
                <a:lnTo>
                  <a:pt x="58253" y="4709"/>
                </a:lnTo>
                <a:lnTo>
                  <a:pt x="52300" y="7029"/>
                </a:lnTo>
                <a:lnTo>
                  <a:pt x="49324" y="7648"/>
                </a:lnTo>
                <a:lnTo>
                  <a:pt x="43371" y="10980"/>
                </a:lnTo>
                <a:lnTo>
                  <a:pt x="37418" y="15770"/>
                </a:lnTo>
                <a:lnTo>
                  <a:pt x="31464" y="21205"/>
                </a:lnTo>
                <a:lnTo>
                  <a:pt x="22535" y="29844"/>
                </a:lnTo>
                <a:lnTo>
                  <a:pt x="20550" y="32779"/>
                </a:lnTo>
                <a:lnTo>
                  <a:pt x="18346" y="38687"/>
                </a:lnTo>
                <a:lnTo>
                  <a:pt x="14720" y="44619"/>
                </a:lnTo>
                <a:lnTo>
                  <a:pt x="12364" y="47591"/>
                </a:lnTo>
                <a:lnTo>
                  <a:pt x="10793" y="51556"/>
                </a:lnTo>
                <a:lnTo>
                  <a:pt x="9746" y="56184"/>
                </a:lnTo>
                <a:lnTo>
                  <a:pt x="9048" y="61254"/>
                </a:lnTo>
                <a:lnTo>
                  <a:pt x="8272" y="69533"/>
                </a:lnTo>
                <a:lnTo>
                  <a:pt x="8066" y="73129"/>
                </a:lnTo>
                <a:lnTo>
                  <a:pt x="6936" y="76519"/>
                </a:lnTo>
                <a:lnTo>
                  <a:pt x="3034" y="82931"/>
                </a:lnTo>
                <a:lnTo>
                  <a:pt x="1597" y="87023"/>
                </a:lnTo>
                <a:lnTo>
                  <a:pt x="639" y="91735"/>
                </a:lnTo>
                <a:lnTo>
                  <a:pt x="0" y="96860"/>
                </a:lnTo>
                <a:lnTo>
                  <a:pt x="566" y="101269"/>
                </a:lnTo>
                <a:lnTo>
                  <a:pt x="1936" y="105201"/>
                </a:lnTo>
                <a:lnTo>
                  <a:pt x="3841" y="108815"/>
                </a:lnTo>
                <a:lnTo>
                  <a:pt x="5112" y="113207"/>
                </a:lnTo>
                <a:lnTo>
                  <a:pt x="5958" y="118121"/>
                </a:lnTo>
                <a:lnTo>
                  <a:pt x="6523" y="123381"/>
                </a:lnTo>
                <a:lnTo>
                  <a:pt x="7150" y="131871"/>
                </a:lnTo>
                <a:lnTo>
                  <a:pt x="7317" y="135524"/>
                </a:lnTo>
                <a:lnTo>
                  <a:pt x="8421" y="139944"/>
                </a:lnTo>
                <a:lnTo>
                  <a:pt x="10149" y="144874"/>
                </a:lnTo>
                <a:lnTo>
                  <a:pt x="12293" y="150146"/>
                </a:lnTo>
                <a:lnTo>
                  <a:pt x="14676" y="158650"/>
                </a:lnTo>
                <a:lnTo>
                  <a:pt x="16727" y="166728"/>
                </a:lnTo>
                <a:lnTo>
                  <a:pt x="18663" y="171661"/>
                </a:lnTo>
                <a:lnTo>
                  <a:pt x="20946" y="176933"/>
                </a:lnTo>
                <a:lnTo>
                  <a:pt x="26128" y="185437"/>
                </a:lnTo>
                <a:lnTo>
                  <a:pt x="31739" y="192524"/>
                </a:lnTo>
                <a:lnTo>
                  <a:pt x="37539" y="198982"/>
                </a:lnTo>
                <a:lnTo>
                  <a:pt x="43425" y="205158"/>
                </a:lnTo>
                <a:lnTo>
                  <a:pt x="55288" y="217208"/>
                </a:lnTo>
                <a:lnTo>
                  <a:pt x="58261" y="219205"/>
                </a:lnTo>
                <a:lnTo>
                  <a:pt x="64210" y="221422"/>
                </a:lnTo>
                <a:lnTo>
                  <a:pt x="68178" y="222014"/>
                </a:lnTo>
                <a:lnTo>
                  <a:pt x="72807" y="222408"/>
                </a:lnTo>
                <a:lnTo>
                  <a:pt x="82250" y="222847"/>
                </a:lnTo>
                <a:lnTo>
                  <a:pt x="89755" y="223041"/>
                </a:lnTo>
                <a:lnTo>
                  <a:pt x="111759" y="223188"/>
                </a:lnTo>
                <a:lnTo>
                  <a:pt x="117753" y="223193"/>
                </a:lnTo>
                <a:lnTo>
                  <a:pt x="120740" y="222203"/>
                </a:lnTo>
                <a:lnTo>
                  <a:pt x="126705" y="218456"/>
                </a:lnTo>
                <a:lnTo>
                  <a:pt x="132663" y="216129"/>
                </a:lnTo>
                <a:lnTo>
                  <a:pt x="135641" y="215509"/>
                </a:lnTo>
                <a:lnTo>
                  <a:pt x="141596" y="212173"/>
                </a:lnTo>
                <a:lnTo>
                  <a:pt x="147550" y="207383"/>
                </a:lnTo>
                <a:lnTo>
                  <a:pt x="153503" y="201948"/>
                </a:lnTo>
                <a:lnTo>
                  <a:pt x="159457" y="193578"/>
                </a:lnTo>
                <a:lnTo>
                  <a:pt x="162433" y="188569"/>
                </a:lnTo>
                <a:lnTo>
                  <a:pt x="165741" y="180356"/>
                </a:lnTo>
                <a:lnTo>
                  <a:pt x="166623" y="176778"/>
                </a:lnTo>
                <a:lnTo>
                  <a:pt x="170248" y="170154"/>
                </a:lnTo>
                <a:lnTo>
                  <a:pt x="172604" y="166999"/>
                </a:lnTo>
                <a:lnTo>
                  <a:pt x="175222" y="160848"/>
                </a:lnTo>
                <a:lnTo>
                  <a:pt x="177378" y="153815"/>
                </a:lnTo>
                <a:lnTo>
                  <a:pt x="179341" y="149161"/>
                </a:lnTo>
                <a:lnTo>
                  <a:pt x="181643" y="144074"/>
                </a:lnTo>
                <a:lnTo>
                  <a:pt x="184200" y="135776"/>
                </a:lnTo>
                <a:lnTo>
                  <a:pt x="185337" y="127789"/>
                </a:lnTo>
                <a:lnTo>
                  <a:pt x="185640" y="122880"/>
                </a:lnTo>
                <a:lnTo>
                  <a:pt x="185842" y="117624"/>
                </a:lnTo>
                <a:lnTo>
                  <a:pt x="186969" y="113128"/>
                </a:lnTo>
                <a:lnTo>
                  <a:pt x="190867" y="105485"/>
                </a:lnTo>
                <a:lnTo>
                  <a:pt x="192303" y="101066"/>
                </a:lnTo>
                <a:lnTo>
                  <a:pt x="193260" y="96136"/>
                </a:lnTo>
                <a:lnTo>
                  <a:pt x="193899" y="90865"/>
                </a:lnTo>
                <a:lnTo>
                  <a:pt x="194608" y="82362"/>
                </a:lnTo>
                <a:lnTo>
                  <a:pt x="194923" y="75276"/>
                </a:lnTo>
                <a:lnTo>
                  <a:pt x="195101" y="65708"/>
                </a:lnTo>
                <a:lnTo>
                  <a:pt x="195166" y="50592"/>
                </a:lnTo>
                <a:lnTo>
                  <a:pt x="194177" y="47603"/>
                </a:lnTo>
                <a:lnTo>
                  <a:pt x="190432" y="41637"/>
                </a:lnTo>
                <a:lnTo>
                  <a:pt x="188106" y="35678"/>
                </a:lnTo>
                <a:lnTo>
                  <a:pt x="186355" y="27267"/>
                </a:lnTo>
                <a:lnTo>
                  <a:pt x="186252" y="18672"/>
                </a:lnTo>
                <a:lnTo>
                  <a:pt x="186247" y="17927"/>
                </a:lnTo>
                <a:lnTo>
                  <a:pt x="186246" y="61293"/>
                </a:lnTo>
                <a:lnTo>
                  <a:pt x="187238" y="65652"/>
                </a:lnTo>
                <a:lnTo>
                  <a:pt x="192383" y="76527"/>
                </a:lnTo>
                <a:lnTo>
                  <a:pt x="193934" y="82934"/>
                </a:lnTo>
                <a:lnTo>
                  <a:pt x="194348" y="87025"/>
                </a:lnTo>
                <a:lnTo>
                  <a:pt x="194624" y="91735"/>
                </a:lnTo>
                <a:lnTo>
                  <a:pt x="194930" y="102262"/>
                </a:lnTo>
                <a:lnTo>
                  <a:pt x="195143" y="126329"/>
                </a:lnTo>
                <a:lnTo>
                  <a:pt x="196146" y="130837"/>
                </a:lnTo>
                <a:lnTo>
                  <a:pt x="197807" y="135827"/>
                </a:lnTo>
                <a:lnTo>
                  <a:pt x="199906" y="141138"/>
                </a:lnTo>
                <a:lnTo>
                  <a:pt x="201306" y="146663"/>
                </a:lnTo>
                <a:lnTo>
                  <a:pt x="202239" y="152330"/>
                </a:lnTo>
                <a:lnTo>
                  <a:pt x="202861" y="158093"/>
                </a:lnTo>
                <a:lnTo>
                  <a:pt x="203276" y="162927"/>
                </a:lnTo>
                <a:lnTo>
                  <a:pt x="203737" y="170945"/>
                </a:lnTo>
                <a:lnTo>
                  <a:pt x="203942" y="180461"/>
                </a:lnTo>
                <a:lnTo>
                  <a:pt x="204073" y="197999"/>
                </a:lnTo>
                <a:lnTo>
                  <a:pt x="205076" y="202429"/>
                </a:lnTo>
                <a:lnTo>
                  <a:pt x="206737" y="207368"/>
                </a:lnTo>
                <a:lnTo>
                  <a:pt x="208836" y="212644"/>
                </a:lnTo>
                <a:lnTo>
                  <a:pt x="211169" y="221153"/>
                </a:lnTo>
                <a:lnTo>
                  <a:pt x="212206" y="228242"/>
                </a:lnTo>
                <a:lnTo>
                  <a:pt x="212666" y="234700"/>
                </a:lnTo>
                <a:lnTo>
                  <a:pt x="212871" y="240877"/>
                </a:lnTo>
                <a:lnTo>
                  <a:pt x="213003" y="252927"/>
                </a:lnTo>
                <a:lnTo>
                  <a:pt x="213034" y="267322"/>
                </a:lnTo>
                <a:lnTo>
                  <a:pt x="215680" y="270259"/>
                </a:lnTo>
                <a:lnTo>
                  <a:pt x="221965" y="2767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137"/>
          <p:cNvSpPr/>
          <p:nvPr/>
        </p:nvSpPr>
        <p:spPr>
          <a:xfrm>
            <a:off x="1017984" y="4795241"/>
            <a:ext cx="8931" cy="366118"/>
          </a:xfrm>
          <a:custGeom>
            <a:avLst/>
            <a:gdLst/>
            <a:ahLst/>
            <a:cxnLst/>
            <a:rect l="0" t="0" r="0" b="0"/>
            <a:pathLst>
              <a:path w="8931" h="366118">
                <a:moveTo>
                  <a:pt x="8930" y="0"/>
                </a:moveTo>
                <a:lnTo>
                  <a:pt x="8930" y="20991"/>
                </a:lnTo>
                <a:lnTo>
                  <a:pt x="7937" y="23916"/>
                </a:lnTo>
                <a:lnTo>
                  <a:pt x="6284" y="26858"/>
                </a:lnTo>
                <a:lnTo>
                  <a:pt x="4189" y="29812"/>
                </a:lnTo>
                <a:lnTo>
                  <a:pt x="2793" y="33765"/>
                </a:lnTo>
                <a:lnTo>
                  <a:pt x="1862" y="38385"/>
                </a:lnTo>
                <a:lnTo>
                  <a:pt x="1241" y="43450"/>
                </a:lnTo>
                <a:lnTo>
                  <a:pt x="827" y="47818"/>
                </a:lnTo>
                <a:lnTo>
                  <a:pt x="552" y="51723"/>
                </a:lnTo>
                <a:lnTo>
                  <a:pt x="368" y="55317"/>
                </a:lnTo>
                <a:lnTo>
                  <a:pt x="163" y="64604"/>
                </a:lnTo>
                <a:lnTo>
                  <a:pt x="0" y="301842"/>
                </a:lnTo>
                <a:lnTo>
                  <a:pt x="992" y="306400"/>
                </a:lnTo>
                <a:lnTo>
                  <a:pt x="2646" y="310431"/>
                </a:lnTo>
                <a:lnTo>
                  <a:pt x="4740" y="314110"/>
                </a:lnTo>
                <a:lnTo>
                  <a:pt x="6137" y="318548"/>
                </a:lnTo>
                <a:lnTo>
                  <a:pt x="7068" y="323490"/>
                </a:lnTo>
                <a:lnTo>
                  <a:pt x="7688" y="328770"/>
                </a:lnTo>
                <a:lnTo>
                  <a:pt x="8102" y="333282"/>
                </a:lnTo>
                <a:lnTo>
                  <a:pt x="8378" y="337281"/>
                </a:lnTo>
                <a:lnTo>
                  <a:pt x="8821" y="346090"/>
                </a:lnTo>
                <a:lnTo>
                  <a:pt x="8915" y="355040"/>
                </a:lnTo>
                <a:lnTo>
                  <a:pt x="8930" y="3661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138"/>
          <p:cNvSpPr/>
          <p:nvPr/>
        </p:nvSpPr>
        <p:spPr>
          <a:xfrm>
            <a:off x="1143000" y="4768452"/>
            <a:ext cx="44649" cy="383978"/>
          </a:xfrm>
          <a:custGeom>
            <a:avLst/>
            <a:gdLst/>
            <a:ahLst/>
            <a:cxnLst/>
            <a:rect l="0" t="0" r="0" b="0"/>
            <a:pathLst>
              <a:path w="44649" h="383978">
                <a:moveTo>
                  <a:pt x="0" y="0"/>
                </a:moveTo>
                <a:lnTo>
                  <a:pt x="7688" y="7689"/>
                </a:lnTo>
                <a:lnTo>
                  <a:pt x="8377" y="11024"/>
                </a:lnTo>
                <a:lnTo>
                  <a:pt x="8820" y="21250"/>
                </a:lnTo>
                <a:lnTo>
                  <a:pt x="8919" y="46420"/>
                </a:lnTo>
                <a:lnTo>
                  <a:pt x="9915" y="50791"/>
                </a:lnTo>
                <a:lnTo>
                  <a:pt x="11571" y="55689"/>
                </a:lnTo>
                <a:lnTo>
                  <a:pt x="13667" y="60938"/>
                </a:lnTo>
                <a:lnTo>
                  <a:pt x="15064" y="65430"/>
                </a:lnTo>
                <a:lnTo>
                  <a:pt x="15996" y="69417"/>
                </a:lnTo>
                <a:lnTo>
                  <a:pt x="16617" y="73067"/>
                </a:lnTo>
                <a:lnTo>
                  <a:pt x="18023" y="77485"/>
                </a:lnTo>
                <a:lnTo>
                  <a:pt x="19953" y="82415"/>
                </a:lnTo>
                <a:lnTo>
                  <a:pt x="22231" y="87685"/>
                </a:lnTo>
                <a:lnTo>
                  <a:pt x="23750" y="93183"/>
                </a:lnTo>
                <a:lnTo>
                  <a:pt x="24763" y="98833"/>
                </a:lnTo>
                <a:lnTo>
                  <a:pt x="25888" y="110403"/>
                </a:lnTo>
                <a:lnTo>
                  <a:pt x="26389" y="122159"/>
                </a:lnTo>
                <a:lnTo>
                  <a:pt x="26670" y="139934"/>
                </a:lnTo>
                <a:lnTo>
                  <a:pt x="27702" y="146868"/>
                </a:lnTo>
                <a:lnTo>
                  <a:pt x="29382" y="154467"/>
                </a:lnTo>
                <a:lnTo>
                  <a:pt x="31494" y="162509"/>
                </a:lnTo>
                <a:lnTo>
                  <a:pt x="32902" y="169855"/>
                </a:lnTo>
                <a:lnTo>
                  <a:pt x="33841" y="176737"/>
                </a:lnTo>
                <a:lnTo>
                  <a:pt x="34467" y="183309"/>
                </a:lnTo>
                <a:lnTo>
                  <a:pt x="34884" y="189675"/>
                </a:lnTo>
                <a:lnTo>
                  <a:pt x="35162" y="195903"/>
                </a:lnTo>
                <a:lnTo>
                  <a:pt x="35471" y="209107"/>
                </a:lnTo>
                <a:lnTo>
                  <a:pt x="35608" y="224898"/>
                </a:lnTo>
                <a:lnTo>
                  <a:pt x="36637" y="232283"/>
                </a:lnTo>
                <a:lnTo>
                  <a:pt x="38315" y="239191"/>
                </a:lnTo>
                <a:lnTo>
                  <a:pt x="40426" y="245781"/>
                </a:lnTo>
                <a:lnTo>
                  <a:pt x="41833" y="252159"/>
                </a:lnTo>
                <a:lnTo>
                  <a:pt x="42772" y="258395"/>
                </a:lnTo>
                <a:lnTo>
                  <a:pt x="43397" y="264537"/>
                </a:lnTo>
                <a:lnTo>
                  <a:pt x="43814" y="270616"/>
                </a:lnTo>
                <a:lnTo>
                  <a:pt x="44092" y="276653"/>
                </a:lnTo>
                <a:lnTo>
                  <a:pt x="44483" y="291984"/>
                </a:lnTo>
                <a:lnTo>
                  <a:pt x="44648" y="363044"/>
                </a:lnTo>
                <a:lnTo>
                  <a:pt x="44648" y="38397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139"/>
          <p:cNvSpPr/>
          <p:nvPr/>
        </p:nvSpPr>
        <p:spPr>
          <a:xfrm>
            <a:off x="1509117" y="4786312"/>
            <a:ext cx="204970" cy="383941"/>
          </a:xfrm>
          <a:custGeom>
            <a:avLst/>
            <a:gdLst/>
            <a:ahLst/>
            <a:cxnLst/>
            <a:rect l="0" t="0" r="0" b="0"/>
            <a:pathLst>
              <a:path w="204970" h="383941">
                <a:moveTo>
                  <a:pt x="0" y="0"/>
                </a:moveTo>
                <a:lnTo>
                  <a:pt x="0" y="383940"/>
                </a:lnTo>
                <a:lnTo>
                  <a:pt x="0" y="314118"/>
                </a:lnTo>
                <a:lnTo>
                  <a:pt x="992" y="309623"/>
                </a:lnTo>
                <a:lnTo>
                  <a:pt x="4740" y="301983"/>
                </a:lnTo>
                <a:lnTo>
                  <a:pt x="7067" y="292633"/>
                </a:lnTo>
                <a:lnTo>
                  <a:pt x="8102" y="282856"/>
                </a:lnTo>
                <a:lnTo>
                  <a:pt x="8562" y="275203"/>
                </a:lnTo>
                <a:lnTo>
                  <a:pt x="9676" y="271774"/>
                </a:lnTo>
                <a:lnTo>
                  <a:pt x="15986" y="261214"/>
                </a:lnTo>
                <a:lnTo>
                  <a:pt x="21326" y="251363"/>
                </a:lnTo>
                <a:lnTo>
                  <a:pt x="27007" y="243017"/>
                </a:lnTo>
                <a:lnTo>
                  <a:pt x="32839" y="235999"/>
                </a:lnTo>
                <a:lnTo>
                  <a:pt x="38738" y="229574"/>
                </a:lnTo>
                <a:lnTo>
                  <a:pt x="47637" y="220377"/>
                </a:lnTo>
                <a:lnTo>
                  <a:pt x="56558" y="211369"/>
                </a:lnTo>
                <a:lnTo>
                  <a:pt x="60526" y="208381"/>
                </a:lnTo>
                <a:lnTo>
                  <a:pt x="65155" y="205398"/>
                </a:lnTo>
                <a:lnTo>
                  <a:pt x="70226" y="202416"/>
                </a:lnTo>
                <a:lnTo>
                  <a:pt x="74598" y="200428"/>
                </a:lnTo>
                <a:lnTo>
                  <a:pt x="78505" y="199103"/>
                </a:lnTo>
                <a:lnTo>
                  <a:pt x="82102" y="198220"/>
                </a:lnTo>
                <a:lnTo>
                  <a:pt x="85493" y="197631"/>
                </a:lnTo>
                <a:lnTo>
                  <a:pt x="88745" y="197238"/>
                </a:lnTo>
                <a:lnTo>
                  <a:pt x="91906" y="196977"/>
                </a:lnTo>
                <a:lnTo>
                  <a:pt x="95997" y="196802"/>
                </a:lnTo>
                <a:lnTo>
                  <a:pt x="110244" y="196556"/>
                </a:lnTo>
                <a:lnTo>
                  <a:pt x="132355" y="196466"/>
                </a:lnTo>
                <a:lnTo>
                  <a:pt x="136854" y="197454"/>
                </a:lnTo>
                <a:lnTo>
                  <a:pt x="140845" y="199105"/>
                </a:lnTo>
                <a:lnTo>
                  <a:pt x="144498" y="201197"/>
                </a:lnTo>
                <a:lnTo>
                  <a:pt x="147926" y="203584"/>
                </a:lnTo>
                <a:lnTo>
                  <a:pt x="151203" y="206168"/>
                </a:lnTo>
                <a:lnTo>
                  <a:pt x="157490" y="211685"/>
                </a:lnTo>
                <a:lnTo>
                  <a:pt x="163592" y="217444"/>
                </a:lnTo>
                <a:lnTo>
                  <a:pt x="166608" y="219377"/>
                </a:lnTo>
                <a:lnTo>
                  <a:pt x="172605" y="221524"/>
                </a:lnTo>
                <a:lnTo>
                  <a:pt x="178578" y="225124"/>
                </a:lnTo>
                <a:lnTo>
                  <a:pt x="184540" y="230031"/>
                </a:lnTo>
                <a:lnTo>
                  <a:pt x="190497" y="235520"/>
                </a:lnTo>
                <a:lnTo>
                  <a:pt x="192482" y="238372"/>
                </a:lnTo>
                <a:lnTo>
                  <a:pt x="196268" y="247128"/>
                </a:lnTo>
                <a:lnTo>
                  <a:pt x="202241" y="256006"/>
                </a:lnTo>
                <a:lnTo>
                  <a:pt x="203986" y="261947"/>
                </a:lnTo>
                <a:lnTo>
                  <a:pt x="204969" y="270870"/>
                </a:lnTo>
                <a:lnTo>
                  <a:pt x="204114" y="273845"/>
                </a:lnTo>
                <a:lnTo>
                  <a:pt x="199164" y="282774"/>
                </a:lnTo>
                <a:lnTo>
                  <a:pt x="196264" y="291703"/>
                </a:lnTo>
                <a:lnTo>
                  <a:pt x="192069" y="297656"/>
                </a:lnTo>
                <a:lnTo>
                  <a:pt x="186898" y="303609"/>
                </a:lnTo>
                <a:lnTo>
                  <a:pt x="181292" y="310554"/>
                </a:lnTo>
                <a:lnTo>
                  <a:pt x="175493" y="320256"/>
                </a:lnTo>
                <a:lnTo>
                  <a:pt x="172558" y="323636"/>
                </a:lnTo>
                <a:lnTo>
                  <a:pt x="169609" y="325890"/>
                </a:lnTo>
                <a:lnTo>
                  <a:pt x="153006" y="334248"/>
                </a:lnTo>
                <a:lnTo>
                  <a:pt x="148637" y="336934"/>
                </a:lnTo>
                <a:lnTo>
                  <a:pt x="144732" y="339716"/>
                </a:lnTo>
                <a:lnTo>
                  <a:pt x="141136" y="342563"/>
                </a:lnTo>
                <a:lnTo>
                  <a:pt x="136755" y="344462"/>
                </a:lnTo>
                <a:lnTo>
                  <a:pt x="131849" y="345727"/>
                </a:lnTo>
                <a:lnTo>
                  <a:pt x="126595" y="346570"/>
                </a:lnTo>
                <a:lnTo>
                  <a:pt x="122100" y="348125"/>
                </a:lnTo>
                <a:lnTo>
                  <a:pt x="118111" y="350153"/>
                </a:lnTo>
                <a:lnTo>
                  <a:pt x="114459" y="352498"/>
                </a:lnTo>
                <a:lnTo>
                  <a:pt x="110040" y="354061"/>
                </a:lnTo>
                <a:lnTo>
                  <a:pt x="105110" y="355103"/>
                </a:lnTo>
                <a:lnTo>
                  <a:pt x="99839" y="355798"/>
                </a:lnTo>
                <a:lnTo>
                  <a:pt x="95333" y="356261"/>
                </a:lnTo>
                <a:lnTo>
                  <a:pt x="91336" y="356570"/>
                </a:lnTo>
                <a:lnTo>
                  <a:pt x="87680" y="356775"/>
                </a:lnTo>
                <a:lnTo>
                  <a:pt x="84250" y="357905"/>
                </a:lnTo>
                <a:lnTo>
                  <a:pt x="80971" y="359650"/>
                </a:lnTo>
                <a:lnTo>
                  <a:pt x="77793" y="361806"/>
                </a:lnTo>
                <a:lnTo>
                  <a:pt x="73690" y="363243"/>
                </a:lnTo>
                <a:lnTo>
                  <a:pt x="68970" y="364201"/>
                </a:lnTo>
                <a:lnTo>
                  <a:pt x="63840" y="364839"/>
                </a:lnTo>
                <a:lnTo>
                  <a:pt x="59427" y="364273"/>
                </a:lnTo>
                <a:lnTo>
                  <a:pt x="55493" y="362903"/>
                </a:lnTo>
                <a:lnTo>
                  <a:pt x="51878" y="360998"/>
                </a:lnTo>
                <a:lnTo>
                  <a:pt x="48476" y="359728"/>
                </a:lnTo>
                <a:lnTo>
                  <a:pt x="45216" y="358881"/>
                </a:lnTo>
                <a:lnTo>
                  <a:pt x="37594" y="357522"/>
                </a:lnTo>
                <a:lnTo>
                  <a:pt x="31534" y="352546"/>
                </a:lnTo>
                <a:lnTo>
                  <a:pt x="26734" y="348112"/>
                </a:lnTo>
                <a:lnTo>
                  <a:pt x="22465" y="343893"/>
                </a:lnTo>
                <a:lnTo>
                  <a:pt x="20930" y="341379"/>
                </a:lnTo>
                <a:lnTo>
                  <a:pt x="17859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140"/>
          <p:cNvSpPr/>
          <p:nvPr/>
        </p:nvSpPr>
        <p:spPr>
          <a:xfrm>
            <a:off x="1723429" y="4759523"/>
            <a:ext cx="17861" cy="357188"/>
          </a:xfrm>
          <a:custGeom>
            <a:avLst/>
            <a:gdLst/>
            <a:ahLst/>
            <a:cxnLst/>
            <a:rect l="0" t="0" r="0" b="0"/>
            <a:pathLst>
              <a:path w="17861" h="357188">
                <a:moveTo>
                  <a:pt x="0" y="0"/>
                </a:moveTo>
                <a:lnTo>
                  <a:pt x="7689" y="15377"/>
                </a:lnTo>
                <a:lnTo>
                  <a:pt x="8102" y="18188"/>
                </a:lnTo>
                <a:lnTo>
                  <a:pt x="8562" y="26605"/>
                </a:lnTo>
                <a:lnTo>
                  <a:pt x="8821" y="37758"/>
                </a:lnTo>
                <a:lnTo>
                  <a:pt x="8920" y="64160"/>
                </a:lnTo>
                <a:lnTo>
                  <a:pt x="9916" y="68570"/>
                </a:lnTo>
                <a:lnTo>
                  <a:pt x="11571" y="73495"/>
                </a:lnTo>
                <a:lnTo>
                  <a:pt x="13668" y="78762"/>
                </a:lnTo>
                <a:lnTo>
                  <a:pt x="15065" y="84258"/>
                </a:lnTo>
                <a:lnTo>
                  <a:pt x="15996" y="89906"/>
                </a:lnTo>
                <a:lnTo>
                  <a:pt x="16617" y="95656"/>
                </a:lnTo>
                <a:lnTo>
                  <a:pt x="17032" y="101473"/>
                </a:lnTo>
                <a:lnTo>
                  <a:pt x="17307" y="107337"/>
                </a:lnTo>
                <a:lnTo>
                  <a:pt x="17614" y="119143"/>
                </a:lnTo>
                <a:lnTo>
                  <a:pt x="17859" y="255607"/>
                </a:lnTo>
                <a:lnTo>
                  <a:pt x="16867" y="261686"/>
                </a:lnTo>
                <a:lnTo>
                  <a:pt x="15214" y="267722"/>
                </a:lnTo>
                <a:lnTo>
                  <a:pt x="13119" y="273732"/>
                </a:lnTo>
                <a:lnTo>
                  <a:pt x="11723" y="278729"/>
                </a:lnTo>
                <a:lnTo>
                  <a:pt x="10792" y="283054"/>
                </a:lnTo>
                <a:lnTo>
                  <a:pt x="10171" y="286929"/>
                </a:lnTo>
                <a:lnTo>
                  <a:pt x="9757" y="291497"/>
                </a:lnTo>
                <a:lnTo>
                  <a:pt x="9298" y="301864"/>
                </a:lnTo>
                <a:lnTo>
                  <a:pt x="9039" y="314116"/>
                </a:lnTo>
                <a:lnTo>
                  <a:pt x="8940" y="333252"/>
                </a:lnTo>
                <a:lnTo>
                  <a:pt x="9928" y="337262"/>
                </a:lnTo>
                <a:lnTo>
                  <a:pt x="11580" y="341919"/>
                </a:lnTo>
                <a:lnTo>
                  <a:pt x="17860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141"/>
          <p:cNvSpPr/>
          <p:nvPr/>
        </p:nvSpPr>
        <p:spPr>
          <a:xfrm>
            <a:off x="1839515" y="4902398"/>
            <a:ext cx="98228" cy="232159"/>
          </a:xfrm>
          <a:custGeom>
            <a:avLst/>
            <a:gdLst/>
            <a:ahLst/>
            <a:cxnLst/>
            <a:rect l="0" t="0" r="0" b="0"/>
            <a:pathLst>
              <a:path w="98228" h="232159">
                <a:moveTo>
                  <a:pt x="0" y="0"/>
                </a:moveTo>
                <a:lnTo>
                  <a:pt x="7689" y="0"/>
                </a:lnTo>
                <a:lnTo>
                  <a:pt x="8102" y="991"/>
                </a:lnTo>
                <a:lnTo>
                  <a:pt x="8684" y="7129"/>
                </a:lnTo>
                <a:lnTo>
                  <a:pt x="8821" y="12428"/>
                </a:lnTo>
                <a:lnTo>
                  <a:pt x="8927" y="35761"/>
                </a:lnTo>
                <a:lnTo>
                  <a:pt x="7936" y="39715"/>
                </a:lnTo>
                <a:lnTo>
                  <a:pt x="6283" y="43344"/>
                </a:lnTo>
                <a:lnTo>
                  <a:pt x="4188" y="46755"/>
                </a:lnTo>
                <a:lnTo>
                  <a:pt x="2792" y="51014"/>
                </a:lnTo>
                <a:lnTo>
                  <a:pt x="1861" y="55837"/>
                </a:lnTo>
                <a:lnTo>
                  <a:pt x="1241" y="61037"/>
                </a:lnTo>
                <a:lnTo>
                  <a:pt x="827" y="65496"/>
                </a:lnTo>
                <a:lnTo>
                  <a:pt x="552" y="69461"/>
                </a:lnTo>
                <a:lnTo>
                  <a:pt x="368" y="73096"/>
                </a:lnTo>
                <a:lnTo>
                  <a:pt x="163" y="82427"/>
                </a:lnTo>
                <a:lnTo>
                  <a:pt x="32" y="104586"/>
                </a:lnTo>
                <a:lnTo>
                  <a:pt x="1014" y="110404"/>
                </a:lnTo>
                <a:lnTo>
                  <a:pt x="2660" y="116266"/>
                </a:lnTo>
                <a:lnTo>
                  <a:pt x="4750" y="122159"/>
                </a:lnTo>
                <a:lnTo>
                  <a:pt x="6143" y="127080"/>
                </a:lnTo>
                <a:lnTo>
                  <a:pt x="7072" y="131353"/>
                </a:lnTo>
                <a:lnTo>
                  <a:pt x="7691" y="135193"/>
                </a:lnTo>
                <a:lnTo>
                  <a:pt x="8104" y="139738"/>
                </a:lnTo>
                <a:lnTo>
                  <a:pt x="8379" y="144752"/>
                </a:lnTo>
                <a:lnTo>
                  <a:pt x="8685" y="155616"/>
                </a:lnTo>
                <a:lnTo>
                  <a:pt x="8821" y="167058"/>
                </a:lnTo>
                <a:lnTo>
                  <a:pt x="9850" y="171895"/>
                </a:lnTo>
                <a:lnTo>
                  <a:pt x="11527" y="176112"/>
                </a:lnTo>
                <a:lnTo>
                  <a:pt x="13638" y="179916"/>
                </a:lnTo>
                <a:lnTo>
                  <a:pt x="15983" y="186788"/>
                </a:lnTo>
                <a:lnTo>
                  <a:pt x="16609" y="190009"/>
                </a:lnTo>
                <a:lnTo>
                  <a:pt x="17026" y="194142"/>
                </a:lnTo>
                <a:lnTo>
                  <a:pt x="17304" y="198881"/>
                </a:lnTo>
                <a:lnTo>
                  <a:pt x="17489" y="204025"/>
                </a:lnTo>
                <a:lnTo>
                  <a:pt x="18605" y="207453"/>
                </a:lnTo>
                <a:lnTo>
                  <a:pt x="20341" y="209740"/>
                </a:lnTo>
                <a:lnTo>
                  <a:pt x="22490" y="211264"/>
                </a:lnTo>
                <a:lnTo>
                  <a:pt x="24915" y="213272"/>
                </a:lnTo>
                <a:lnTo>
                  <a:pt x="27524" y="215603"/>
                </a:lnTo>
                <a:lnTo>
                  <a:pt x="30256" y="218149"/>
                </a:lnTo>
                <a:lnTo>
                  <a:pt x="32077" y="220839"/>
                </a:lnTo>
                <a:lnTo>
                  <a:pt x="34100" y="226473"/>
                </a:lnTo>
                <a:lnTo>
                  <a:pt x="35632" y="228372"/>
                </a:lnTo>
                <a:lnTo>
                  <a:pt x="37645" y="229639"/>
                </a:lnTo>
                <a:lnTo>
                  <a:pt x="43265" y="231671"/>
                </a:lnTo>
                <a:lnTo>
                  <a:pt x="44719" y="231838"/>
                </a:lnTo>
                <a:lnTo>
                  <a:pt x="46680" y="231949"/>
                </a:lnTo>
                <a:lnTo>
                  <a:pt x="52216" y="232127"/>
                </a:lnTo>
                <a:lnTo>
                  <a:pt x="57915" y="232158"/>
                </a:lnTo>
                <a:lnTo>
                  <a:pt x="59446" y="231171"/>
                </a:lnTo>
                <a:lnTo>
                  <a:pt x="60467" y="229520"/>
                </a:lnTo>
                <a:lnTo>
                  <a:pt x="61147" y="227427"/>
                </a:lnTo>
                <a:lnTo>
                  <a:pt x="62593" y="225040"/>
                </a:lnTo>
                <a:lnTo>
                  <a:pt x="64549" y="222456"/>
                </a:lnTo>
                <a:lnTo>
                  <a:pt x="70077" y="215921"/>
                </a:lnTo>
                <a:lnTo>
                  <a:pt x="70833" y="212382"/>
                </a:lnTo>
                <a:lnTo>
                  <a:pt x="71034" y="210048"/>
                </a:lnTo>
                <a:lnTo>
                  <a:pt x="72161" y="206509"/>
                </a:lnTo>
                <a:lnTo>
                  <a:pt x="73904" y="202164"/>
                </a:lnTo>
                <a:lnTo>
                  <a:pt x="76059" y="197284"/>
                </a:lnTo>
                <a:lnTo>
                  <a:pt x="78487" y="191053"/>
                </a:lnTo>
                <a:lnTo>
                  <a:pt x="83831" y="176194"/>
                </a:lnTo>
                <a:lnTo>
                  <a:pt x="85653" y="170048"/>
                </a:lnTo>
                <a:lnTo>
                  <a:pt x="86868" y="164959"/>
                </a:lnTo>
                <a:lnTo>
                  <a:pt x="87678" y="160574"/>
                </a:lnTo>
                <a:lnTo>
                  <a:pt x="88217" y="155666"/>
                </a:lnTo>
                <a:lnTo>
                  <a:pt x="88577" y="150411"/>
                </a:lnTo>
                <a:lnTo>
                  <a:pt x="88977" y="140271"/>
                </a:lnTo>
                <a:lnTo>
                  <a:pt x="89155" y="132457"/>
                </a:lnTo>
                <a:lnTo>
                  <a:pt x="90194" y="127992"/>
                </a:lnTo>
                <a:lnTo>
                  <a:pt x="91880" y="123031"/>
                </a:lnTo>
                <a:lnTo>
                  <a:pt x="93995" y="117739"/>
                </a:lnTo>
                <a:lnTo>
                  <a:pt x="95406" y="113219"/>
                </a:lnTo>
                <a:lnTo>
                  <a:pt x="96346" y="109214"/>
                </a:lnTo>
                <a:lnTo>
                  <a:pt x="97391" y="102118"/>
                </a:lnTo>
                <a:lnTo>
                  <a:pt x="97855" y="95656"/>
                </a:lnTo>
                <a:lnTo>
                  <a:pt x="98062" y="89477"/>
                </a:lnTo>
                <a:lnTo>
                  <a:pt x="98178" y="77775"/>
                </a:lnTo>
                <a:lnTo>
                  <a:pt x="98227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142"/>
          <p:cNvSpPr/>
          <p:nvPr/>
        </p:nvSpPr>
        <p:spPr>
          <a:xfrm>
            <a:off x="1982390" y="4920291"/>
            <a:ext cx="187525" cy="214157"/>
          </a:xfrm>
          <a:custGeom>
            <a:avLst/>
            <a:gdLst/>
            <a:ahLst/>
            <a:cxnLst/>
            <a:rect l="0" t="0" r="0" b="0"/>
            <a:pathLst>
              <a:path w="187525" h="214157">
                <a:moveTo>
                  <a:pt x="0" y="133911"/>
                </a:moveTo>
                <a:lnTo>
                  <a:pt x="7689" y="133911"/>
                </a:lnTo>
                <a:lnTo>
                  <a:pt x="13303" y="129171"/>
                </a:lnTo>
                <a:lnTo>
                  <a:pt x="15814" y="127774"/>
                </a:lnTo>
                <a:lnTo>
                  <a:pt x="21250" y="126223"/>
                </a:lnTo>
                <a:lnTo>
                  <a:pt x="23096" y="124817"/>
                </a:lnTo>
                <a:lnTo>
                  <a:pt x="24328" y="122887"/>
                </a:lnTo>
                <a:lnTo>
                  <a:pt x="25148" y="120609"/>
                </a:lnTo>
                <a:lnTo>
                  <a:pt x="26687" y="119090"/>
                </a:lnTo>
                <a:lnTo>
                  <a:pt x="28706" y="118077"/>
                </a:lnTo>
                <a:lnTo>
                  <a:pt x="31044" y="117402"/>
                </a:lnTo>
                <a:lnTo>
                  <a:pt x="36287" y="114006"/>
                </a:lnTo>
                <a:lnTo>
                  <a:pt x="41925" y="109189"/>
                </a:lnTo>
                <a:lnTo>
                  <a:pt x="47737" y="103741"/>
                </a:lnTo>
                <a:lnTo>
                  <a:pt x="56588" y="95096"/>
                </a:lnTo>
                <a:lnTo>
                  <a:pt x="59554" y="93151"/>
                </a:lnTo>
                <a:lnTo>
                  <a:pt x="62523" y="91855"/>
                </a:lnTo>
                <a:lnTo>
                  <a:pt x="65495" y="90991"/>
                </a:lnTo>
                <a:lnTo>
                  <a:pt x="67476" y="89423"/>
                </a:lnTo>
                <a:lnTo>
                  <a:pt x="68796" y="87385"/>
                </a:lnTo>
                <a:lnTo>
                  <a:pt x="69677" y="85034"/>
                </a:lnTo>
                <a:lnTo>
                  <a:pt x="72248" y="82475"/>
                </a:lnTo>
                <a:lnTo>
                  <a:pt x="75947" y="79777"/>
                </a:lnTo>
                <a:lnTo>
                  <a:pt x="80397" y="76985"/>
                </a:lnTo>
                <a:lnTo>
                  <a:pt x="84356" y="73140"/>
                </a:lnTo>
                <a:lnTo>
                  <a:pt x="87988" y="68593"/>
                </a:lnTo>
                <a:lnTo>
                  <a:pt x="91401" y="63577"/>
                </a:lnTo>
                <a:lnTo>
                  <a:pt x="93676" y="59240"/>
                </a:lnTo>
                <a:lnTo>
                  <a:pt x="95193" y="55357"/>
                </a:lnTo>
                <a:lnTo>
                  <a:pt x="96204" y="51776"/>
                </a:lnTo>
                <a:lnTo>
                  <a:pt x="99974" y="45152"/>
                </a:lnTo>
                <a:lnTo>
                  <a:pt x="102368" y="41996"/>
                </a:lnTo>
                <a:lnTo>
                  <a:pt x="105028" y="35844"/>
                </a:lnTo>
                <a:lnTo>
                  <a:pt x="106211" y="29802"/>
                </a:lnTo>
                <a:lnTo>
                  <a:pt x="106736" y="23809"/>
                </a:lnTo>
                <a:lnTo>
                  <a:pt x="106970" y="17839"/>
                </a:lnTo>
                <a:lnTo>
                  <a:pt x="107146" y="9419"/>
                </a:lnTo>
                <a:lnTo>
                  <a:pt x="102413" y="4310"/>
                </a:lnTo>
                <a:lnTo>
                  <a:pt x="99467" y="1253"/>
                </a:lnTo>
                <a:lnTo>
                  <a:pt x="98061" y="824"/>
                </a:lnTo>
                <a:lnTo>
                  <a:pt x="92335" y="221"/>
                </a:lnTo>
                <a:lnTo>
                  <a:pt x="87252" y="16"/>
                </a:lnTo>
                <a:lnTo>
                  <a:pt x="84957" y="0"/>
                </a:lnTo>
                <a:lnTo>
                  <a:pt x="82435" y="981"/>
                </a:lnTo>
                <a:lnTo>
                  <a:pt x="76987" y="4716"/>
                </a:lnTo>
                <a:lnTo>
                  <a:pt x="71258" y="7038"/>
                </a:lnTo>
                <a:lnTo>
                  <a:pt x="68341" y="7657"/>
                </a:lnTo>
                <a:lnTo>
                  <a:pt x="65405" y="9062"/>
                </a:lnTo>
                <a:lnTo>
                  <a:pt x="62455" y="10990"/>
                </a:lnTo>
                <a:lnTo>
                  <a:pt x="59496" y="13269"/>
                </a:lnTo>
                <a:lnTo>
                  <a:pt x="57524" y="15780"/>
                </a:lnTo>
                <a:lnTo>
                  <a:pt x="56208" y="18446"/>
                </a:lnTo>
                <a:lnTo>
                  <a:pt x="55332" y="21215"/>
                </a:lnTo>
                <a:lnTo>
                  <a:pt x="52763" y="24054"/>
                </a:lnTo>
                <a:lnTo>
                  <a:pt x="49066" y="26939"/>
                </a:lnTo>
                <a:lnTo>
                  <a:pt x="44617" y="29854"/>
                </a:lnTo>
                <a:lnTo>
                  <a:pt x="41651" y="32790"/>
                </a:lnTo>
                <a:lnTo>
                  <a:pt x="39674" y="35739"/>
                </a:lnTo>
                <a:lnTo>
                  <a:pt x="38356" y="38697"/>
                </a:lnTo>
                <a:lnTo>
                  <a:pt x="34245" y="47276"/>
                </a:lnTo>
                <a:lnTo>
                  <a:pt x="31760" y="52342"/>
                </a:lnTo>
                <a:lnTo>
                  <a:pt x="29111" y="56712"/>
                </a:lnTo>
                <a:lnTo>
                  <a:pt x="26353" y="60617"/>
                </a:lnTo>
                <a:lnTo>
                  <a:pt x="23522" y="64212"/>
                </a:lnTo>
                <a:lnTo>
                  <a:pt x="20642" y="68594"/>
                </a:lnTo>
                <a:lnTo>
                  <a:pt x="17730" y="73499"/>
                </a:lnTo>
                <a:lnTo>
                  <a:pt x="14797" y="78753"/>
                </a:lnTo>
                <a:lnTo>
                  <a:pt x="12841" y="84241"/>
                </a:lnTo>
                <a:lnTo>
                  <a:pt x="11538" y="89884"/>
                </a:lnTo>
                <a:lnTo>
                  <a:pt x="10668" y="95629"/>
                </a:lnTo>
                <a:lnTo>
                  <a:pt x="10089" y="100452"/>
                </a:lnTo>
                <a:lnTo>
                  <a:pt x="9703" y="104661"/>
                </a:lnTo>
                <a:lnTo>
                  <a:pt x="9445" y="108457"/>
                </a:lnTo>
                <a:lnTo>
                  <a:pt x="9273" y="112973"/>
                </a:lnTo>
                <a:lnTo>
                  <a:pt x="9032" y="127818"/>
                </a:lnTo>
                <a:lnTo>
                  <a:pt x="8943" y="150147"/>
                </a:lnTo>
                <a:lnTo>
                  <a:pt x="9931" y="154657"/>
                </a:lnTo>
                <a:lnTo>
                  <a:pt x="11582" y="158656"/>
                </a:lnTo>
                <a:lnTo>
                  <a:pt x="13674" y="162314"/>
                </a:lnTo>
                <a:lnTo>
                  <a:pt x="16062" y="165745"/>
                </a:lnTo>
                <a:lnTo>
                  <a:pt x="21360" y="172203"/>
                </a:lnTo>
                <a:lnTo>
                  <a:pt x="23170" y="175314"/>
                </a:lnTo>
                <a:lnTo>
                  <a:pt x="25181" y="181416"/>
                </a:lnTo>
                <a:lnTo>
                  <a:pt x="28720" y="187436"/>
                </a:lnTo>
                <a:lnTo>
                  <a:pt x="33601" y="193418"/>
                </a:lnTo>
                <a:lnTo>
                  <a:pt x="39077" y="199385"/>
                </a:lnTo>
                <a:lnTo>
                  <a:pt x="41926" y="201373"/>
                </a:lnTo>
                <a:lnTo>
                  <a:pt x="47738" y="203581"/>
                </a:lnTo>
                <a:lnTo>
                  <a:pt x="51669" y="205163"/>
                </a:lnTo>
                <a:lnTo>
                  <a:pt x="56275" y="207209"/>
                </a:lnTo>
                <a:lnTo>
                  <a:pt x="61329" y="209566"/>
                </a:lnTo>
                <a:lnTo>
                  <a:pt x="65691" y="211136"/>
                </a:lnTo>
                <a:lnTo>
                  <a:pt x="69591" y="212183"/>
                </a:lnTo>
                <a:lnTo>
                  <a:pt x="73183" y="212882"/>
                </a:lnTo>
                <a:lnTo>
                  <a:pt x="76570" y="213347"/>
                </a:lnTo>
                <a:lnTo>
                  <a:pt x="79820" y="213658"/>
                </a:lnTo>
                <a:lnTo>
                  <a:pt x="82979" y="213864"/>
                </a:lnTo>
                <a:lnTo>
                  <a:pt x="86077" y="214002"/>
                </a:lnTo>
                <a:lnTo>
                  <a:pt x="92166" y="214156"/>
                </a:lnTo>
                <a:lnTo>
                  <a:pt x="95178" y="213204"/>
                </a:lnTo>
                <a:lnTo>
                  <a:pt x="98179" y="211577"/>
                </a:lnTo>
                <a:lnTo>
                  <a:pt x="101171" y="209502"/>
                </a:lnTo>
                <a:lnTo>
                  <a:pt x="104159" y="208117"/>
                </a:lnTo>
                <a:lnTo>
                  <a:pt x="107142" y="207194"/>
                </a:lnTo>
                <a:lnTo>
                  <a:pt x="110124" y="206579"/>
                </a:lnTo>
                <a:lnTo>
                  <a:pt x="113103" y="205177"/>
                </a:lnTo>
                <a:lnTo>
                  <a:pt x="116082" y="203250"/>
                </a:lnTo>
                <a:lnTo>
                  <a:pt x="119060" y="200973"/>
                </a:lnTo>
                <a:lnTo>
                  <a:pt x="122037" y="198463"/>
                </a:lnTo>
                <a:lnTo>
                  <a:pt x="125015" y="195797"/>
                </a:lnTo>
                <a:lnTo>
                  <a:pt x="130968" y="190189"/>
                </a:lnTo>
                <a:lnTo>
                  <a:pt x="145852" y="175547"/>
                </a:lnTo>
                <a:lnTo>
                  <a:pt x="148828" y="173574"/>
                </a:lnTo>
                <a:lnTo>
                  <a:pt x="151805" y="172260"/>
                </a:lnTo>
                <a:lnTo>
                  <a:pt x="154782" y="171383"/>
                </a:lnTo>
                <a:lnTo>
                  <a:pt x="157758" y="169806"/>
                </a:lnTo>
                <a:lnTo>
                  <a:pt x="160735" y="167763"/>
                </a:lnTo>
                <a:lnTo>
                  <a:pt x="163711" y="165409"/>
                </a:lnTo>
                <a:lnTo>
                  <a:pt x="165696" y="162847"/>
                </a:lnTo>
                <a:lnTo>
                  <a:pt x="167018" y="160147"/>
                </a:lnTo>
                <a:lnTo>
                  <a:pt x="168488" y="154501"/>
                </a:lnTo>
                <a:lnTo>
                  <a:pt x="169142" y="148684"/>
                </a:lnTo>
                <a:lnTo>
                  <a:pt x="170308" y="146736"/>
                </a:lnTo>
                <a:lnTo>
                  <a:pt x="172078" y="145438"/>
                </a:lnTo>
                <a:lnTo>
                  <a:pt x="174250" y="144572"/>
                </a:lnTo>
                <a:lnTo>
                  <a:pt x="175698" y="143003"/>
                </a:lnTo>
                <a:lnTo>
                  <a:pt x="176663" y="140964"/>
                </a:lnTo>
                <a:lnTo>
                  <a:pt x="177307" y="138614"/>
                </a:lnTo>
                <a:lnTo>
                  <a:pt x="180668" y="133355"/>
                </a:lnTo>
                <a:lnTo>
                  <a:pt x="187524" y="1249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143"/>
          <p:cNvSpPr/>
          <p:nvPr/>
        </p:nvSpPr>
        <p:spPr>
          <a:xfrm>
            <a:off x="2251644" y="4688085"/>
            <a:ext cx="105794" cy="526853"/>
          </a:xfrm>
          <a:custGeom>
            <a:avLst/>
            <a:gdLst/>
            <a:ahLst/>
            <a:cxnLst/>
            <a:rect l="0" t="0" r="0" b="0"/>
            <a:pathLst>
              <a:path w="105794" h="526853">
                <a:moveTo>
                  <a:pt x="105793" y="0"/>
                </a:moveTo>
                <a:lnTo>
                  <a:pt x="91572" y="14221"/>
                </a:lnTo>
                <a:lnTo>
                  <a:pt x="86390" y="20395"/>
                </a:lnTo>
                <a:lnTo>
                  <a:pt x="81944" y="26495"/>
                </a:lnTo>
                <a:lnTo>
                  <a:pt x="77987" y="32546"/>
                </a:lnTo>
                <a:lnTo>
                  <a:pt x="74357" y="38565"/>
                </a:lnTo>
                <a:lnTo>
                  <a:pt x="70945" y="44561"/>
                </a:lnTo>
                <a:lnTo>
                  <a:pt x="64508" y="56516"/>
                </a:lnTo>
                <a:lnTo>
                  <a:pt x="58340" y="68444"/>
                </a:lnTo>
                <a:lnTo>
                  <a:pt x="56298" y="74402"/>
                </a:lnTo>
                <a:lnTo>
                  <a:pt x="52432" y="93262"/>
                </a:lnTo>
                <a:lnTo>
                  <a:pt x="50376" y="100871"/>
                </a:lnTo>
                <a:lnTo>
                  <a:pt x="48012" y="108919"/>
                </a:lnTo>
                <a:lnTo>
                  <a:pt x="45444" y="116269"/>
                </a:lnTo>
                <a:lnTo>
                  <a:pt x="42740" y="123153"/>
                </a:lnTo>
                <a:lnTo>
                  <a:pt x="39945" y="129727"/>
                </a:lnTo>
                <a:lnTo>
                  <a:pt x="37090" y="137086"/>
                </a:lnTo>
                <a:lnTo>
                  <a:pt x="31271" y="153200"/>
                </a:lnTo>
                <a:lnTo>
                  <a:pt x="22417" y="179007"/>
                </a:lnTo>
                <a:lnTo>
                  <a:pt x="20444" y="187799"/>
                </a:lnTo>
                <a:lnTo>
                  <a:pt x="19128" y="196637"/>
                </a:lnTo>
                <a:lnTo>
                  <a:pt x="18250" y="205505"/>
                </a:lnTo>
                <a:lnTo>
                  <a:pt x="16673" y="214394"/>
                </a:lnTo>
                <a:lnTo>
                  <a:pt x="14630" y="223297"/>
                </a:lnTo>
                <a:lnTo>
                  <a:pt x="12275" y="232208"/>
                </a:lnTo>
                <a:lnTo>
                  <a:pt x="10706" y="241126"/>
                </a:lnTo>
                <a:lnTo>
                  <a:pt x="9659" y="250047"/>
                </a:lnTo>
                <a:lnTo>
                  <a:pt x="8962" y="258972"/>
                </a:lnTo>
                <a:lnTo>
                  <a:pt x="7504" y="267898"/>
                </a:lnTo>
                <a:lnTo>
                  <a:pt x="5540" y="276825"/>
                </a:lnTo>
                <a:lnTo>
                  <a:pt x="3239" y="285753"/>
                </a:lnTo>
                <a:lnTo>
                  <a:pt x="1705" y="295674"/>
                </a:lnTo>
                <a:lnTo>
                  <a:pt x="682" y="306257"/>
                </a:lnTo>
                <a:lnTo>
                  <a:pt x="0" y="317280"/>
                </a:lnTo>
                <a:lnTo>
                  <a:pt x="538" y="327606"/>
                </a:lnTo>
                <a:lnTo>
                  <a:pt x="1889" y="337467"/>
                </a:lnTo>
                <a:lnTo>
                  <a:pt x="3781" y="347017"/>
                </a:lnTo>
                <a:lnTo>
                  <a:pt x="5884" y="362919"/>
                </a:lnTo>
                <a:lnTo>
                  <a:pt x="6819" y="377594"/>
                </a:lnTo>
                <a:lnTo>
                  <a:pt x="7234" y="394039"/>
                </a:lnTo>
                <a:lnTo>
                  <a:pt x="8337" y="402591"/>
                </a:lnTo>
                <a:lnTo>
                  <a:pt x="10065" y="411269"/>
                </a:lnTo>
                <a:lnTo>
                  <a:pt x="12208" y="420031"/>
                </a:lnTo>
                <a:lnTo>
                  <a:pt x="14630" y="427856"/>
                </a:lnTo>
                <a:lnTo>
                  <a:pt x="17236" y="435058"/>
                </a:lnTo>
                <a:lnTo>
                  <a:pt x="19966" y="441844"/>
                </a:lnTo>
                <a:lnTo>
                  <a:pt x="25645" y="457321"/>
                </a:lnTo>
                <a:lnTo>
                  <a:pt x="28548" y="465615"/>
                </a:lnTo>
                <a:lnTo>
                  <a:pt x="31476" y="473129"/>
                </a:lnTo>
                <a:lnTo>
                  <a:pt x="34420" y="480122"/>
                </a:lnTo>
                <a:lnTo>
                  <a:pt x="37375" y="486769"/>
                </a:lnTo>
                <a:lnTo>
                  <a:pt x="40337" y="494177"/>
                </a:lnTo>
                <a:lnTo>
                  <a:pt x="52215" y="52685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144"/>
          <p:cNvSpPr/>
          <p:nvPr/>
        </p:nvSpPr>
        <p:spPr>
          <a:xfrm>
            <a:off x="2411015" y="4786312"/>
            <a:ext cx="8931" cy="339329"/>
          </a:xfrm>
          <a:custGeom>
            <a:avLst/>
            <a:gdLst/>
            <a:ahLst/>
            <a:cxnLst/>
            <a:rect l="0" t="0" r="0" b="0"/>
            <a:pathLst>
              <a:path w="8931" h="339329">
                <a:moveTo>
                  <a:pt x="8930" y="0"/>
                </a:moveTo>
                <a:lnTo>
                  <a:pt x="8930" y="47923"/>
                </a:lnTo>
                <a:lnTo>
                  <a:pt x="7938" y="54769"/>
                </a:lnTo>
                <a:lnTo>
                  <a:pt x="6284" y="61317"/>
                </a:lnTo>
                <a:lnTo>
                  <a:pt x="4189" y="67667"/>
                </a:lnTo>
                <a:lnTo>
                  <a:pt x="2793" y="73885"/>
                </a:lnTo>
                <a:lnTo>
                  <a:pt x="1862" y="80014"/>
                </a:lnTo>
                <a:lnTo>
                  <a:pt x="1242" y="86085"/>
                </a:lnTo>
                <a:lnTo>
                  <a:pt x="828" y="93108"/>
                </a:lnTo>
                <a:lnTo>
                  <a:pt x="368" y="108850"/>
                </a:lnTo>
                <a:lnTo>
                  <a:pt x="49" y="144960"/>
                </a:lnTo>
                <a:lnTo>
                  <a:pt x="0" y="310691"/>
                </a:lnTo>
                <a:lnTo>
                  <a:pt x="993" y="316268"/>
                </a:lnTo>
                <a:lnTo>
                  <a:pt x="2646" y="321970"/>
                </a:lnTo>
                <a:lnTo>
                  <a:pt x="8930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145"/>
          <p:cNvSpPr/>
          <p:nvPr/>
        </p:nvSpPr>
        <p:spPr>
          <a:xfrm>
            <a:off x="2411015" y="4786376"/>
            <a:ext cx="214191" cy="321405"/>
          </a:xfrm>
          <a:custGeom>
            <a:avLst/>
            <a:gdLst/>
            <a:ahLst/>
            <a:cxnLst/>
            <a:rect l="0" t="0" r="0" b="0"/>
            <a:pathLst>
              <a:path w="214191" h="321405">
                <a:moveTo>
                  <a:pt x="0" y="17795"/>
                </a:moveTo>
                <a:lnTo>
                  <a:pt x="9481" y="8314"/>
                </a:lnTo>
                <a:lnTo>
                  <a:pt x="13266" y="5521"/>
                </a:lnTo>
                <a:lnTo>
                  <a:pt x="16782" y="3659"/>
                </a:lnTo>
                <a:lnTo>
                  <a:pt x="23334" y="1590"/>
                </a:lnTo>
                <a:lnTo>
                  <a:pt x="29553" y="671"/>
                </a:lnTo>
                <a:lnTo>
                  <a:pt x="35624" y="262"/>
                </a:lnTo>
                <a:lnTo>
                  <a:pt x="38633" y="153"/>
                </a:lnTo>
                <a:lnTo>
                  <a:pt x="52347" y="0"/>
                </a:lnTo>
                <a:lnTo>
                  <a:pt x="56726" y="970"/>
                </a:lnTo>
                <a:lnTo>
                  <a:pt x="60638" y="2611"/>
                </a:lnTo>
                <a:lnTo>
                  <a:pt x="64238" y="4695"/>
                </a:lnTo>
                <a:lnTo>
                  <a:pt x="70884" y="7012"/>
                </a:lnTo>
                <a:lnTo>
                  <a:pt x="74045" y="7630"/>
                </a:lnTo>
                <a:lnTo>
                  <a:pt x="78137" y="9034"/>
                </a:lnTo>
                <a:lnTo>
                  <a:pt x="82849" y="10962"/>
                </a:lnTo>
                <a:lnTo>
                  <a:pt x="87975" y="13239"/>
                </a:lnTo>
                <a:lnTo>
                  <a:pt x="92385" y="15750"/>
                </a:lnTo>
                <a:lnTo>
                  <a:pt x="96316" y="18416"/>
                </a:lnTo>
                <a:lnTo>
                  <a:pt x="99930" y="21185"/>
                </a:lnTo>
                <a:lnTo>
                  <a:pt x="106591" y="24263"/>
                </a:lnTo>
                <a:lnTo>
                  <a:pt x="109756" y="25083"/>
                </a:lnTo>
                <a:lnTo>
                  <a:pt x="115919" y="28641"/>
                </a:lnTo>
                <a:lnTo>
                  <a:pt x="121965" y="33530"/>
                </a:lnTo>
                <a:lnTo>
                  <a:pt x="127960" y="39010"/>
                </a:lnTo>
                <a:lnTo>
                  <a:pt x="129955" y="41860"/>
                </a:lnTo>
                <a:lnTo>
                  <a:pt x="133756" y="50612"/>
                </a:lnTo>
                <a:lnTo>
                  <a:pt x="139732" y="58497"/>
                </a:lnTo>
                <a:lnTo>
                  <a:pt x="141478" y="60689"/>
                </a:lnTo>
                <a:lnTo>
                  <a:pt x="140952" y="62266"/>
                </a:lnTo>
                <a:lnTo>
                  <a:pt x="136463" y="69226"/>
                </a:lnTo>
                <a:lnTo>
                  <a:pt x="133700" y="77572"/>
                </a:lnTo>
                <a:lnTo>
                  <a:pt x="127038" y="86328"/>
                </a:lnTo>
                <a:lnTo>
                  <a:pt x="121615" y="92242"/>
                </a:lnTo>
                <a:lnTo>
                  <a:pt x="118780" y="94215"/>
                </a:lnTo>
                <a:lnTo>
                  <a:pt x="112984" y="96408"/>
                </a:lnTo>
                <a:lnTo>
                  <a:pt x="107101" y="100028"/>
                </a:lnTo>
                <a:lnTo>
                  <a:pt x="101179" y="104944"/>
                </a:lnTo>
                <a:lnTo>
                  <a:pt x="95240" y="110437"/>
                </a:lnTo>
                <a:lnTo>
                  <a:pt x="91274" y="112299"/>
                </a:lnTo>
                <a:lnTo>
                  <a:pt x="86647" y="113540"/>
                </a:lnTo>
                <a:lnTo>
                  <a:pt x="81577" y="114367"/>
                </a:lnTo>
                <a:lnTo>
                  <a:pt x="77205" y="115911"/>
                </a:lnTo>
                <a:lnTo>
                  <a:pt x="73298" y="117932"/>
                </a:lnTo>
                <a:lnTo>
                  <a:pt x="69701" y="120272"/>
                </a:lnTo>
                <a:lnTo>
                  <a:pt x="65319" y="122823"/>
                </a:lnTo>
                <a:lnTo>
                  <a:pt x="60414" y="125517"/>
                </a:lnTo>
                <a:lnTo>
                  <a:pt x="55159" y="128305"/>
                </a:lnTo>
                <a:lnTo>
                  <a:pt x="50663" y="131156"/>
                </a:lnTo>
                <a:lnTo>
                  <a:pt x="46674" y="134049"/>
                </a:lnTo>
                <a:lnTo>
                  <a:pt x="43022" y="136969"/>
                </a:lnTo>
                <a:lnTo>
                  <a:pt x="39596" y="138916"/>
                </a:lnTo>
                <a:lnTo>
                  <a:pt x="33142" y="141080"/>
                </a:lnTo>
                <a:lnTo>
                  <a:pt x="26967" y="142041"/>
                </a:lnTo>
                <a:lnTo>
                  <a:pt x="23931" y="142298"/>
                </a:lnTo>
                <a:lnTo>
                  <a:pt x="20915" y="143461"/>
                </a:lnTo>
                <a:lnTo>
                  <a:pt x="14918" y="147399"/>
                </a:lnTo>
                <a:lnTo>
                  <a:pt x="8946" y="149811"/>
                </a:lnTo>
                <a:lnTo>
                  <a:pt x="5964" y="150454"/>
                </a:lnTo>
                <a:lnTo>
                  <a:pt x="3976" y="151875"/>
                </a:lnTo>
                <a:lnTo>
                  <a:pt x="2651" y="153814"/>
                </a:lnTo>
                <a:lnTo>
                  <a:pt x="46" y="160551"/>
                </a:lnTo>
                <a:lnTo>
                  <a:pt x="14" y="165375"/>
                </a:lnTo>
                <a:lnTo>
                  <a:pt x="1002" y="166784"/>
                </a:lnTo>
                <a:lnTo>
                  <a:pt x="2652" y="167722"/>
                </a:lnTo>
                <a:lnTo>
                  <a:pt x="7132" y="168765"/>
                </a:lnTo>
                <a:lnTo>
                  <a:pt x="12430" y="169229"/>
                </a:lnTo>
                <a:lnTo>
                  <a:pt x="18092" y="169435"/>
                </a:lnTo>
                <a:lnTo>
                  <a:pt x="29504" y="169550"/>
                </a:lnTo>
                <a:lnTo>
                  <a:pt x="46398" y="169590"/>
                </a:lnTo>
                <a:lnTo>
                  <a:pt x="50776" y="170586"/>
                </a:lnTo>
                <a:lnTo>
                  <a:pt x="55679" y="172241"/>
                </a:lnTo>
                <a:lnTo>
                  <a:pt x="60932" y="174337"/>
                </a:lnTo>
                <a:lnTo>
                  <a:pt x="66418" y="175735"/>
                </a:lnTo>
                <a:lnTo>
                  <a:pt x="72060" y="176666"/>
                </a:lnTo>
                <a:lnTo>
                  <a:pt x="77806" y="177287"/>
                </a:lnTo>
                <a:lnTo>
                  <a:pt x="83621" y="178693"/>
                </a:lnTo>
                <a:lnTo>
                  <a:pt x="89481" y="180623"/>
                </a:lnTo>
                <a:lnTo>
                  <a:pt x="95373" y="182902"/>
                </a:lnTo>
                <a:lnTo>
                  <a:pt x="101285" y="184421"/>
                </a:lnTo>
                <a:lnTo>
                  <a:pt x="107211" y="185434"/>
                </a:lnTo>
                <a:lnTo>
                  <a:pt x="113146" y="186108"/>
                </a:lnTo>
                <a:lnTo>
                  <a:pt x="119087" y="187551"/>
                </a:lnTo>
                <a:lnTo>
                  <a:pt x="125032" y="189505"/>
                </a:lnTo>
                <a:lnTo>
                  <a:pt x="130980" y="191799"/>
                </a:lnTo>
                <a:lnTo>
                  <a:pt x="136930" y="194321"/>
                </a:lnTo>
                <a:lnTo>
                  <a:pt x="148832" y="199770"/>
                </a:lnTo>
                <a:lnTo>
                  <a:pt x="153792" y="201619"/>
                </a:lnTo>
                <a:lnTo>
                  <a:pt x="158090" y="202852"/>
                </a:lnTo>
                <a:lnTo>
                  <a:pt x="161948" y="203674"/>
                </a:lnTo>
                <a:lnTo>
                  <a:pt x="166505" y="205214"/>
                </a:lnTo>
                <a:lnTo>
                  <a:pt x="171527" y="207233"/>
                </a:lnTo>
                <a:lnTo>
                  <a:pt x="176859" y="209572"/>
                </a:lnTo>
                <a:lnTo>
                  <a:pt x="181406" y="212122"/>
                </a:lnTo>
                <a:lnTo>
                  <a:pt x="185430" y="214816"/>
                </a:lnTo>
                <a:lnTo>
                  <a:pt x="189105" y="217603"/>
                </a:lnTo>
                <a:lnTo>
                  <a:pt x="192547" y="220453"/>
                </a:lnTo>
                <a:lnTo>
                  <a:pt x="199017" y="226266"/>
                </a:lnTo>
                <a:lnTo>
                  <a:pt x="201139" y="229206"/>
                </a:lnTo>
                <a:lnTo>
                  <a:pt x="205118" y="238083"/>
                </a:lnTo>
                <a:lnTo>
                  <a:pt x="211148" y="246997"/>
                </a:lnTo>
                <a:lnTo>
                  <a:pt x="212906" y="252947"/>
                </a:lnTo>
                <a:lnTo>
                  <a:pt x="213896" y="261874"/>
                </a:lnTo>
                <a:lnTo>
                  <a:pt x="214190" y="270803"/>
                </a:lnTo>
                <a:lnTo>
                  <a:pt x="213239" y="272788"/>
                </a:lnTo>
                <a:lnTo>
                  <a:pt x="211613" y="274110"/>
                </a:lnTo>
                <a:lnTo>
                  <a:pt x="209536" y="274992"/>
                </a:lnTo>
                <a:lnTo>
                  <a:pt x="204583" y="278618"/>
                </a:lnTo>
                <a:lnTo>
                  <a:pt x="201873" y="280974"/>
                </a:lnTo>
                <a:lnTo>
                  <a:pt x="199075" y="282544"/>
                </a:lnTo>
                <a:lnTo>
                  <a:pt x="193319" y="284289"/>
                </a:lnTo>
                <a:lnTo>
                  <a:pt x="187454" y="287711"/>
                </a:lnTo>
                <a:lnTo>
                  <a:pt x="181540" y="292539"/>
                </a:lnTo>
                <a:lnTo>
                  <a:pt x="175604" y="297992"/>
                </a:lnTo>
                <a:lnTo>
                  <a:pt x="171640" y="299843"/>
                </a:lnTo>
                <a:lnTo>
                  <a:pt x="167012" y="301077"/>
                </a:lnTo>
                <a:lnTo>
                  <a:pt x="161944" y="301900"/>
                </a:lnTo>
                <a:lnTo>
                  <a:pt x="157572" y="302449"/>
                </a:lnTo>
                <a:lnTo>
                  <a:pt x="153666" y="302814"/>
                </a:lnTo>
                <a:lnTo>
                  <a:pt x="150069" y="303058"/>
                </a:lnTo>
                <a:lnTo>
                  <a:pt x="145687" y="304212"/>
                </a:lnTo>
                <a:lnTo>
                  <a:pt x="140781" y="305974"/>
                </a:lnTo>
                <a:lnTo>
                  <a:pt x="135526" y="308141"/>
                </a:lnTo>
                <a:lnTo>
                  <a:pt x="130038" y="309585"/>
                </a:lnTo>
                <a:lnTo>
                  <a:pt x="124396" y="310548"/>
                </a:lnTo>
                <a:lnTo>
                  <a:pt x="118649" y="311191"/>
                </a:lnTo>
                <a:lnTo>
                  <a:pt x="113826" y="311619"/>
                </a:lnTo>
                <a:lnTo>
                  <a:pt x="109619" y="311904"/>
                </a:lnTo>
                <a:lnTo>
                  <a:pt x="105822" y="312094"/>
                </a:lnTo>
                <a:lnTo>
                  <a:pt x="96311" y="312306"/>
                </a:lnTo>
                <a:lnTo>
                  <a:pt x="74036" y="312441"/>
                </a:lnTo>
                <a:lnTo>
                  <a:pt x="69201" y="313445"/>
                </a:lnTo>
                <a:lnTo>
                  <a:pt x="64986" y="315106"/>
                </a:lnTo>
                <a:lnTo>
                  <a:pt x="61183" y="317205"/>
                </a:lnTo>
                <a:lnTo>
                  <a:pt x="57656" y="318605"/>
                </a:lnTo>
                <a:lnTo>
                  <a:pt x="51091" y="320160"/>
                </a:lnTo>
                <a:lnTo>
                  <a:pt x="44866" y="320852"/>
                </a:lnTo>
                <a:lnTo>
                  <a:pt x="38792" y="321159"/>
                </a:lnTo>
                <a:lnTo>
                  <a:pt x="26789" y="3214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146"/>
          <p:cNvSpPr/>
          <p:nvPr/>
        </p:nvSpPr>
        <p:spPr>
          <a:xfrm>
            <a:off x="2768358" y="4786679"/>
            <a:ext cx="133791" cy="321089"/>
          </a:xfrm>
          <a:custGeom>
            <a:avLst/>
            <a:gdLst/>
            <a:ahLst/>
            <a:cxnLst/>
            <a:rect l="0" t="0" r="0" b="0"/>
            <a:pathLst>
              <a:path w="133791" h="321089">
                <a:moveTo>
                  <a:pt x="115931" y="8562"/>
                </a:moveTo>
                <a:lnTo>
                  <a:pt x="115931" y="0"/>
                </a:lnTo>
                <a:lnTo>
                  <a:pt x="115931" y="222836"/>
                </a:lnTo>
                <a:lnTo>
                  <a:pt x="116923" y="227811"/>
                </a:lnTo>
                <a:lnTo>
                  <a:pt x="118577" y="233110"/>
                </a:lnTo>
                <a:lnTo>
                  <a:pt x="120671" y="238628"/>
                </a:lnTo>
                <a:lnTo>
                  <a:pt x="122068" y="244291"/>
                </a:lnTo>
                <a:lnTo>
                  <a:pt x="122999" y="250051"/>
                </a:lnTo>
                <a:lnTo>
                  <a:pt x="123619" y="255875"/>
                </a:lnTo>
                <a:lnTo>
                  <a:pt x="124309" y="264992"/>
                </a:lnTo>
                <a:lnTo>
                  <a:pt x="124615" y="273343"/>
                </a:lnTo>
                <a:lnTo>
                  <a:pt x="124851" y="301066"/>
                </a:lnTo>
                <a:lnTo>
                  <a:pt x="127502" y="304921"/>
                </a:lnTo>
                <a:lnTo>
                  <a:pt x="129598" y="307338"/>
                </a:lnTo>
                <a:lnTo>
                  <a:pt x="130996" y="309941"/>
                </a:lnTo>
                <a:lnTo>
                  <a:pt x="133422" y="319436"/>
                </a:lnTo>
                <a:lnTo>
                  <a:pt x="133788" y="321088"/>
                </a:lnTo>
                <a:lnTo>
                  <a:pt x="133790" y="308671"/>
                </a:lnTo>
                <a:lnTo>
                  <a:pt x="132798" y="306862"/>
                </a:lnTo>
                <a:lnTo>
                  <a:pt x="131144" y="305655"/>
                </a:lnTo>
                <a:lnTo>
                  <a:pt x="129050" y="304851"/>
                </a:lnTo>
                <a:lnTo>
                  <a:pt x="127653" y="302330"/>
                </a:lnTo>
                <a:lnTo>
                  <a:pt x="126102" y="294237"/>
                </a:lnTo>
                <a:lnTo>
                  <a:pt x="125412" y="286672"/>
                </a:lnTo>
                <a:lnTo>
                  <a:pt x="125024" y="276835"/>
                </a:lnTo>
                <a:lnTo>
                  <a:pt x="124909" y="264990"/>
                </a:lnTo>
                <a:lnTo>
                  <a:pt x="124893" y="259881"/>
                </a:lnTo>
                <a:lnTo>
                  <a:pt x="123890" y="254491"/>
                </a:lnTo>
                <a:lnTo>
                  <a:pt x="122229" y="248913"/>
                </a:lnTo>
                <a:lnTo>
                  <a:pt x="120130" y="243210"/>
                </a:lnTo>
                <a:lnTo>
                  <a:pt x="117797" y="234228"/>
                </a:lnTo>
                <a:lnTo>
                  <a:pt x="116760" y="226928"/>
                </a:lnTo>
                <a:lnTo>
                  <a:pt x="116300" y="220377"/>
                </a:lnTo>
                <a:lnTo>
                  <a:pt x="113449" y="211512"/>
                </a:lnTo>
                <a:lnTo>
                  <a:pt x="109867" y="201950"/>
                </a:lnTo>
                <a:lnTo>
                  <a:pt x="108275" y="194392"/>
                </a:lnTo>
                <a:lnTo>
                  <a:pt x="104921" y="187726"/>
                </a:lnTo>
                <a:lnTo>
                  <a:pt x="102638" y="184559"/>
                </a:lnTo>
                <a:lnTo>
                  <a:pt x="100124" y="181456"/>
                </a:lnTo>
                <a:lnTo>
                  <a:pt x="97455" y="178395"/>
                </a:lnTo>
                <a:lnTo>
                  <a:pt x="94684" y="175362"/>
                </a:lnTo>
                <a:lnTo>
                  <a:pt x="91844" y="173341"/>
                </a:lnTo>
                <a:lnTo>
                  <a:pt x="88959" y="171993"/>
                </a:lnTo>
                <a:lnTo>
                  <a:pt x="86044" y="171094"/>
                </a:lnTo>
                <a:lnTo>
                  <a:pt x="83107" y="169502"/>
                </a:lnTo>
                <a:lnTo>
                  <a:pt x="80158" y="167450"/>
                </a:lnTo>
                <a:lnTo>
                  <a:pt x="73036" y="161766"/>
                </a:lnTo>
                <a:lnTo>
                  <a:pt x="69416" y="158343"/>
                </a:lnTo>
                <a:lnTo>
                  <a:pt x="67061" y="156041"/>
                </a:lnTo>
                <a:lnTo>
                  <a:pt x="63507" y="154506"/>
                </a:lnTo>
                <a:lnTo>
                  <a:pt x="59154" y="153483"/>
                </a:lnTo>
                <a:lnTo>
                  <a:pt x="54267" y="152802"/>
                </a:lnTo>
                <a:lnTo>
                  <a:pt x="51009" y="153339"/>
                </a:lnTo>
                <a:lnTo>
                  <a:pt x="48837" y="154689"/>
                </a:lnTo>
                <a:lnTo>
                  <a:pt x="47389" y="156582"/>
                </a:lnTo>
                <a:lnTo>
                  <a:pt x="45432" y="157843"/>
                </a:lnTo>
                <a:lnTo>
                  <a:pt x="43135" y="158685"/>
                </a:lnTo>
                <a:lnTo>
                  <a:pt x="40611" y="159246"/>
                </a:lnTo>
                <a:lnTo>
                  <a:pt x="37936" y="159619"/>
                </a:lnTo>
                <a:lnTo>
                  <a:pt x="35161" y="159868"/>
                </a:lnTo>
                <a:lnTo>
                  <a:pt x="32319" y="160034"/>
                </a:lnTo>
                <a:lnTo>
                  <a:pt x="29432" y="161137"/>
                </a:lnTo>
                <a:lnTo>
                  <a:pt x="26515" y="162865"/>
                </a:lnTo>
                <a:lnTo>
                  <a:pt x="23578" y="165009"/>
                </a:lnTo>
                <a:lnTo>
                  <a:pt x="20628" y="168422"/>
                </a:lnTo>
                <a:lnTo>
                  <a:pt x="17669" y="172682"/>
                </a:lnTo>
                <a:lnTo>
                  <a:pt x="14704" y="177507"/>
                </a:lnTo>
                <a:lnTo>
                  <a:pt x="11735" y="181716"/>
                </a:lnTo>
                <a:lnTo>
                  <a:pt x="8764" y="185513"/>
                </a:lnTo>
                <a:lnTo>
                  <a:pt x="5791" y="189037"/>
                </a:lnTo>
                <a:lnTo>
                  <a:pt x="2488" y="195599"/>
                </a:lnTo>
                <a:lnTo>
                  <a:pt x="628" y="204871"/>
                </a:lnTo>
                <a:lnTo>
                  <a:pt x="77" y="213902"/>
                </a:lnTo>
                <a:lnTo>
                  <a:pt x="0" y="216893"/>
                </a:lnTo>
                <a:lnTo>
                  <a:pt x="2560" y="225508"/>
                </a:lnTo>
                <a:lnTo>
                  <a:pt x="6012" y="234959"/>
                </a:lnTo>
                <a:lnTo>
                  <a:pt x="7547" y="242467"/>
                </a:lnTo>
                <a:lnTo>
                  <a:pt x="10875" y="249111"/>
                </a:lnTo>
                <a:lnTo>
                  <a:pt x="13151" y="252272"/>
                </a:lnTo>
                <a:lnTo>
                  <a:pt x="15661" y="255371"/>
                </a:lnTo>
                <a:lnTo>
                  <a:pt x="18327" y="258430"/>
                </a:lnTo>
                <a:lnTo>
                  <a:pt x="21096" y="261461"/>
                </a:lnTo>
                <a:lnTo>
                  <a:pt x="22942" y="264474"/>
                </a:lnTo>
                <a:lnTo>
                  <a:pt x="26532" y="273455"/>
                </a:lnTo>
                <a:lnTo>
                  <a:pt x="28551" y="276438"/>
                </a:lnTo>
                <a:lnTo>
                  <a:pt x="30888" y="279420"/>
                </a:lnTo>
                <a:lnTo>
                  <a:pt x="33439" y="281407"/>
                </a:lnTo>
                <a:lnTo>
                  <a:pt x="36132" y="282733"/>
                </a:lnTo>
                <a:lnTo>
                  <a:pt x="38919" y="283616"/>
                </a:lnTo>
                <a:lnTo>
                  <a:pt x="41769" y="285197"/>
                </a:lnTo>
                <a:lnTo>
                  <a:pt x="44662" y="287243"/>
                </a:lnTo>
                <a:lnTo>
                  <a:pt x="47582" y="289599"/>
                </a:lnTo>
                <a:lnTo>
                  <a:pt x="50521" y="291171"/>
                </a:lnTo>
                <a:lnTo>
                  <a:pt x="53473" y="292218"/>
                </a:lnTo>
                <a:lnTo>
                  <a:pt x="56433" y="292916"/>
                </a:lnTo>
                <a:lnTo>
                  <a:pt x="60391" y="293381"/>
                </a:lnTo>
                <a:lnTo>
                  <a:pt x="65014" y="293691"/>
                </a:lnTo>
                <a:lnTo>
                  <a:pt x="70079" y="293898"/>
                </a:lnTo>
                <a:lnTo>
                  <a:pt x="74449" y="295029"/>
                </a:lnTo>
                <a:lnTo>
                  <a:pt x="78355" y="296774"/>
                </a:lnTo>
                <a:lnTo>
                  <a:pt x="81950" y="298930"/>
                </a:lnTo>
                <a:lnTo>
                  <a:pt x="85340" y="300367"/>
                </a:lnTo>
                <a:lnTo>
                  <a:pt x="88591" y="301325"/>
                </a:lnTo>
                <a:lnTo>
                  <a:pt x="91751" y="301964"/>
                </a:lnTo>
                <a:lnTo>
                  <a:pt x="95843" y="301398"/>
                </a:lnTo>
                <a:lnTo>
                  <a:pt x="100554" y="300029"/>
                </a:lnTo>
                <a:lnTo>
                  <a:pt x="115931" y="29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147"/>
          <p:cNvSpPr/>
          <p:nvPr/>
        </p:nvSpPr>
        <p:spPr>
          <a:xfrm>
            <a:off x="2950661" y="4902765"/>
            <a:ext cx="85432" cy="195705"/>
          </a:xfrm>
          <a:custGeom>
            <a:avLst/>
            <a:gdLst/>
            <a:ahLst/>
            <a:cxnLst/>
            <a:rect l="0" t="0" r="0" b="0"/>
            <a:pathLst>
              <a:path w="85432" h="195705">
                <a:moveTo>
                  <a:pt x="49714" y="8562"/>
                </a:moveTo>
                <a:lnTo>
                  <a:pt x="49714" y="0"/>
                </a:lnTo>
                <a:lnTo>
                  <a:pt x="49714" y="7353"/>
                </a:lnTo>
                <a:lnTo>
                  <a:pt x="47068" y="10670"/>
                </a:lnTo>
                <a:lnTo>
                  <a:pt x="44973" y="12944"/>
                </a:lnTo>
                <a:lnTo>
                  <a:pt x="40000" y="18116"/>
                </a:lnTo>
                <a:lnTo>
                  <a:pt x="27590" y="30676"/>
                </a:lnTo>
                <a:lnTo>
                  <a:pt x="26035" y="34219"/>
                </a:lnTo>
                <a:lnTo>
                  <a:pt x="24998" y="38565"/>
                </a:lnTo>
                <a:lnTo>
                  <a:pt x="24307" y="43447"/>
                </a:lnTo>
                <a:lnTo>
                  <a:pt x="22854" y="47693"/>
                </a:lnTo>
                <a:lnTo>
                  <a:pt x="20893" y="51517"/>
                </a:lnTo>
                <a:lnTo>
                  <a:pt x="18594" y="55058"/>
                </a:lnTo>
                <a:lnTo>
                  <a:pt x="17061" y="58411"/>
                </a:lnTo>
                <a:lnTo>
                  <a:pt x="16039" y="61638"/>
                </a:lnTo>
                <a:lnTo>
                  <a:pt x="15357" y="64782"/>
                </a:lnTo>
                <a:lnTo>
                  <a:pt x="13911" y="68862"/>
                </a:lnTo>
                <a:lnTo>
                  <a:pt x="11955" y="73567"/>
                </a:lnTo>
                <a:lnTo>
                  <a:pt x="9658" y="78688"/>
                </a:lnTo>
                <a:lnTo>
                  <a:pt x="8127" y="83094"/>
                </a:lnTo>
                <a:lnTo>
                  <a:pt x="7106" y="87023"/>
                </a:lnTo>
                <a:lnTo>
                  <a:pt x="6426" y="90635"/>
                </a:lnTo>
                <a:lnTo>
                  <a:pt x="5972" y="95028"/>
                </a:lnTo>
                <a:lnTo>
                  <a:pt x="5670" y="99940"/>
                </a:lnTo>
                <a:lnTo>
                  <a:pt x="5469" y="105199"/>
                </a:lnTo>
                <a:lnTo>
                  <a:pt x="4342" y="109698"/>
                </a:lnTo>
                <a:lnTo>
                  <a:pt x="2599" y="113689"/>
                </a:lnTo>
                <a:lnTo>
                  <a:pt x="444" y="117342"/>
                </a:lnTo>
                <a:lnTo>
                  <a:pt x="0" y="121762"/>
                </a:lnTo>
                <a:lnTo>
                  <a:pt x="696" y="126692"/>
                </a:lnTo>
                <a:lnTo>
                  <a:pt x="2152" y="131964"/>
                </a:lnTo>
                <a:lnTo>
                  <a:pt x="3123" y="136471"/>
                </a:lnTo>
                <a:lnTo>
                  <a:pt x="3771" y="140467"/>
                </a:lnTo>
                <a:lnTo>
                  <a:pt x="4202" y="144124"/>
                </a:lnTo>
                <a:lnTo>
                  <a:pt x="4490" y="147554"/>
                </a:lnTo>
                <a:lnTo>
                  <a:pt x="4682" y="150833"/>
                </a:lnTo>
                <a:lnTo>
                  <a:pt x="4810" y="154011"/>
                </a:lnTo>
                <a:lnTo>
                  <a:pt x="5887" y="157122"/>
                </a:lnTo>
                <a:lnTo>
                  <a:pt x="7597" y="160187"/>
                </a:lnTo>
                <a:lnTo>
                  <a:pt x="9730" y="163224"/>
                </a:lnTo>
                <a:lnTo>
                  <a:pt x="12099" y="169243"/>
                </a:lnTo>
                <a:lnTo>
                  <a:pt x="12731" y="172238"/>
                </a:lnTo>
                <a:lnTo>
                  <a:pt x="14145" y="175226"/>
                </a:lnTo>
                <a:lnTo>
                  <a:pt x="16079" y="178210"/>
                </a:lnTo>
                <a:lnTo>
                  <a:pt x="18361" y="181192"/>
                </a:lnTo>
                <a:lnTo>
                  <a:pt x="20874" y="183180"/>
                </a:lnTo>
                <a:lnTo>
                  <a:pt x="23542" y="184505"/>
                </a:lnTo>
                <a:lnTo>
                  <a:pt x="30212" y="186632"/>
                </a:lnTo>
                <a:lnTo>
                  <a:pt x="31752" y="187799"/>
                </a:lnTo>
                <a:lnTo>
                  <a:pt x="33770" y="189569"/>
                </a:lnTo>
                <a:lnTo>
                  <a:pt x="36108" y="191741"/>
                </a:lnTo>
                <a:lnTo>
                  <a:pt x="38659" y="193189"/>
                </a:lnTo>
                <a:lnTo>
                  <a:pt x="41352" y="194155"/>
                </a:lnTo>
                <a:lnTo>
                  <a:pt x="44139" y="194799"/>
                </a:lnTo>
                <a:lnTo>
                  <a:pt x="46989" y="195228"/>
                </a:lnTo>
                <a:lnTo>
                  <a:pt x="49882" y="195513"/>
                </a:lnTo>
                <a:lnTo>
                  <a:pt x="52802" y="195704"/>
                </a:lnTo>
                <a:lnTo>
                  <a:pt x="54749" y="194839"/>
                </a:lnTo>
                <a:lnTo>
                  <a:pt x="56047" y="193270"/>
                </a:lnTo>
                <a:lnTo>
                  <a:pt x="56912" y="191232"/>
                </a:lnTo>
                <a:lnTo>
                  <a:pt x="58482" y="189873"/>
                </a:lnTo>
                <a:lnTo>
                  <a:pt x="60520" y="188968"/>
                </a:lnTo>
                <a:lnTo>
                  <a:pt x="62871" y="188364"/>
                </a:lnTo>
                <a:lnTo>
                  <a:pt x="65430" y="186969"/>
                </a:lnTo>
                <a:lnTo>
                  <a:pt x="68129" y="185047"/>
                </a:lnTo>
                <a:lnTo>
                  <a:pt x="70920" y="182773"/>
                </a:lnTo>
                <a:lnTo>
                  <a:pt x="72781" y="180266"/>
                </a:lnTo>
                <a:lnTo>
                  <a:pt x="74848" y="174833"/>
                </a:lnTo>
                <a:lnTo>
                  <a:pt x="76392" y="171995"/>
                </a:lnTo>
                <a:lnTo>
                  <a:pt x="78413" y="169111"/>
                </a:lnTo>
                <a:lnTo>
                  <a:pt x="80753" y="166196"/>
                </a:lnTo>
                <a:lnTo>
                  <a:pt x="82313" y="163261"/>
                </a:lnTo>
                <a:lnTo>
                  <a:pt x="84046" y="157354"/>
                </a:lnTo>
                <a:lnTo>
                  <a:pt x="84816" y="151421"/>
                </a:lnTo>
                <a:lnTo>
                  <a:pt x="85158" y="145477"/>
                </a:lnTo>
                <a:lnTo>
                  <a:pt x="85311" y="139528"/>
                </a:lnTo>
                <a:lnTo>
                  <a:pt x="85431" y="94991"/>
                </a:lnTo>
                <a:lnTo>
                  <a:pt x="84439" y="91978"/>
                </a:lnTo>
                <a:lnTo>
                  <a:pt x="82786" y="88978"/>
                </a:lnTo>
                <a:lnTo>
                  <a:pt x="80691" y="85985"/>
                </a:lnTo>
                <a:lnTo>
                  <a:pt x="78364" y="80014"/>
                </a:lnTo>
                <a:lnTo>
                  <a:pt x="77330" y="74053"/>
                </a:lnTo>
                <a:lnTo>
                  <a:pt x="76870" y="68096"/>
                </a:lnTo>
                <a:lnTo>
                  <a:pt x="75756" y="66111"/>
                </a:lnTo>
                <a:lnTo>
                  <a:pt x="74020" y="64787"/>
                </a:lnTo>
                <a:lnTo>
                  <a:pt x="71871" y="63905"/>
                </a:lnTo>
                <a:lnTo>
                  <a:pt x="70438" y="62324"/>
                </a:lnTo>
                <a:lnTo>
                  <a:pt x="69483" y="60279"/>
                </a:lnTo>
                <a:lnTo>
                  <a:pt x="68422" y="55360"/>
                </a:lnTo>
                <a:lnTo>
                  <a:pt x="68139" y="52659"/>
                </a:lnTo>
                <a:lnTo>
                  <a:pt x="67573" y="442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148"/>
          <p:cNvSpPr/>
          <p:nvPr/>
        </p:nvSpPr>
        <p:spPr>
          <a:xfrm>
            <a:off x="3080742" y="4884538"/>
            <a:ext cx="214313" cy="205271"/>
          </a:xfrm>
          <a:custGeom>
            <a:avLst/>
            <a:gdLst/>
            <a:ahLst/>
            <a:cxnLst/>
            <a:rect l="0" t="0" r="0" b="0"/>
            <a:pathLst>
              <a:path w="214313" h="205271">
                <a:moveTo>
                  <a:pt x="8929" y="0"/>
                </a:moveTo>
                <a:lnTo>
                  <a:pt x="1241" y="0"/>
                </a:lnTo>
                <a:lnTo>
                  <a:pt x="827" y="992"/>
                </a:lnTo>
                <a:lnTo>
                  <a:pt x="245" y="7129"/>
                </a:lnTo>
                <a:lnTo>
                  <a:pt x="109" y="12429"/>
                </a:lnTo>
                <a:lnTo>
                  <a:pt x="0" y="190381"/>
                </a:lnTo>
                <a:lnTo>
                  <a:pt x="992" y="192405"/>
                </a:lnTo>
                <a:lnTo>
                  <a:pt x="2646" y="193754"/>
                </a:lnTo>
                <a:lnTo>
                  <a:pt x="7688" y="195920"/>
                </a:lnTo>
                <a:lnTo>
                  <a:pt x="8102" y="197090"/>
                </a:lnTo>
                <a:lnTo>
                  <a:pt x="8766" y="203451"/>
                </a:lnTo>
                <a:lnTo>
                  <a:pt x="8920" y="205270"/>
                </a:lnTo>
                <a:lnTo>
                  <a:pt x="8929" y="158886"/>
                </a:lnTo>
                <a:lnTo>
                  <a:pt x="9922" y="155533"/>
                </a:lnTo>
                <a:lnTo>
                  <a:pt x="13670" y="149163"/>
                </a:lnTo>
                <a:lnTo>
                  <a:pt x="15066" y="145082"/>
                </a:lnTo>
                <a:lnTo>
                  <a:pt x="15997" y="140378"/>
                </a:lnTo>
                <a:lnTo>
                  <a:pt x="16618" y="135257"/>
                </a:lnTo>
                <a:lnTo>
                  <a:pt x="17032" y="129859"/>
                </a:lnTo>
                <a:lnTo>
                  <a:pt x="17308" y="124276"/>
                </a:lnTo>
                <a:lnTo>
                  <a:pt x="17696" y="109583"/>
                </a:lnTo>
                <a:lnTo>
                  <a:pt x="17750" y="105798"/>
                </a:lnTo>
                <a:lnTo>
                  <a:pt x="18778" y="101290"/>
                </a:lnTo>
                <a:lnTo>
                  <a:pt x="20457" y="96300"/>
                </a:lnTo>
                <a:lnTo>
                  <a:pt x="22567" y="90989"/>
                </a:lnTo>
                <a:lnTo>
                  <a:pt x="23975" y="86457"/>
                </a:lnTo>
                <a:lnTo>
                  <a:pt x="24913" y="82442"/>
                </a:lnTo>
                <a:lnTo>
                  <a:pt x="25538" y="78774"/>
                </a:lnTo>
                <a:lnTo>
                  <a:pt x="25955" y="75336"/>
                </a:lnTo>
                <a:lnTo>
                  <a:pt x="26233" y="72052"/>
                </a:lnTo>
                <a:lnTo>
                  <a:pt x="26418" y="68871"/>
                </a:lnTo>
                <a:lnTo>
                  <a:pt x="27534" y="64766"/>
                </a:lnTo>
                <a:lnTo>
                  <a:pt x="29270" y="60045"/>
                </a:lnTo>
                <a:lnTo>
                  <a:pt x="34445" y="47690"/>
                </a:lnTo>
                <a:lnTo>
                  <a:pt x="37798" y="43355"/>
                </a:lnTo>
                <a:lnTo>
                  <a:pt x="40081" y="40809"/>
                </a:lnTo>
                <a:lnTo>
                  <a:pt x="41604" y="38120"/>
                </a:lnTo>
                <a:lnTo>
                  <a:pt x="43295" y="32487"/>
                </a:lnTo>
                <a:lnTo>
                  <a:pt x="46693" y="26676"/>
                </a:lnTo>
                <a:lnTo>
                  <a:pt x="52218" y="19601"/>
                </a:lnTo>
                <a:lnTo>
                  <a:pt x="53663" y="19020"/>
                </a:lnTo>
                <a:lnTo>
                  <a:pt x="59446" y="18203"/>
                </a:lnTo>
                <a:lnTo>
                  <a:pt x="64548" y="17927"/>
                </a:lnTo>
                <a:lnTo>
                  <a:pt x="70076" y="17873"/>
                </a:lnTo>
                <a:lnTo>
                  <a:pt x="75775" y="22604"/>
                </a:lnTo>
                <a:lnTo>
                  <a:pt x="77305" y="24991"/>
                </a:lnTo>
                <a:lnTo>
                  <a:pt x="79006" y="30290"/>
                </a:lnTo>
                <a:lnTo>
                  <a:pt x="82408" y="35952"/>
                </a:lnTo>
                <a:lnTo>
                  <a:pt x="84704" y="38851"/>
                </a:lnTo>
                <a:lnTo>
                  <a:pt x="86235" y="41776"/>
                </a:lnTo>
                <a:lnTo>
                  <a:pt x="87936" y="47671"/>
                </a:lnTo>
                <a:lnTo>
                  <a:pt x="91338" y="53598"/>
                </a:lnTo>
                <a:lnTo>
                  <a:pt x="93634" y="56568"/>
                </a:lnTo>
                <a:lnTo>
                  <a:pt x="96157" y="61525"/>
                </a:lnTo>
                <a:lnTo>
                  <a:pt x="98831" y="67806"/>
                </a:lnTo>
                <a:lnTo>
                  <a:pt x="101606" y="74970"/>
                </a:lnTo>
                <a:lnTo>
                  <a:pt x="103456" y="80737"/>
                </a:lnTo>
                <a:lnTo>
                  <a:pt x="104689" y="85575"/>
                </a:lnTo>
                <a:lnTo>
                  <a:pt x="105511" y="89792"/>
                </a:lnTo>
                <a:lnTo>
                  <a:pt x="107052" y="94588"/>
                </a:lnTo>
                <a:lnTo>
                  <a:pt x="109071" y="99770"/>
                </a:lnTo>
                <a:lnTo>
                  <a:pt x="111409" y="105208"/>
                </a:lnTo>
                <a:lnTo>
                  <a:pt x="112968" y="109826"/>
                </a:lnTo>
                <a:lnTo>
                  <a:pt x="114007" y="113897"/>
                </a:lnTo>
                <a:lnTo>
                  <a:pt x="114700" y="117603"/>
                </a:lnTo>
                <a:lnTo>
                  <a:pt x="115162" y="122059"/>
                </a:lnTo>
                <a:lnTo>
                  <a:pt x="115470" y="127013"/>
                </a:lnTo>
                <a:lnTo>
                  <a:pt x="115812" y="136818"/>
                </a:lnTo>
                <a:lnTo>
                  <a:pt x="115964" y="144482"/>
                </a:lnTo>
                <a:lnTo>
                  <a:pt x="116997" y="147916"/>
                </a:lnTo>
                <a:lnTo>
                  <a:pt x="118677" y="151197"/>
                </a:lnTo>
                <a:lnTo>
                  <a:pt x="120790" y="154376"/>
                </a:lnTo>
                <a:lnTo>
                  <a:pt x="123138" y="160554"/>
                </a:lnTo>
                <a:lnTo>
                  <a:pt x="124180" y="166608"/>
                </a:lnTo>
                <a:lnTo>
                  <a:pt x="124644" y="172605"/>
                </a:lnTo>
                <a:lnTo>
                  <a:pt x="124851" y="178578"/>
                </a:lnTo>
                <a:lnTo>
                  <a:pt x="124994" y="187338"/>
                </a:lnTo>
                <a:lnTo>
                  <a:pt x="125015" y="196331"/>
                </a:lnTo>
                <a:lnTo>
                  <a:pt x="118878" y="196429"/>
                </a:lnTo>
                <a:lnTo>
                  <a:pt x="117327" y="196442"/>
                </a:lnTo>
                <a:lnTo>
                  <a:pt x="116913" y="195454"/>
                </a:lnTo>
                <a:lnTo>
                  <a:pt x="116249" y="189384"/>
                </a:lnTo>
                <a:lnTo>
                  <a:pt x="116118" y="183150"/>
                </a:lnTo>
                <a:lnTo>
                  <a:pt x="116086" y="157722"/>
                </a:lnTo>
                <a:lnTo>
                  <a:pt x="117079" y="154757"/>
                </a:lnTo>
                <a:lnTo>
                  <a:pt x="120826" y="148817"/>
                </a:lnTo>
                <a:lnTo>
                  <a:pt x="122222" y="144853"/>
                </a:lnTo>
                <a:lnTo>
                  <a:pt x="123153" y="140225"/>
                </a:lnTo>
                <a:lnTo>
                  <a:pt x="123774" y="135155"/>
                </a:lnTo>
                <a:lnTo>
                  <a:pt x="124188" y="130783"/>
                </a:lnTo>
                <a:lnTo>
                  <a:pt x="124464" y="126876"/>
                </a:lnTo>
                <a:lnTo>
                  <a:pt x="124648" y="123279"/>
                </a:lnTo>
                <a:lnTo>
                  <a:pt x="125762" y="119889"/>
                </a:lnTo>
                <a:lnTo>
                  <a:pt x="129647" y="113477"/>
                </a:lnTo>
                <a:lnTo>
                  <a:pt x="132035" y="107320"/>
                </a:lnTo>
                <a:lnTo>
                  <a:pt x="132671" y="104288"/>
                </a:lnTo>
                <a:lnTo>
                  <a:pt x="134088" y="100284"/>
                </a:lnTo>
                <a:lnTo>
                  <a:pt x="136025" y="95630"/>
                </a:lnTo>
                <a:lnTo>
                  <a:pt x="138308" y="90542"/>
                </a:lnTo>
                <a:lnTo>
                  <a:pt x="140822" y="87151"/>
                </a:lnTo>
                <a:lnTo>
                  <a:pt x="143491" y="84890"/>
                </a:lnTo>
                <a:lnTo>
                  <a:pt x="146262" y="83382"/>
                </a:lnTo>
                <a:lnTo>
                  <a:pt x="148109" y="81385"/>
                </a:lnTo>
                <a:lnTo>
                  <a:pt x="149341" y="79062"/>
                </a:lnTo>
                <a:lnTo>
                  <a:pt x="150162" y="76520"/>
                </a:lnTo>
                <a:lnTo>
                  <a:pt x="153721" y="71051"/>
                </a:lnTo>
                <a:lnTo>
                  <a:pt x="159348" y="64195"/>
                </a:lnTo>
                <a:lnTo>
                  <a:pt x="165064" y="58268"/>
                </a:lnTo>
                <a:lnTo>
                  <a:pt x="168301" y="54968"/>
                </a:lnTo>
                <a:lnTo>
                  <a:pt x="169747" y="54505"/>
                </a:lnTo>
                <a:lnTo>
                  <a:pt x="175532" y="53853"/>
                </a:lnTo>
                <a:lnTo>
                  <a:pt x="180634" y="53633"/>
                </a:lnTo>
                <a:lnTo>
                  <a:pt x="186162" y="53589"/>
                </a:lnTo>
                <a:lnTo>
                  <a:pt x="191860" y="58322"/>
                </a:lnTo>
                <a:lnTo>
                  <a:pt x="193391" y="60709"/>
                </a:lnTo>
                <a:lnTo>
                  <a:pt x="195092" y="66008"/>
                </a:lnTo>
                <a:lnTo>
                  <a:pt x="196049" y="69829"/>
                </a:lnTo>
                <a:lnTo>
                  <a:pt x="201074" y="75701"/>
                </a:lnTo>
                <a:lnTo>
                  <a:pt x="202510" y="79241"/>
                </a:lnTo>
                <a:lnTo>
                  <a:pt x="203468" y="83585"/>
                </a:lnTo>
                <a:lnTo>
                  <a:pt x="204106" y="88466"/>
                </a:lnTo>
                <a:lnTo>
                  <a:pt x="204531" y="92712"/>
                </a:lnTo>
                <a:lnTo>
                  <a:pt x="204815" y="96535"/>
                </a:lnTo>
                <a:lnTo>
                  <a:pt x="205004" y="100075"/>
                </a:lnTo>
                <a:lnTo>
                  <a:pt x="206123" y="103428"/>
                </a:lnTo>
                <a:lnTo>
                  <a:pt x="210011" y="109799"/>
                </a:lnTo>
                <a:lnTo>
                  <a:pt x="212401" y="115937"/>
                </a:lnTo>
                <a:lnTo>
                  <a:pt x="213463" y="121973"/>
                </a:lnTo>
                <a:lnTo>
                  <a:pt x="213935" y="127963"/>
                </a:lnTo>
                <a:lnTo>
                  <a:pt x="214144" y="133932"/>
                </a:lnTo>
                <a:lnTo>
                  <a:pt x="214279" y="145849"/>
                </a:lnTo>
                <a:lnTo>
                  <a:pt x="214312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149"/>
          <p:cNvSpPr/>
          <p:nvPr/>
        </p:nvSpPr>
        <p:spPr>
          <a:xfrm>
            <a:off x="3339703" y="4893500"/>
            <a:ext cx="17860" cy="214281"/>
          </a:xfrm>
          <a:custGeom>
            <a:avLst/>
            <a:gdLst/>
            <a:ahLst/>
            <a:cxnLst/>
            <a:rect l="0" t="0" r="0" b="0"/>
            <a:pathLst>
              <a:path w="17860" h="214281">
                <a:moveTo>
                  <a:pt x="0" y="8898"/>
                </a:moveTo>
                <a:lnTo>
                  <a:pt x="0" y="0"/>
                </a:lnTo>
                <a:lnTo>
                  <a:pt x="0" y="176938"/>
                </a:lnTo>
                <a:lnTo>
                  <a:pt x="992" y="181448"/>
                </a:lnTo>
                <a:lnTo>
                  <a:pt x="2646" y="185447"/>
                </a:lnTo>
                <a:lnTo>
                  <a:pt x="4740" y="189105"/>
                </a:lnTo>
                <a:lnTo>
                  <a:pt x="6136" y="192536"/>
                </a:lnTo>
                <a:lnTo>
                  <a:pt x="7067" y="195816"/>
                </a:lnTo>
                <a:lnTo>
                  <a:pt x="7688" y="198994"/>
                </a:lnTo>
                <a:lnTo>
                  <a:pt x="9094" y="202105"/>
                </a:lnTo>
                <a:lnTo>
                  <a:pt x="11023" y="205171"/>
                </a:lnTo>
                <a:lnTo>
                  <a:pt x="17859" y="2142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150"/>
          <p:cNvSpPr/>
          <p:nvPr/>
        </p:nvSpPr>
        <p:spPr>
          <a:xfrm>
            <a:off x="3411140" y="4884945"/>
            <a:ext cx="98228" cy="204973"/>
          </a:xfrm>
          <a:custGeom>
            <a:avLst/>
            <a:gdLst/>
            <a:ahLst/>
            <a:cxnLst/>
            <a:rect l="0" t="0" r="0" b="0"/>
            <a:pathLst>
              <a:path w="98228" h="204973">
                <a:moveTo>
                  <a:pt x="0" y="26382"/>
                </a:moveTo>
                <a:lnTo>
                  <a:pt x="0" y="17561"/>
                </a:lnTo>
                <a:lnTo>
                  <a:pt x="0" y="204972"/>
                </a:lnTo>
                <a:lnTo>
                  <a:pt x="0" y="183985"/>
                </a:lnTo>
                <a:lnTo>
                  <a:pt x="992" y="181060"/>
                </a:lnTo>
                <a:lnTo>
                  <a:pt x="2646" y="178118"/>
                </a:lnTo>
                <a:lnTo>
                  <a:pt x="4741" y="175165"/>
                </a:lnTo>
                <a:lnTo>
                  <a:pt x="6137" y="171211"/>
                </a:lnTo>
                <a:lnTo>
                  <a:pt x="7068" y="166591"/>
                </a:lnTo>
                <a:lnTo>
                  <a:pt x="7688" y="161527"/>
                </a:lnTo>
                <a:lnTo>
                  <a:pt x="8102" y="157158"/>
                </a:lnTo>
                <a:lnTo>
                  <a:pt x="8378" y="153254"/>
                </a:lnTo>
                <a:lnTo>
                  <a:pt x="8562" y="149658"/>
                </a:lnTo>
                <a:lnTo>
                  <a:pt x="9677" y="145277"/>
                </a:lnTo>
                <a:lnTo>
                  <a:pt x="11412" y="140373"/>
                </a:lnTo>
                <a:lnTo>
                  <a:pt x="13561" y="135118"/>
                </a:lnTo>
                <a:lnTo>
                  <a:pt x="14994" y="129631"/>
                </a:lnTo>
                <a:lnTo>
                  <a:pt x="15949" y="123988"/>
                </a:lnTo>
                <a:lnTo>
                  <a:pt x="16586" y="118242"/>
                </a:lnTo>
                <a:lnTo>
                  <a:pt x="18003" y="113419"/>
                </a:lnTo>
                <a:lnTo>
                  <a:pt x="19939" y="109211"/>
                </a:lnTo>
                <a:lnTo>
                  <a:pt x="22223" y="105414"/>
                </a:lnTo>
                <a:lnTo>
                  <a:pt x="23745" y="100898"/>
                </a:lnTo>
                <a:lnTo>
                  <a:pt x="24759" y="95903"/>
                </a:lnTo>
                <a:lnTo>
                  <a:pt x="25436" y="90589"/>
                </a:lnTo>
                <a:lnTo>
                  <a:pt x="26879" y="86054"/>
                </a:lnTo>
                <a:lnTo>
                  <a:pt x="28834" y="82038"/>
                </a:lnTo>
                <a:lnTo>
                  <a:pt x="31129" y="78369"/>
                </a:lnTo>
                <a:lnTo>
                  <a:pt x="32659" y="73938"/>
                </a:lnTo>
                <a:lnTo>
                  <a:pt x="33679" y="69000"/>
                </a:lnTo>
                <a:lnTo>
                  <a:pt x="34359" y="63724"/>
                </a:lnTo>
                <a:lnTo>
                  <a:pt x="35805" y="59214"/>
                </a:lnTo>
                <a:lnTo>
                  <a:pt x="37760" y="55215"/>
                </a:lnTo>
                <a:lnTo>
                  <a:pt x="40056" y="51557"/>
                </a:lnTo>
                <a:lnTo>
                  <a:pt x="41587" y="48126"/>
                </a:lnTo>
                <a:lnTo>
                  <a:pt x="42608" y="44847"/>
                </a:lnTo>
                <a:lnTo>
                  <a:pt x="43288" y="41669"/>
                </a:lnTo>
                <a:lnTo>
                  <a:pt x="44733" y="37565"/>
                </a:lnTo>
                <a:lnTo>
                  <a:pt x="46690" y="32845"/>
                </a:lnTo>
                <a:lnTo>
                  <a:pt x="52217" y="20493"/>
                </a:lnTo>
                <a:lnTo>
                  <a:pt x="53663" y="18487"/>
                </a:lnTo>
                <a:lnTo>
                  <a:pt x="55619" y="16158"/>
                </a:lnTo>
                <a:lnTo>
                  <a:pt x="61147" y="10031"/>
                </a:lnTo>
                <a:lnTo>
                  <a:pt x="61903" y="6547"/>
                </a:lnTo>
                <a:lnTo>
                  <a:pt x="62104" y="4229"/>
                </a:lnTo>
                <a:lnTo>
                  <a:pt x="63231" y="2684"/>
                </a:lnTo>
                <a:lnTo>
                  <a:pt x="64975" y="1653"/>
                </a:lnTo>
                <a:lnTo>
                  <a:pt x="70161" y="0"/>
                </a:lnTo>
                <a:lnTo>
                  <a:pt x="70587" y="856"/>
                </a:lnTo>
                <a:lnTo>
                  <a:pt x="71059" y="4454"/>
                </a:lnTo>
                <a:lnTo>
                  <a:pt x="72178" y="6802"/>
                </a:lnTo>
                <a:lnTo>
                  <a:pt x="73915" y="9360"/>
                </a:lnTo>
                <a:lnTo>
                  <a:pt x="76066" y="12058"/>
                </a:lnTo>
                <a:lnTo>
                  <a:pt x="78492" y="14848"/>
                </a:lnTo>
                <a:lnTo>
                  <a:pt x="81101" y="17700"/>
                </a:lnTo>
                <a:lnTo>
                  <a:pt x="83833" y="20595"/>
                </a:lnTo>
                <a:lnTo>
                  <a:pt x="85655" y="23516"/>
                </a:lnTo>
                <a:lnTo>
                  <a:pt x="87678" y="29408"/>
                </a:lnTo>
                <a:lnTo>
                  <a:pt x="88578" y="35334"/>
                </a:lnTo>
                <a:lnTo>
                  <a:pt x="88817" y="38303"/>
                </a:lnTo>
                <a:lnTo>
                  <a:pt x="88977" y="42267"/>
                </a:lnTo>
                <a:lnTo>
                  <a:pt x="89202" y="56334"/>
                </a:lnTo>
                <a:lnTo>
                  <a:pt x="89255" y="63837"/>
                </a:lnTo>
                <a:lnTo>
                  <a:pt x="90261" y="67227"/>
                </a:lnTo>
                <a:lnTo>
                  <a:pt x="91924" y="70480"/>
                </a:lnTo>
                <a:lnTo>
                  <a:pt x="94025" y="73640"/>
                </a:lnTo>
                <a:lnTo>
                  <a:pt x="95426" y="77731"/>
                </a:lnTo>
                <a:lnTo>
                  <a:pt x="96359" y="82443"/>
                </a:lnTo>
                <a:lnTo>
                  <a:pt x="96982" y="87568"/>
                </a:lnTo>
                <a:lnTo>
                  <a:pt x="97397" y="91977"/>
                </a:lnTo>
                <a:lnTo>
                  <a:pt x="97674" y="95909"/>
                </a:lnTo>
                <a:lnTo>
                  <a:pt x="97858" y="99523"/>
                </a:lnTo>
                <a:lnTo>
                  <a:pt x="98063" y="108829"/>
                </a:lnTo>
                <a:lnTo>
                  <a:pt x="98227" y="1871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151"/>
          <p:cNvSpPr/>
          <p:nvPr/>
        </p:nvSpPr>
        <p:spPr>
          <a:xfrm>
            <a:off x="3545089" y="4866801"/>
            <a:ext cx="125013" cy="187402"/>
          </a:xfrm>
          <a:custGeom>
            <a:avLst/>
            <a:gdLst/>
            <a:ahLst/>
            <a:cxnLst/>
            <a:rect l="0" t="0" r="0" b="0"/>
            <a:pathLst>
              <a:path w="125013" h="187402">
                <a:moveTo>
                  <a:pt x="98223" y="44526"/>
                </a:moveTo>
                <a:lnTo>
                  <a:pt x="98223" y="23536"/>
                </a:lnTo>
                <a:lnTo>
                  <a:pt x="97231" y="20610"/>
                </a:lnTo>
                <a:lnTo>
                  <a:pt x="95577" y="17668"/>
                </a:lnTo>
                <a:lnTo>
                  <a:pt x="90535" y="10557"/>
                </a:lnTo>
                <a:lnTo>
                  <a:pt x="89845" y="6939"/>
                </a:lnTo>
                <a:lnTo>
                  <a:pt x="89402" y="1272"/>
                </a:lnTo>
                <a:lnTo>
                  <a:pt x="88374" y="808"/>
                </a:lnTo>
                <a:lnTo>
                  <a:pt x="84585" y="291"/>
                </a:lnTo>
                <a:lnTo>
                  <a:pt x="82186" y="153"/>
                </a:lnTo>
                <a:lnTo>
                  <a:pt x="76874" y="0"/>
                </a:lnTo>
                <a:lnTo>
                  <a:pt x="75060" y="951"/>
                </a:lnTo>
                <a:lnTo>
                  <a:pt x="73852" y="2578"/>
                </a:lnTo>
                <a:lnTo>
                  <a:pt x="73046" y="4654"/>
                </a:lnTo>
                <a:lnTo>
                  <a:pt x="71516" y="6039"/>
                </a:lnTo>
                <a:lnTo>
                  <a:pt x="69505" y="6961"/>
                </a:lnTo>
                <a:lnTo>
                  <a:pt x="67171" y="7577"/>
                </a:lnTo>
                <a:lnTo>
                  <a:pt x="64624" y="8979"/>
                </a:lnTo>
                <a:lnTo>
                  <a:pt x="61933" y="10906"/>
                </a:lnTo>
                <a:lnTo>
                  <a:pt x="59147" y="13183"/>
                </a:lnTo>
                <a:lnTo>
                  <a:pt x="56297" y="15693"/>
                </a:lnTo>
                <a:lnTo>
                  <a:pt x="50485" y="21128"/>
                </a:lnTo>
                <a:lnTo>
                  <a:pt x="35700" y="35651"/>
                </a:lnTo>
                <a:lnTo>
                  <a:pt x="32729" y="38609"/>
                </a:lnTo>
                <a:lnTo>
                  <a:pt x="29755" y="42566"/>
                </a:lnTo>
                <a:lnTo>
                  <a:pt x="26781" y="47188"/>
                </a:lnTo>
                <a:lnTo>
                  <a:pt x="23806" y="52254"/>
                </a:lnTo>
                <a:lnTo>
                  <a:pt x="21823" y="56624"/>
                </a:lnTo>
                <a:lnTo>
                  <a:pt x="20500" y="60529"/>
                </a:lnTo>
                <a:lnTo>
                  <a:pt x="19619" y="64124"/>
                </a:lnTo>
                <a:lnTo>
                  <a:pt x="18039" y="68506"/>
                </a:lnTo>
                <a:lnTo>
                  <a:pt x="15994" y="73411"/>
                </a:lnTo>
                <a:lnTo>
                  <a:pt x="13637" y="78665"/>
                </a:lnTo>
                <a:lnTo>
                  <a:pt x="11075" y="83161"/>
                </a:lnTo>
                <a:lnTo>
                  <a:pt x="8374" y="87149"/>
                </a:lnTo>
                <a:lnTo>
                  <a:pt x="5582" y="90801"/>
                </a:lnTo>
                <a:lnTo>
                  <a:pt x="3720" y="95220"/>
                </a:lnTo>
                <a:lnTo>
                  <a:pt x="2479" y="100150"/>
                </a:lnTo>
                <a:lnTo>
                  <a:pt x="1651" y="105421"/>
                </a:lnTo>
                <a:lnTo>
                  <a:pt x="1100" y="109928"/>
                </a:lnTo>
                <a:lnTo>
                  <a:pt x="732" y="113924"/>
                </a:lnTo>
                <a:lnTo>
                  <a:pt x="487" y="117581"/>
                </a:lnTo>
                <a:lnTo>
                  <a:pt x="323" y="122003"/>
                </a:lnTo>
                <a:lnTo>
                  <a:pt x="61" y="140711"/>
                </a:lnTo>
                <a:lnTo>
                  <a:pt x="0" y="163469"/>
                </a:lnTo>
                <a:lnTo>
                  <a:pt x="991" y="166485"/>
                </a:lnTo>
                <a:lnTo>
                  <a:pt x="2644" y="169488"/>
                </a:lnTo>
                <a:lnTo>
                  <a:pt x="4738" y="172483"/>
                </a:lnTo>
                <a:lnTo>
                  <a:pt x="7126" y="174479"/>
                </a:lnTo>
                <a:lnTo>
                  <a:pt x="9711" y="175810"/>
                </a:lnTo>
                <a:lnTo>
                  <a:pt x="12426" y="176697"/>
                </a:lnTo>
                <a:lnTo>
                  <a:pt x="14236" y="178281"/>
                </a:lnTo>
                <a:lnTo>
                  <a:pt x="15442" y="180328"/>
                </a:lnTo>
                <a:lnTo>
                  <a:pt x="16247" y="182686"/>
                </a:lnTo>
                <a:lnTo>
                  <a:pt x="17776" y="184258"/>
                </a:lnTo>
                <a:lnTo>
                  <a:pt x="19787" y="185306"/>
                </a:lnTo>
                <a:lnTo>
                  <a:pt x="25403" y="186987"/>
                </a:lnTo>
                <a:lnTo>
                  <a:pt x="28817" y="187217"/>
                </a:lnTo>
                <a:lnTo>
                  <a:pt x="31116" y="187279"/>
                </a:lnTo>
                <a:lnTo>
                  <a:pt x="33641" y="186327"/>
                </a:lnTo>
                <a:lnTo>
                  <a:pt x="36317" y="184701"/>
                </a:lnTo>
                <a:lnTo>
                  <a:pt x="39093" y="182625"/>
                </a:lnTo>
                <a:lnTo>
                  <a:pt x="40944" y="180248"/>
                </a:lnTo>
                <a:lnTo>
                  <a:pt x="42178" y="177672"/>
                </a:lnTo>
                <a:lnTo>
                  <a:pt x="43000" y="174962"/>
                </a:lnTo>
                <a:lnTo>
                  <a:pt x="44541" y="173155"/>
                </a:lnTo>
                <a:lnTo>
                  <a:pt x="46560" y="171951"/>
                </a:lnTo>
                <a:lnTo>
                  <a:pt x="48898" y="171148"/>
                </a:lnTo>
                <a:lnTo>
                  <a:pt x="51449" y="168628"/>
                </a:lnTo>
                <a:lnTo>
                  <a:pt x="54142" y="164964"/>
                </a:lnTo>
                <a:lnTo>
                  <a:pt x="56929" y="160537"/>
                </a:lnTo>
                <a:lnTo>
                  <a:pt x="58788" y="156593"/>
                </a:lnTo>
                <a:lnTo>
                  <a:pt x="60026" y="152972"/>
                </a:lnTo>
                <a:lnTo>
                  <a:pt x="60852" y="149566"/>
                </a:lnTo>
                <a:lnTo>
                  <a:pt x="62395" y="145310"/>
                </a:lnTo>
                <a:lnTo>
                  <a:pt x="64416" y="140489"/>
                </a:lnTo>
                <a:lnTo>
                  <a:pt x="66755" y="135290"/>
                </a:lnTo>
                <a:lnTo>
                  <a:pt x="68315" y="130833"/>
                </a:lnTo>
                <a:lnTo>
                  <a:pt x="69355" y="126868"/>
                </a:lnTo>
                <a:lnTo>
                  <a:pt x="70048" y="123234"/>
                </a:lnTo>
                <a:lnTo>
                  <a:pt x="71502" y="118826"/>
                </a:lnTo>
                <a:lnTo>
                  <a:pt x="73464" y="113903"/>
                </a:lnTo>
                <a:lnTo>
                  <a:pt x="75764" y="108637"/>
                </a:lnTo>
                <a:lnTo>
                  <a:pt x="77297" y="104134"/>
                </a:lnTo>
                <a:lnTo>
                  <a:pt x="78319" y="100140"/>
                </a:lnTo>
                <a:lnTo>
                  <a:pt x="79001" y="96484"/>
                </a:lnTo>
                <a:lnTo>
                  <a:pt x="79455" y="92064"/>
                </a:lnTo>
                <a:lnTo>
                  <a:pt x="79758" y="87132"/>
                </a:lnTo>
                <a:lnTo>
                  <a:pt x="80094" y="77353"/>
                </a:lnTo>
                <a:lnTo>
                  <a:pt x="80284" y="66269"/>
                </a:lnTo>
                <a:lnTo>
                  <a:pt x="80364" y="8930"/>
                </a:lnTo>
                <a:lnTo>
                  <a:pt x="80364" y="91759"/>
                </a:lnTo>
                <a:lnTo>
                  <a:pt x="81356" y="95858"/>
                </a:lnTo>
                <a:lnTo>
                  <a:pt x="83010" y="100576"/>
                </a:lnTo>
                <a:lnTo>
                  <a:pt x="85104" y="105705"/>
                </a:lnTo>
                <a:lnTo>
                  <a:pt x="86500" y="110117"/>
                </a:lnTo>
                <a:lnTo>
                  <a:pt x="87431" y="114050"/>
                </a:lnTo>
                <a:lnTo>
                  <a:pt x="88052" y="117665"/>
                </a:lnTo>
                <a:lnTo>
                  <a:pt x="88466" y="122059"/>
                </a:lnTo>
                <a:lnTo>
                  <a:pt x="88742" y="126972"/>
                </a:lnTo>
                <a:lnTo>
                  <a:pt x="89184" y="139636"/>
                </a:lnTo>
                <a:lnTo>
                  <a:pt x="90213" y="142659"/>
                </a:lnTo>
                <a:lnTo>
                  <a:pt x="91891" y="146659"/>
                </a:lnTo>
                <a:lnTo>
                  <a:pt x="96972" y="157856"/>
                </a:lnTo>
                <a:lnTo>
                  <a:pt x="100313" y="162033"/>
                </a:lnTo>
                <a:lnTo>
                  <a:pt x="102593" y="164536"/>
                </a:lnTo>
                <a:lnTo>
                  <a:pt x="107772" y="169963"/>
                </a:lnTo>
                <a:lnTo>
                  <a:pt x="125012" y="1874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152"/>
          <p:cNvSpPr/>
          <p:nvPr/>
        </p:nvSpPr>
        <p:spPr>
          <a:xfrm>
            <a:off x="3696890" y="4848829"/>
            <a:ext cx="89298" cy="223234"/>
          </a:xfrm>
          <a:custGeom>
            <a:avLst/>
            <a:gdLst/>
            <a:ahLst/>
            <a:cxnLst/>
            <a:rect l="0" t="0" r="0" b="0"/>
            <a:pathLst>
              <a:path w="89298" h="223234">
                <a:moveTo>
                  <a:pt x="0" y="8920"/>
                </a:moveTo>
                <a:lnTo>
                  <a:pt x="0" y="0"/>
                </a:lnTo>
                <a:lnTo>
                  <a:pt x="0" y="169532"/>
                </a:lnTo>
                <a:lnTo>
                  <a:pt x="0" y="139766"/>
                </a:lnTo>
                <a:lnTo>
                  <a:pt x="992" y="136830"/>
                </a:lnTo>
                <a:lnTo>
                  <a:pt x="2646" y="133881"/>
                </a:lnTo>
                <a:lnTo>
                  <a:pt x="4741" y="130923"/>
                </a:lnTo>
                <a:lnTo>
                  <a:pt x="7068" y="124990"/>
                </a:lnTo>
                <a:lnTo>
                  <a:pt x="8102" y="119046"/>
                </a:lnTo>
                <a:lnTo>
                  <a:pt x="8562" y="113097"/>
                </a:lnTo>
                <a:lnTo>
                  <a:pt x="9677" y="109129"/>
                </a:lnTo>
                <a:lnTo>
                  <a:pt x="11412" y="104500"/>
                </a:lnTo>
                <a:lnTo>
                  <a:pt x="13561" y="99429"/>
                </a:lnTo>
                <a:lnTo>
                  <a:pt x="14994" y="95056"/>
                </a:lnTo>
                <a:lnTo>
                  <a:pt x="15949" y="91148"/>
                </a:lnTo>
                <a:lnTo>
                  <a:pt x="16586" y="87551"/>
                </a:lnTo>
                <a:lnTo>
                  <a:pt x="18003" y="84161"/>
                </a:lnTo>
                <a:lnTo>
                  <a:pt x="19939" y="80909"/>
                </a:lnTo>
                <a:lnTo>
                  <a:pt x="22223" y="77748"/>
                </a:lnTo>
                <a:lnTo>
                  <a:pt x="24759" y="71591"/>
                </a:lnTo>
                <a:lnTo>
                  <a:pt x="25436" y="68560"/>
                </a:lnTo>
                <a:lnTo>
                  <a:pt x="26879" y="65547"/>
                </a:lnTo>
                <a:lnTo>
                  <a:pt x="28834" y="62547"/>
                </a:lnTo>
                <a:lnTo>
                  <a:pt x="31129" y="59554"/>
                </a:lnTo>
                <a:lnTo>
                  <a:pt x="33679" y="53583"/>
                </a:lnTo>
                <a:lnTo>
                  <a:pt x="34359" y="50601"/>
                </a:lnTo>
                <a:lnTo>
                  <a:pt x="35805" y="47622"/>
                </a:lnTo>
                <a:lnTo>
                  <a:pt x="37760" y="44643"/>
                </a:lnTo>
                <a:lnTo>
                  <a:pt x="43288" y="37474"/>
                </a:lnTo>
                <a:lnTo>
                  <a:pt x="44733" y="35893"/>
                </a:lnTo>
                <a:lnTo>
                  <a:pt x="48986" y="31492"/>
                </a:lnTo>
                <a:lnTo>
                  <a:pt x="51509" y="29921"/>
                </a:lnTo>
                <a:lnTo>
                  <a:pt x="54183" y="28874"/>
                </a:lnTo>
                <a:lnTo>
                  <a:pt x="60863" y="27193"/>
                </a:lnTo>
                <a:lnTo>
                  <a:pt x="62404" y="28048"/>
                </a:lnTo>
                <a:lnTo>
                  <a:pt x="64423" y="29609"/>
                </a:lnTo>
                <a:lnTo>
                  <a:pt x="66761" y="31643"/>
                </a:lnTo>
                <a:lnTo>
                  <a:pt x="68320" y="33990"/>
                </a:lnTo>
                <a:lnTo>
                  <a:pt x="70052" y="39245"/>
                </a:lnTo>
                <a:lnTo>
                  <a:pt x="70822" y="44887"/>
                </a:lnTo>
                <a:lnTo>
                  <a:pt x="71027" y="47781"/>
                </a:lnTo>
                <a:lnTo>
                  <a:pt x="72156" y="49710"/>
                </a:lnTo>
                <a:lnTo>
                  <a:pt x="73901" y="50997"/>
                </a:lnTo>
                <a:lnTo>
                  <a:pt x="76056" y="51854"/>
                </a:lnTo>
                <a:lnTo>
                  <a:pt x="77493" y="54410"/>
                </a:lnTo>
                <a:lnTo>
                  <a:pt x="78451" y="58098"/>
                </a:lnTo>
                <a:lnTo>
                  <a:pt x="79090" y="62541"/>
                </a:lnTo>
                <a:lnTo>
                  <a:pt x="79516" y="66496"/>
                </a:lnTo>
                <a:lnTo>
                  <a:pt x="79800" y="70124"/>
                </a:lnTo>
                <a:lnTo>
                  <a:pt x="79989" y="73536"/>
                </a:lnTo>
                <a:lnTo>
                  <a:pt x="81107" y="76802"/>
                </a:lnTo>
                <a:lnTo>
                  <a:pt x="82845" y="79972"/>
                </a:lnTo>
                <a:lnTo>
                  <a:pt x="84996" y="83077"/>
                </a:lnTo>
                <a:lnTo>
                  <a:pt x="86429" y="87131"/>
                </a:lnTo>
                <a:lnTo>
                  <a:pt x="87385" y="91818"/>
                </a:lnTo>
                <a:lnTo>
                  <a:pt x="88022" y="96928"/>
                </a:lnTo>
                <a:lnTo>
                  <a:pt x="88447" y="101326"/>
                </a:lnTo>
                <a:lnTo>
                  <a:pt x="88731" y="105251"/>
                </a:lnTo>
                <a:lnTo>
                  <a:pt x="88920" y="108860"/>
                </a:lnTo>
                <a:lnTo>
                  <a:pt x="89129" y="118160"/>
                </a:lnTo>
                <a:lnTo>
                  <a:pt x="89297" y="2232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Annotation153"/>
          <p:cNvSpPr/>
          <p:nvPr/>
        </p:nvSpPr>
        <p:spPr>
          <a:xfrm>
            <a:off x="3866554" y="4724172"/>
            <a:ext cx="17861" cy="321102"/>
          </a:xfrm>
          <a:custGeom>
            <a:avLst/>
            <a:gdLst/>
            <a:ahLst/>
            <a:cxnLst/>
            <a:rect l="0" t="0" r="0" b="0"/>
            <a:pathLst>
              <a:path w="17861" h="321102">
                <a:moveTo>
                  <a:pt x="0" y="8561"/>
                </a:moveTo>
                <a:lnTo>
                  <a:pt x="0" y="0"/>
                </a:lnTo>
                <a:lnTo>
                  <a:pt x="0" y="219786"/>
                </a:lnTo>
                <a:lnTo>
                  <a:pt x="992" y="225776"/>
                </a:lnTo>
                <a:lnTo>
                  <a:pt x="2646" y="231754"/>
                </a:lnTo>
                <a:lnTo>
                  <a:pt x="4741" y="237724"/>
                </a:lnTo>
                <a:lnTo>
                  <a:pt x="6137" y="243688"/>
                </a:lnTo>
                <a:lnTo>
                  <a:pt x="7068" y="249648"/>
                </a:lnTo>
                <a:lnTo>
                  <a:pt x="7688" y="255606"/>
                </a:lnTo>
                <a:lnTo>
                  <a:pt x="8102" y="261563"/>
                </a:lnTo>
                <a:lnTo>
                  <a:pt x="8378" y="267518"/>
                </a:lnTo>
                <a:lnTo>
                  <a:pt x="8766" y="282735"/>
                </a:lnTo>
                <a:lnTo>
                  <a:pt x="8920" y="306063"/>
                </a:lnTo>
                <a:lnTo>
                  <a:pt x="9916" y="309091"/>
                </a:lnTo>
                <a:lnTo>
                  <a:pt x="11571" y="312102"/>
                </a:lnTo>
                <a:lnTo>
                  <a:pt x="17860" y="32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154"/>
          <p:cNvSpPr/>
          <p:nvPr/>
        </p:nvSpPr>
        <p:spPr>
          <a:xfrm>
            <a:off x="3804046" y="4857752"/>
            <a:ext cx="178595" cy="53576"/>
          </a:xfrm>
          <a:custGeom>
            <a:avLst/>
            <a:gdLst/>
            <a:ahLst/>
            <a:cxnLst/>
            <a:rect l="0" t="0" r="0" b="0"/>
            <a:pathLst>
              <a:path w="178595" h="53576">
                <a:moveTo>
                  <a:pt x="0" y="8927"/>
                </a:moveTo>
                <a:lnTo>
                  <a:pt x="0" y="29"/>
                </a:lnTo>
                <a:lnTo>
                  <a:pt x="12429" y="0"/>
                </a:lnTo>
                <a:lnTo>
                  <a:pt x="15232" y="991"/>
                </a:lnTo>
                <a:lnTo>
                  <a:pt x="18092" y="2644"/>
                </a:lnTo>
                <a:lnTo>
                  <a:pt x="20991" y="4738"/>
                </a:lnTo>
                <a:lnTo>
                  <a:pt x="24908" y="6135"/>
                </a:lnTo>
                <a:lnTo>
                  <a:pt x="29504" y="7066"/>
                </a:lnTo>
                <a:lnTo>
                  <a:pt x="34553" y="7686"/>
                </a:lnTo>
                <a:lnTo>
                  <a:pt x="39902" y="9092"/>
                </a:lnTo>
                <a:lnTo>
                  <a:pt x="45453" y="11021"/>
                </a:lnTo>
                <a:lnTo>
                  <a:pt x="51138" y="13299"/>
                </a:lnTo>
                <a:lnTo>
                  <a:pt x="55921" y="15811"/>
                </a:lnTo>
                <a:lnTo>
                  <a:pt x="60101" y="18477"/>
                </a:lnTo>
                <a:lnTo>
                  <a:pt x="63880" y="21247"/>
                </a:lnTo>
                <a:lnTo>
                  <a:pt x="68383" y="23093"/>
                </a:lnTo>
                <a:lnTo>
                  <a:pt x="73371" y="24324"/>
                </a:lnTo>
                <a:lnTo>
                  <a:pt x="78679" y="25144"/>
                </a:lnTo>
                <a:lnTo>
                  <a:pt x="84203" y="26684"/>
                </a:lnTo>
                <a:lnTo>
                  <a:pt x="89870" y="28702"/>
                </a:lnTo>
                <a:lnTo>
                  <a:pt x="95632" y="31041"/>
                </a:lnTo>
                <a:lnTo>
                  <a:pt x="101458" y="33591"/>
                </a:lnTo>
                <a:lnTo>
                  <a:pt x="113223" y="39071"/>
                </a:lnTo>
                <a:lnTo>
                  <a:pt x="119138" y="40929"/>
                </a:lnTo>
                <a:lnTo>
                  <a:pt x="125066" y="42168"/>
                </a:lnTo>
                <a:lnTo>
                  <a:pt x="131002" y="42994"/>
                </a:lnTo>
                <a:lnTo>
                  <a:pt x="136944" y="43544"/>
                </a:lnTo>
                <a:lnTo>
                  <a:pt x="142890" y="43911"/>
                </a:lnTo>
                <a:lnTo>
                  <a:pt x="178594" y="53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Annotation155"/>
          <p:cNvSpPr/>
          <p:nvPr/>
        </p:nvSpPr>
        <p:spPr>
          <a:xfrm>
            <a:off x="3821906" y="4540893"/>
            <a:ext cx="241056" cy="629396"/>
          </a:xfrm>
          <a:custGeom>
            <a:avLst/>
            <a:gdLst/>
            <a:ahLst/>
            <a:cxnLst/>
            <a:rect l="0" t="0" r="0" b="0"/>
            <a:pathLst>
              <a:path w="241056" h="629396">
                <a:moveTo>
                  <a:pt x="0" y="13247"/>
                </a:moveTo>
                <a:lnTo>
                  <a:pt x="0" y="0"/>
                </a:lnTo>
                <a:lnTo>
                  <a:pt x="0" y="3553"/>
                </a:lnTo>
                <a:lnTo>
                  <a:pt x="4741" y="8831"/>
                </a:lnTo>
                <a:lnTo>
                  <a:pt x="6137" y="11295"/>
                </a:lnTo>
                <a:lnTo>
                  <a:pt x="9094" y="19503"/>
                </a:lnTo>
                <a:lnTo>
                  <a:pt x="13302" y="25288"/>
                </a:lnTo>
                <a:lnTo>
                  <a:pt x="16806" y="29212"/>
                </a:lnTo>
                <a:lnTo>
                  <a:pt x="25990" y="38863"/>
                </a:lnTo>
                <a:lnTo>
                  <a:pt x="42317" y="55453"/>
                </a:lnTo>
                <a:lnTo>
                  <a:pt x="47063" y="62220"/>
                </a:lnTo>
                <a:lnTo>
                  <a:pt x="51219" y="69708"/>
                </a:lnTo>
                <a:lnTo>
                  <a:pt x="54982" y="77677"/>
                </a:lnTo>
                <a:lnTo>
                  <a:pt x="59475" y="84974"/>
                </a:lnTo>
                <a:lnTo>
                  <a:pt x="64454" y="91823"/>
                </a:lnTo>
                <a:lnTo>
                  <a:pt x="69759" y="98373"/>
                </a:lnTo>
                <a:lnTo>
                  <a:pt x="75279" y="105716"/>
                </a:lnTo>
                <a:lnTo>
                  <a:pt x="86705" y="121813"/>
                </a:lnTo>
                <a:lnTo>
                  <a:pt x="92529" y="131265"/>
                </a:lnTo>
                <a:lnTo>
                  <a:pt x="98397" y="141535"/>
                </a:lnTo>
                <a:lnTo>
                  <a:pt x="104293" y="152350"/>
                </a:lnTo>
                <a:lnTo>
                  <a:pt x="110209" y="162537"/>
                </a:lnTo>
                <a:lnTo>
                  <a:pt x="122073" y="181793"/>
                </a:lnTo>
                <a:lnTo>
                  <a:pt x="128014" y="192088"/>
                </a:lnTo>
                <a:lnTo>
                  <a:pt x="139908" y="214109"/>
                </a:lnTo>
                <a:lnTo>
                  <a:pt x="145858" y="224546"/>
                </a:lnTo>
                <a:lnTo>
                  <a:pt x="151809" y="234480"/>
                </a:lnTo>
                <a:lnTo>
                  <a:pt x="157760" y="244080"/>
                </a:lnTo>
                <a:lnTo>
                  <a:pt x="163713" y="254448"/>
                </a:lnTo>
                <a:lnTo>
                  <a:pt x="175618" y="276552"/>
                </a:lnTo>
                <a:lnTo>
                  <a:pt x="193476" y="311308"/>
                </a:lnTo>
                <a:lnTo>
                  <a:pt x="198437" y="322087"/>
                </a:lnTo>
                <a:lnTo>
                  <a:pt x="202737" y="332250"/>
                </a:lnTo>
                <a:lnTo>
                  <a:pt x="206595" y="342001"/>
                </a:lnTo>
                <a:lnTo>
                  <a:pt x="210160" y="352471"/>
                </a:lnTo>
                <a:lnTo>
                  <a:pt x="213529" y="363420"/>
                </a:lnTo>
                <a:lnTo>
                  <a:pt x="219917" y="385176"/>
                </a:lnTo>
                <a:lnTo>
                  <a:pt x="226063" y="404767"/>
                </a:lnTo>
                <a:lnTo>
                  <a:pt x="232103" y="426042"/>
                </a:lnTo>
                <a:lnTo>
                  <a:pt x="235102" y="437272"/>
                </a:lnTo>
                <a:lnTo>
                  <a:pt x="237102" y="447735"/>
                </a:lnTo>
                <a:lnTo>
                  <a:pt x="239324" y="467298"/>
                </a:lnTo>
                <a:lnTo>
                  <a:pt x="240311" y="483268"/>
                </a:lnTo>
                <a:lnTo>
                  <a:pt x="240750" y="497973"/>
                </a:lnTo>
                <a:lnTo>
                  <a:pt x="241055" y="535690"/>
                </a:lnTo>
                <a:lnTo>
                  <a:pt x="238435" y="548392"/>
                </a:lnTo>
                <a:lnTo>
                  <a:pt x="234027" y="564053"/>
                </a:lnTo>
                <a:lnTo>
                  <a:pt x="232004" y="572573"/>
                </a:lnTo>
                <a:lnTo>
                  <a:pt x="225287" y="587534"/>
                </a:lnTo>
                <a:lnTo>
                  <a:pt x="219851" y="595246"/>
                </a:lnTo>
                <a:lnTo>
                  <a:pt x="214128" y="601981"/>
                </a:lnTo>
                <a:lnTo>
                  <a:pt x="208277" y="608281"/>
                </a:lnTo>
                <a:lnTo>
                  <a:pt x="198206" y="618665"/>
                </a:lnTo>
                <a:lnTo>
                  <a:pt x="192232" y="624673"/>
                </a:lnTo>
                <a:lnTo>
                  <a:pt x="189670" y="626247"/>
                </a:lnTo>
                <a:lnTo>
                  <a:pt x="182317" y="628462"/>
                </a:lnTo>
                <a:lnTo>
                  <a:pt x="179084" y="629273"/>
                </a:lnTo>
                <a:lnTo>
                  <a:pt x="171590" y="629379"/>
                </a:lnTo>
                <a:lnTo>
                  <a:pt x="169664" y="6293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Annotation156"/>
          <p:cNvSpPr/>
          <p:nvPr/>
        </p:nvSpPr>
        <p:spPr>
          <a:xfrm>
            <a:off x="1187648" y="4554140"/>
            <a:ext cx="794740" cy="89288"/>
          </a:xfrm>
          <a:custGeom>
            <a:avLst/>
            <a:gdLst/>
            <a:ahLst/>
            <a:cxnLst/>
            <a:rect l="0" t="0" r="0" b="0"/>
            <a:pathLst>
              <a:path w="794740" h="89288">
                <a:moveTo>
                  <a:pt x="17859" y="62508"/>
                </a:moveTo>
                <a:lnTo>
                  <a:pt x="40318" y="62508"/>
                </a:lnTo>
                <a:lnTo>
                  <a:pt x="41761" y="63500"/>
                </a:lnTo>
                <a:lnTo>
                  <a:pt x="42724" y="65154"/>
                </a:lnTo>
                <a:lnTo>
                  <a:pt x="43365" y="67248"/>
                </a:lnTo>
                <a:lnTo>
                  <a:pt x="44785" y="68645"/>
                </a:lnTo>
                <a:lnTo>
                  <a:pt x="46724" y="69576"/>
                </a:lnTo>
                <a:lnTo>
                  <a:pt x="52224" y="71070"/>
                </a:lnTo>
                <a:lnTo>
                  <a:pt x="57917" y="71329"/>
                </a:lnTo>
                <a:lnTo>
                  <a:pt x="60440" y="72357"/>
                </a:lnTo>
                <a:lnTo>
                  <a:pt x="63113" y="74035"/>
                </a:lnTo>
                <a:lnTo>
                  <a:pt x="65888" y="76145"/>
                </a:lnTo>
                <a:lnTo>
                  <a:pt x="69722" y="77553"/>
                </a:lnTo>
                <a:lnTo>
                  <a:pt x="87488" y="79812"/>
                </a:lnTo>
                <a:lnTo>
                  <a:pt x="110027" y="80335"/>
                </a:lnTo>
                <a:lnTo>
                  <a:pt x="123772" y="80358"/>
                </a:lnTo>
                <a:lnTo>
                  <a:pt x="128155" y="81353"/>
                </a:lnTo>
                <a:lnTo>
                  <a:pt x="132069" y="83009"/>
                </a:lnTo>
                <a:lnTo>
                  <a:pt x="135671" y="85105"/>
                </a:lnTo>
                <a:lnTo>
                  <a:pt x="144965" y="87434"/>
                </a:lnTo>
                <a:lnTo>
                  <a:pt x="166779" y="89052"/>
                </a:lnTo>
                <a:lnTo>
                  <a:pt x="189140" y="89265"/>
                </a:lnTo>
                <a:lnTo>
                  <a:pt x="203767" y="89287"/>
                </a:lnTo>
                <a:lnTo>
                  <a:pt x="208274" y="88299"/>
                </a:lnTo>
                <a:lnTo>
                  <a:pt x="212271" y="86647"/>
                </a:lnTo>
                <a:lnTo>
                  <a:pt x="215928" y="84554"/>
                </a:lnTo>
                <a:lnTo>
                  <a:pt x="225283" y="82228"/>
                </a:lnTo>
                <a:lnTo>
                  <a:pt x="249427" y="80531"/>
                </a:lnTo>
                <a:lnTo>
                  <a:pt x="252605" y="80477"/>
                </a:lnTo>
                <a:lnTo>
                  <a:pt x="261428" y="77770"/>
                </a:lnTo>
                <a:lnTo>
                  <a:pt x="266558" y="75659"/>
                </a:lnTo>
                <a:lnTo>
                  <a:pt x="274905" y="73314"/>
                </a:lnTo>
                <a:lnTo>
                  <a:pt x="297588" y="70693"/>
                </a:lnTo>
                <a:lnTo>
                  <a:pt x="301579" y="68957"/>
                </a:lnTo>
                <a:lnTo>
                  <a:pt x="305233" y="66807"/>
                </a:lnTo>
                <a:lnTo>
                  <a:pt x="311938" y="64419"/>
                </a:lnTo>
                <a:lnTo>
                  <a:pt x="323936" y="63074"/>
                </a:lnTo>
                <a:lnTo>
                  <a:pt x="345769" y="62620"/>
                </a:lnTo>
                <a:lnTo>
                  <a:pt x="350567" y="61590"/>
                </a:lnTo>
                <a:lnTo>
                  <a:pt x="354758" y="59912"/>
                </a:lnTo>
                <a:lnTo>
                  <a:pt x="358545" y="57800"/>
                </a:lnTo>
                <a:lnTo>
                  <a:pt x="368043" y="55455"/>
                </a:lnTo>
                <a:lnTo>
                  <a:pt x="390310" y="53949"/>
                </a:lnTo>
                <a:lnTo>
                  <a:pt x="395144" y="54818"/>
                </a:lnTo>
                <a:lnTo>
                  <a:pt x="399359" y="56389"/>
                </a:lnTo>
                <a:lnTo>
                  <a:pt x="403161" y="58428"/>
                </a:lnTo>
                <a:lnTo>
                  <a:pt x="412678" y="60695"/>
                </a:lnTo>
                <a:lnTo>
                  <a:pt x="434956" y="62150"/>
                </a:lnTo>
                <a:lnTo>
                  <a:pt x="458465" y="62437"/>
                </a:lnTo>
                <a:lnTo>
                  <a:pt x="568632" y="62508"/>
                </a:lnTo>
                <a:lnTo>
                  <a:pt x="580478" y="65154"/>
                </a:lnTo>
                <a:lnTo>
                  <a:pt x="586415" y="67248"/>
                </a:lnTo>
                <a:lnTo>
                  <a:pt x="598304" y="69576"/>
                </a:lnTo>
                <a:lnTo>
                  <a:pt x="604252" y="70197"/>
                </a:lnTo>
                <a:lnTo>
                  <a:pt x="609210" y="69618"/>
                </a:lnTo>
                <a:lnTo>
                  <a:pt x="613507" y="68240"/>
                </a:lnTo>
                <a:lnTo>
                  <a:pt x="617364" y="66330"/>
                </a:lnTo>
                <a:lnTo>
                  <a:pt x="626941" y="64206"/>
                </a:lnTo>
                <a:lnTo>
                  <a:pt x="648952" y="62732"/>
                </a:lnTo>
                <a:lnTo>
                  <a:pt x="671339" y="62537"/>
                </a:lnTo>
                <a:lnTo>
                  <a:pt x="674771" y="61536"/>
                </a:lnTo>
                <a:lnTo>
                  <a:pt x="678050" y="59876"/>
                </a:lnTo>
                <a:lnTo>
                  <a:pt x="681229" y="57777"/>
                </a:lnTo>
                <a:lnTo>
                  <a:pt x="687406" y="55444"/>
                </a:lnTo>
                <a:lnTo>
                  <a:pt x="699108" y="54131"/>
                </a:lnTo>
                <a:lnTo>
                  <a:pt x="704197" y="53947"/>
                </a:lnTo>
                <a:lnTo>
                  <a:pt x="708582" y="52832"/>
                </a:lnTo>
                <a:lnTo>
                  <a:pt x="712498" y="51096"/>
                </a:lnTo>
                <a:lnTo>
                  <a:pt x="721170" y="45923"/>
                </a:lnTo>
                <a:lnTo>
                  <a:pt x="727648" y="42569"/>
                </a:lnTo>
                <a:lnTo>
                  <a:pt x="738494" y="37072"/>
                </a:lnTo>
                <a:lnTo>
                  <a:pt x="740376" y="35629"/>
                </a:lnTo>
                <a:lnTo>
                  <a:pt x="742623" y="33674"/>
                </a:lnTo>
                <a:lnTo>
                  <a:pt x="745114" y="31380"/>
                </a:lnTo>
                <a:lnTo>
                  <a:pt x="747766" y="29849"/>
                </a:lnTo>
                <a:lnTo>
                  <a:pt x="757345" y="27193"/>
                </a:lnTo>
                <a:lnTo>
                  <a:pt x="758897" y="26066"/>
                </a:lnTo>
                <a:lnTo>
                  <a:pt x="760923" y="24322"/>
                </a:lnTo>
                <a:lnTo>
                  <a:pt x="766565" y="19137"/>
                </a:lnTo>
                <a:lnTo>
                  <a:pt x="769982" y="18427"/>
                </a:lnTo>
                <a:lnTo>
                  <a:pt x="781219" y="17893"/>
                </a:lnTo>
                <a:lnTo>
                  <a:pt x="782751" y="16889"/>
                </a:lnTo>
                <a:lnTo>
                  <a:pt x="783771" y="15228"/>
                </a:lnTo>
                <a:lnTo>
                  <a:pt x="785693" y="9298"/>
                </a:lnTo>
                <a:lnTo>
                  <a:pt x="794739" y="8930"/>
                </a:lnTo>
                <a:lnTo>
                  <a:pt x="785921" y="8930"/>
                </a:lnTo>
                <a:lnTo>
                  <a:pt x="783215" y="11575"/>
                </a:lnTo>
                <a:lnTo>
                  <a:pt x="778134" y="16618"/>
                </a:lnTo>
                <a:lnTo>
                  <a:pt x="774793" y="17308"/>
                </a:lnTo>
                <a:lnTo>
                  <a:pt x="752219" y="17853"/>
                </a:lnTo>
                <a:lnTo>
                  <a:pt x="732173" y="17859"/>
                </a:lnTo>
                <a:lnTo>
                  <a:pt x="728224" y="18851"/>
                </a:lnTo>
                <a:lnTo>
                  <a:pt x="724600" y="20505"/>
                </a:lnTo>
                <a:lnTo>
                  <a:pt x="721192" y="22600"/>
                </a:lnTo>
                <a:lnTo>
                  <a:pt x="714759" y="24927"/>
                </a:lnTo>
                <a:lnTo>
                  <a:pt x="702545" y="26421"/>
                </a:lnTo>
                <a:lnTo>
                  <a:pt x="684616" y="26757"/>
                </a:lnTo>
                <a:lnTo>
                  <a:pt x="676014" y="29420"/>
                </a:lnTo>
                <a:lnTo>
                  <a:pt x="670941" y="31520"/>
                </a:lnTo>
                <a:lnTo>
                  <a:pt x="662660" y="33853"/>
                </a:lnTo>
                <a:lnTo>
                  <a:pt x="645167" y="35473"/>
                </a:lnTo>
                <a:lnTo>
                  <a:pt x="623375" y="35687"/>
                </a:lnTo>
                <a:lnTo>
                  <a:pt x="619974" y="36690"/>
                </a:lnTo>
                <a:lnTo>
                  <a:pt x="616715" y="38350"/>
                </a:lnTo>
                <a:lnTo>
                  <a:pt x="613549" y="40450"/>
                </a:lnTo>
                <a:lnTo>
                  <a:pt x="604741" y="42782"/>
                </a:lnTo>
                <a:lnTo>
                  <a:pt x="583264" y="44403"/>
                </a:lnTo>
                <a:lnTo>
                  <a:pt x="556206" y="44616"/>
                </a:lnTo>
                <a:lnTo>
                  <a:pt x="525603" y="44646"/>
                </a:lnTo>
                <a:lnTo>
                  <a:pt x="513398" y="42001"/>
                </a:lnTo>
                <a:lnTo>
                  <a:pt x="505976" y="39907"/>
                </a:lnTo>
                <a:lnTo>
                  <a:pt x="495084" y="37580"/>
                </a:lnTo>
                <a:lnTo>
                  <a:pt x="475267" y="36086"/>
                </a:lnTo>
                <a:lnTo>
                  <a:pt x="452243" y="35791"/>
                </a:lnTo>
                <a:lnTo>
                  <a:pt x="391691" y="35720"/>
                </a:lnTo>
                <a:lnTo>
                  <a:pt x="382114" y="38365"/>
                </a:lnTo>
                <a:lnTo>
                  <a:pt x="376782" y="40460"/>
                </a:lnTo>
                <a:lnTo>
                  <a:pt x="365565" y="42787"/>
                </a:lnTo>
                <a:lnTo>
                  <a:pt x="342416" y="44403"/>
                </a:lnTo>
                <a:lnTo>
                  <a:pt x="315448" y="44627"/>
                </a:lnTo>
                <a:lnTo>
                  <a:pt x="180297" y="44649"/>
                </a:lnTo>
                <a:lnTo>
                  <a:pt x="169098" y="47294"/>
                </a:lnTo>
                <a:lnTo>
                  <a:pt x="163334" y="49389"/>
                </a:lnTo>
                <a:lnTo>
                  <a:pt x="154283" y="51716"/>
                </a:lnTo>
                <a:lnTo>
                  <a:pt x="131517" y="53415"/>
                </a:lnTo>
                <a:lnTo>
                  <a:pt x="114394" y="53546"/>
                </a:lnTo>
                <a:lnTo>
                  <a:pt x="110989" y="54549"/>
                </a:lnTo>
                <a:lnTo>
                  <a:pt x="107727" y="56210"/>
                </a:lnTo>
                <a:lnTo>
                  <a:pt x="104560" y="58309"/>
                </a:lnTo>
                <a:lnTo>
                  <a:pt x="98396" y="60642"/>
                </a:lnTo>
                <a:lnTo>
                  <a:pt x="86354" y="62140"/>
                </a:lnTo>
                <a:lnTo>
                  <a:pt x="62509" y="62493"/>
                </a:lnTo>
                <a:lnTo>
                  <a:pt x="59532" y="62498"/>
                </a:lnTo>
                <a:lnTo>
                  <a:pt x="56555" y="63494"/>
                </a:lnTo>
                <a:lnTo>
                  <a:pt x="53578" y="65149"/>
                </a:lnTo>
                <a:lnTo>
                  <a:pt x="50602" y="67245"/>
                </a:lnTo>
                <a:lnTo>
                  <a:pt x="44649" y="69574"/>
                </a:lnTo>
                <a:lnTo>
                  <a:pt x="32742" y="71069"/>
                </a:lnTo>
                <a:lnTo>
                  <a:pt x="19623" y="71405"/>
                </a:lnTo>
                <a:lnTo>
                  <a:pt x="15997" y="74069"/>
                </a:lnTo>
                <a:lnTo>
                  <a:pt x="10326" y="79123"/>
                </a:lnTo>
                <a:lnTo>
                  <a:pt x="6904" y="79815"/>
                </a:lnTo>
                <a:lnTo>
                  <a:pt x="3" y="80367"/>
                </a:lnTo>
                <a:lnTo>
                  <a:pt x="0" y="80367"/>
                </a:lnTo>
                <a:lnTo>
                  <a:pt x="70228" y="80367"/>
                </a:lnTo>
                <a:lnTo>
                  <a:pt x="74600" y="79376"/>
                </a:lnTo>
                <a:lnTo>
                  <a:pt x="78507" y="77722"/>
                </a:lnTo>
                <a:lnTo>
                  <a:pt x="82103" y="75627"/>
                </a:lnTo>
                <a:lnTo>
                  <a:pt x="88745" y="73300"/>
                </a:lnTo>
                <a:lnTo>
                  <a:pt x="101094" y="71805"/>
                </a:lnTo>
                <a:lnTo>
                  <a:pt x="123139" y="71486"/>
                </a:lnTo>
                <a:lnTo>
                  <a:pt x="153430" y="71440"/>
                </a:lnTo>
                <a:lnTo>
                  <a:pt x="162780" y="68793"/>
                </a:lnTo>
                <a:lnTo>
                  <a:pt x="168051" y="66698"/>
                </a:lnTo>
                <a:lnTo>
                  <a:pt x="176554" y="64370"/>
                </a:lnTo>
                <a:lnTo>
                  <a:pt x="199345" y="62753"/>
                </a:lnTo>
                <a:lnTo>
                  <a:pt x="221626" y="62540"/>
                </a:lnTo>
                <a:lnTo>
                  <a:pt x="226134" y="61537"/>
                </a:lnTo>
                <a:lnTo>
                  <a:pt x="230131" y="59877"/>
                </a:lnTo>
                <a:lnTo>
                  <a:pt x="233788" y="57777"/>
                </a:lnTo>
                <a:lnTo>
                  <a:pt x="243143" y="55444"/>
                </a:lnTo>
                <a:lnTo>
                  <a:pt x="264999" y="53824"/>
                </a:lnTo>
                <a:lnTo>
                  <a:pt x="287366" y="53610"/>
                </a:lnTo>
                <a:lnTo>
                  <a:pt x="296721" y="50947"/>
                </a:lnTo>
                <a:lnTo>
                  <a:pt x="301994" y="48848"/>
                </a:lnTo>
                <a:lnTo>
                  <a:pt x="310498" y="46515"/>
                </a:lnTo>
                <a:lnTo>
                  <a:pt x="334282" y="43902"/>
                </a:lnTo>
                <a:lnTo>
                  <a:pt x="339933" y="42167"/>
                </a:lnTo>
                <a:lnTo>
                  <a:pt x="345684" y="40017"/>
                </a:lnTo>
                <a:lnTo>
                  <a:pt x="357367" y="37629"/>
                </a:lnTo>
                <a:lnTo>
                  <a:pt x="380840" y="35970"/>
                </a:lnTo>
                <a:lnTo>
                  <a:pt x="403419" y="35752"/>
                </a:lnTo>
                <a:lnTo>
                  <a:pt x="560977" y="35719"/>
                </a:lnTo>
                <a:lnTo>
                  <a:pt x="565477" y="34727"/>
                </a:lnTo>
                <a:lnTo>
                  <a:pt x="569469" y="33073"/>
                </a:lnTo>
                <a:lnTo>
                  <a:pt x="573123" y="30979"/>
                </a:lnTo>
                <a:lnTo>
                  <a:pt x="582474" y="28651"/>
                </a:lnTo>
                <a:lnTo>
                  <a:pt x="606614" y="26953"/>
                </a:lnTo>
                <a:lnTo>
                  <a:pt x="627671" y="26804"/>
                </a:lnTo>
                <a:lnTo>
                  <a:pt x="632760" y="26799"/>
                </a:lnTo>
                <a:lnTo>
                  <a:pt x="637145" y="25803"/>
                </a:lnTo>
                <a:lnTo>
                  <a:pt x="641060" y="24148"/>
                </a:lnTo>
                <a:lnTo>
                  <a:pt x="644662" y="22052"/>
                </a:lnTo>
                <a:lnTo>
                  <a:pt x="651311" y="19723"/>
                </a:lnTo>
                <a:lnTo>
                  <a:pt x="663664" y="18228"/>
                </a:lnTo>
                <a:lnTo>
                  <a:pt x="672671" y="17968"/>
                </a:lnTo>
                <a:lnTo>
                  <a:pt x="674666" y="16940"/>
                </a:lnTo>
                <a:lnTo>
                  <a:pt x="675996" y="15262"/>
                </a:lnTo>
                <a:lnTo>
                  <a:pt x="676883" y="13152"/>
                </a:lnTo>
                <a:lnTo>
                  <a:pt x="678466" y="11744"/>
                </a:lnTo>
                <a:lnTo>
                  <a:pt x="680514" y="10806"/>
                </a:lnTo>
                <a:lnTo>
                  <a:pt x="685435" y="9764"/>
                </a:lnTo>
                <a:lnTo>
                  <a:pt x="708454" y="8962"/>
                </a:lnTo>
                <a:lnTo>
                  <a:pt x="710428" y="7959"/>
                </a:lnTo>
                <a:lnTo>
                  <a:pt x="711744" y="6299"/>
                </a:lnTo>
                <a:lnTo>
                  <a:pt x="712621" y="4199"/>
                </a:lnTo>
                <a:lnTo>
                  <a:pt x="714198" y="2800"/>
                </a:lnTo>
                <a:lnTo>
                  <a:pt x="716241" y="1866"/>
                </a:lnTo>
                <a:lnTo>
                  <a:pt x="722891" y="109"/>
                </a:lnTo>
                <a:lnTo>
                  <a:pt x="732235" y="0"/>
                </a:lnTo>
                <a:lnTo>
                  <a:pt x="72330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Annotation157"/>
          <p:cNvSpPr/>
          <p:nvPr/>
        </p:nvSpPr>
        <p:spPr>
          <a:xfrm>
            <a:off x="196463" y="3098602"/>
            <a:ext cx="4161179" cy="2638680"/>
          </a:xfrm>
          <a:custGeom>
            <a:avLst/>
            <a:gdLst/>
            <a:ahLst/>
            <a:cxnLst/>
            <a:rect l="0" t="0" r="0" b="0"/>
            <a:pathLst>
              <a:path w="4161179" h="2638680">
                <a:moveTo>
                  <a:pt x="2937857" y="366116"/>
                </a:moveTo>
                <a:lnTo>
                  <a:pt x="2937857" y="347154"/>
                </a:lnTo>
                <a:lnTo>
                  <a:pt x="2936865" y="340577"/>
                </a:lnTo>
                <a:lnTo>
                  <a:pt x="2930728" y="325586"/>
                </a:lnTo>
                <a:lnTo>
                  <a:pt x="2922626" y="310010"/>
                </a:lnTo>
                <a:lnTo>
                  <a:pt x="2908045" y="292153"/>
                </a:lnTo>
                <a:lnTo>
                  <a:pt x="2880123" y="264756"/>
                </a:lnTo>
                <a:lnTo>
                  <a:pt x="2819104" y="225152"/>
                </a:lnTo>
                <a:lnTo>
                  <a:pt x="2777763" y="207617"/>
                </a:lnTo>
                <a:lnTo>
                  <a:pt x="2748402" y="189434"/>
                </a:lnTo>
                <a:lnTo>
                  <a:pt x="2636271" y="146118"/>
                </a:lnTo>
                <a:lnTo>
                  <a:pt x="2493349" y="102032"/>
                </a:lnTo>
                <a:lnTo>
                  <a:pt x="2369414" y="74434"/>
                </a:lnTo>
                <a:lnTo>
                  <a:pt x="2208566" y="41671"/>
                </a:lnTo>
                <a:lnTo>
                  <a:pt x="2081157" y="26236"/>
                </a:lnTo>
                <a:lnTo>
                  <a:pt x="1955429" y="12048"/>
                </a:lnTo>
                <a:lnTo>
                  <a:pt x="1828921" y="4310"/>
                </a:lnTo>
                <a:lnTo>
                  <a:pt x="1705728" y="167"/>
                </a:lnTo>
                <a:lnTo>
                  <a:pt x="1503264" y="0"/>
                </a:lnTo>
                <a:lnTo>
                  <a:pt x="1381450" y="11022"/>
                </a:lnTo>
                <a:lnTo>
                  <a:pt x="1256344" y="24721"/>
                </a:lnTo>
                <a:lnTo>
                  <a:pt x="1129358" y="47659"/>
                </a:lnTo>
                <a:lnTo>
                  <a:pt x="1009093" y="78505"/>
                </a:lnTo>
                <a:lnTo>
                  <a:pt x="882168" y="118131"/>
                </a:lnTo>
                <a:lnTo>
                  <a:pt x="761059" y="169717"/>
                </a:lnTo>
                <a:lnTo>
                  <a:pt x="651910" y="225888"/>
                </a:lnTo>
                <a:lnTo>
                  <a:pt x="527025" y="306676"/>
                </a:lnTo>
                <a:lnTo>
                  <a:pt x="431683" y="384055"/>
                </a:lnTo>
                <a:lnTo>
                  <a:pt x="366286" y="449134"/>
                </a:lnTo>
                <a:lnTo>
                  <a:pt x="276813" y="549342"/>
                </a:lnTo>
                <a:lnTo>
                  <a:pt x="223397" y="625982"/>
                </a:lnTo>
                <a:lnTo>
                  <a:pt x="194417" y="674718"/>
                </a:lnTo>
                <a:lnTo>
                  <a:pt x="178675" y="696749"/>
                </a:lnTo>
                <a:lnTo>
                  <a:pt x="140157" y="773273"/>
                </a:lnTo>
                <a:lnTo>
                  <a:pt x="104193" y="851424"/>
                </a:lnTo>
                <a:lnTo>
                  <a:pt x="75582" y="925460"/>
                </a:lnTo>
                <a:lnTo>
                  <a:pt x="56648" y="1003262"/>
                </a:lnTo>
                <a:lnTo>
                  <a:pt x="38694" y="1078260"/>
                </a:lnTo>
                <a:lnTo>
                  <a:pt x="21819" y="1157033"/>
                </a:lnTo>
                <a:lnTo>
                  <a:pt x="12061" y="1235381"/>
                </a:lnTo>
                <a:lnTo>
                  <a:pt x="2035" y="1328492"/>
                </a:lnTo>
                <a:lnTo>
                  <a:pt x="169" y="1404428"/>
                </a:lnTo>
                <a:lnTo>
                  <a:pt x="0" y="1498596"/>
                </a:lnTo>
                <a:lnTo>
                  <a:pt x="7679" y="1578940"/>
                </a:lnTo>
                <a:lnTo>
                  <a:pt x="13551" y="1654565"/>
                </a:lnTo>
                <a:lnTo>
                  <a:pt x="29900" y="1726370"/>
                </a:lnTo>
                <a:lnTo>
                  <a:pt x="39939" y="1802580"/>
                </a:lnTo>
                <a:lnTo>
                  <a:pt x="51831" y="1847433"/>
                </a:lnTo>
                <a:lnTo>
                  <a:pt x="82465" y="1928927"/>
                </a:lnTo>
                <a:lnTo>
                  <a:pt x="119962" y="2008835"/>
                </a:lnTo>
                <a:lnTo>
                  <a:pt x="140398" y="2044830"/>
                </a:lnTo>
                <a:lnTo>
                  <a:pt x="144197" y="2053782"/>
                </a:lnTo>
                <a:lnTo>
                  <a:pt x="202140" y="2134194"/>
                </a:lnTo>
                <a:lnTo>
                  <a:pt x="227150" y="2168921"/>
                </a:lnTo>
                <a:lnTo>
                  <a:pt x="301573" y="2247798"/>
                </a:lnTo>
                <a:lnTo>
                  <a:pt x="323504" y="2267404"/>
                </a:lnTo>
                <a:lnTo>
                  <a:pt x="428630" y="2348338"/>
                </a:lnTo>
                <a:lnTo>
                  <a:pt x="508982" y="2407813"/>
                </a:lnTo>
                <a:lnTo>
                  <a:pt x="562560" y="2438307"/>
                </a:lnTo>
                <a:lnTo>
                  <a:pt x="581412" y="2448941"/>
                </a:lnTo>
                <a:lnTo>
                  <a:pt x="712454" y="2507197"/>
                </a:lnTo>
                <a:lnTo>
                  <a:pt x="836952" y="2549366"/>
                </a:lnTo>
                <a:lnTo>
                  <a:pt x="961495" y="2577753"/>
                </a:lnTo>
                <a:lnTo>
                  <a:pt x="1009059" y="2586973"/>
                </a:lnTo>
                <a:lnTo>
                  <a:pt x="1068578" y="2596390"/>
                </a:lnTo>
                <a:lnTo>
                  <a:pt x="1116201" y="2604985"/>
                </a:lnTo>
                <a:lnTo>
                  <a:pt x="1235263" y="2615114"/>
                </a:lnTo>
                <a:lnTo>
                  <a:pt x="1364002" y="2622512"/>
                </a:lnTo>
                <a:lnTo>
                  <a:pt x="1488184" y="2626247"/>
                </a:lnTo>
                <a:lnTo>
                  <a:pt x="1611213" y="2634010"/>
                </a:lnTo>
                <a:lnTo>
                  <a:pt x="1907967" y="2634257"/>
                </a:lnTo>
                <a:lnTo>
                  <a:pt x="1982380" y="2638679"/>
                </a:lnTo>
                <a:lnTo>
                  <a:pt x="2102435" y="2634429"/>
                </a:lnTo>
                <a:lnTo>
                  <a:pt x="2273974" y="2634259"/>
                </a:lnTo>
                <a:lnTo>
                  <a:pt x="2393142" y="2625879"/>
                </a:lnTo>
                <a:lnTo>
                  <a:pt x="2512208" y="2616254"/>
                </a:lnTo>
                <a:lnTo>
                  <a:pt x="2631271" y="2607869"/>
                </a:lnTo>
                <a:lnTo>
                  <a:pt x="2750333" y="2589392"/>
                </a:lnTo>
                <a:lnTo>
                  <a:pt x="2935248" y="2559733"/>
                </a:lnTo>
                <a:lnTo>
                  <a:pt x="3087183" y="2527099"/>
                </a:lnTo>
                <a:lnTo>
                  <a:pt x="3141537" y="2510454"/>
                </a:lnTo>
                <a:lnTo>
                  <a:pt x="3265198" y="2460758"/>
                </a:lnTo>
                <a:lnTo>
                  <a:pt x="3384340" y="2404717"/>
                </a:lnTo>
                <a:lnTo>
                  <a:pt x="3503404" y="2351374"/>
                </a:lnTo>
                <a:lnTo>
                  <a:pt x="3625994" y="2294764"/>
                </a:lnTo>
                <a:lnTo>
                  <a:pt x="3731213" y="2235395"/>
                </a:lnTo>
                <a:lnTo>
                  <a:pt x="3839745" y="2155139"/>
                </a:lnTo>
                <a:lnTo>
                  <a:pt x="3939223" y="2074773"/>
                </a:lnTo>
                <a:lnTo>
                  <a:pt x="4025199" y="1997768"/>
                </a:lnTo>
                <a:lnTo>
                  <a:pt x="4055778" y="1961411"/>
                </a:lnTo>
                <a:lnTo>
                  <a:pt x="4084637" y="1911671"/>
                </a:lnTo>
                <a:lnTo>
                  <a:pt x="4100939" y="1890219"/>
                </a:lnTo>
                <a:lnTo>
                  <a:pt x="4122201" y="1839262"/>
                </a:lnTo>
                <a:lnTo>
                  <a:pt x="4155267" y="1741285"/>
                </a:lnTo>
                <a:lnTo>
                  <a:pt x="4160047" y="1699432"/>
                </a:lnTo>
                <a:lnTo>
                  <a:pt x="4161178" y="1617622"/>
                </a:lnTo>
                <a:lnTo>
                  <a:pt x="4160223" y="1574683"/>
                </a:lnTo>
                <a:lnTo>
                  <a:pt x="4143132" y="1499582"/>
                </a:lnTo>
                <a:lnTo>
                  <a:pt x="4122515" y="1421548"/>
                </a:lnTo>
                <a:lnTo>
                  <a:pt x="4095555" y="1342181"/>
                </a:lnTo>
                <a:lnTo>
                  <a:pt x="4078763" y="1297401"/>
                </a:lnTo>
                <a:lnTo>
                  <a:pt x="4039062" y="1224760"/>
                </a:lnTo>
                <a:lnTo>
                  <a:pt x="3996514" y="1146701"/>
                </a:lnTo>
                <a:lnTo>
                  <a:pt x="3933638" y="1066966"/>
                </a:lnTo>
                <a:lnTo>
                  <a:pt x="3862242" y="974689"/>
                </a:lnTo>
                <a:lnTo>
                  <a:pt x="3786561" y="894882"/>
                </a:lnTo>
                <a:lnTo>
                  <a:pt x="3713763" y="820613"/>
                </a:lnTo>
                <a:lnTo>
                  <a:pt x="3624696" y="738617"/>
                </a:lnTo>
                <a:lnTo>
                  <a:pt x="3530261" y="661722"/>
                </a:lnTo>
                <a:lnTo>
                  <a:pt x="3420463" y="576130"/>
                </a:lnTo>
                <a:lnTo>
                  <a:pt x="3291657" y="495362"/>
                </a:lnTo>
                <a:lnTo>
                  <a:pt x="3169860" y="428638"/>
                </a:lnTo>
                <a:lnTo>
                  <a:pt x="3047160" y="360592"/>
                </a:lnTo>
                <a:lnTo>
                  <a:pt x="2928913" y="303564"/>
                </a:lnTo>
                <a:lnTo>
                  <a:pt x="2904116" y="292675"/>
                </a:lnTo>
                <a:lnTo>
                  <a:pt x="2774640" y="248004"/>
                </a:lnTo>
                <a:lnTo>
                  <a:pt x="2654137" y="207424"/>
                </a:lnTo>
                <a:lnTo>
                  <a:pt x="2526911" y="178646"/>
                </a:lnTo>
                <a:lnTo>
                  <a:pt x="2386821" y="148828"/>
                </a:lnTo>
                <a:lnTo>
                  <a:pt x="2260926" y="135340"/>
                </a:lnTo>
                <a:lnTo>
                  <a:pt x="2141502" y="125419"/>
                </a:lnTo>
                <a:lnTo>
                  <a:pt x="2080786" y="122422"/>
                </a:lnTo>
                <a:lnTo>
                  <a:pt x="2021099" y="116919"/>
                </a:lnTo>
                <a:lnTo>
                  <a:pt x="1914912" y="117099"/>
                </a:lnTo>
                <a:lnTo>
                  <a:pt x="1831671" y="124770"/>
                </a:lnTo>
                <a:lnTo>
                  <a:pt x="1746516" y="126005"/>
                </a:lnTo>
                <a:lnTo>
                  <a:pt x="1714490" y="1339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Annotation158"/>
          <p:cNvSpPr/>
          <p:nvPr/>
        </p:nvSpPr>
        <p:spPr>
          <a:xfrm>
            <a:off x="214312" y="1339456"/>
            <a:ext cx="651836" cy="2062755"/>
          </a:xfrm>
          <a:custGeom>
            <a:avLst/>
            <a:gdLst/>
            <a:ahLst/>
            <a:cxnLst/>
            <a:rect l="0" t="0" r="0" b="0"/>
            <a:pathLst>
              <a:path w="651836" h="2062755">
                <a:moveTo>
                  <a:pt x="508992" y="2062754"/>
                </a:moveTo>
                <a:lnTo>
                  <a:pt x="380997" y="2062754"/>
                </a:lnTo>
                <a:lnTo>
                  <a:pt x="378021" y="2061762"/>
                </a:lnTo>
                <a:lnTo>
                  <a:pt x="372070" y="2058013"/>
                </a:lnTo>
                <a:lnTo>
                  <a:pt x="363471" y="2055686"/>
                </a:lnTo>
                <a:lnTo>
                  <a:pt x="346522" y="2054192"/>
                </a:lnTo>
                <a:lnTo>
                  <a:pt x="343132" y="2053077"/>
                </a:lnTo>
                <a:lnTo>
                  <a:pt x="336719" y="2049192"/>
                </a:lnTo>
                <a:lnTo>
                  <a:pt x="324518" y="2039607"/>
                </a:lnTo>
                <a:lnTo>
                  <a:pt x="315537" y="2036052"/>
                </a:lnTo>
                <a:lnTo>
                  <a:pt x="295895" y="2023678"/>
                </a:lnTo>
                <a:lnTo>
                  <a:pt x="280625" y="2012077"/>
                </a:lnTo>
                <a:lnTo>
                  <a:pt x="270120" y="2003200"/>
                </a:lnTo>
                <a:lnTo>
                  <a:pt x="251942" y="1991312"/>
                </a:lnTo>
                <a:lnTo>
                  <a:pt x="239022" y="1982386"/>
                </a:lnTo>
                <a:lnTo>
                  <a:pt x="233762" y="1979409"/>
                </a:lnTo>
                <a:lnTo>
                  <a:pt x="225272" y="1970811"/>
                </a:lnTo>
                <a:lnTo>
                  <a:pt x="207634" y="1944335"/>
                </a:lnTo>
                <a:lnTo>
                  <a:pt x="193372" y="1931866"/>
                </a:lnTo>
                <a:lnTo>
                  <a:pt x="185823" y="1921568"/>
                </a:lnTo>
                <a:lnTo>
                  <a:pt x="166800" y="1879335"/>
                </a:lnTo>
                <a:lnTo>
                  <a:pt x="144752" y="1848590"/>
                </a:lnTo>
                <a:lnTo>
                  <a:pt x="134501" y="1827980"/>
                </a:lnTo>
                <a:lnTo>
                  <a:pt x="118144" y="1786583"/>
                </a:lnTo>
                <a:lnTo>
                  <a:pt x="100103" y="1757215"/>
                </a:lnTo>
                <a:lnTo>
                  <a:pt x="77500" y="1701264"/>
                </a:lnTo>
                <a:lnTo>
                  <a:pt x="59541" y="1651611"/>
                </a:lnTo>
                <a:lnTo>
                  <a:pt x="41673" y="1593637"/>
                </a:lnTo>
                <a:lnTo>
                  <a:pt x="31501" y="1536267"/>
                </a:lnTo>
                <a:lnTo>
                  <a:pt x="20342" y="1484234"/>
                </a:lnTo>
                <a:lnTo>
                  <a:pt x="11010" y="1421846"/>
                </a:lnTo>
                <a:lnTo>
                  <a:pt x="6466" y="1359349"/>
                </a:lnTo>
                <a:lnTo>
                  <a:pt x="1916" y="1328478"/>
                </a:lnTo>
                <a:lnTo>
                  <a:pt x="252" y="1271712"/>
                </a:lnTo>
                <a:lnTo>
                  <a:pt x="0" y="1031480"/>
                </a:lnTo>
                <a:lnTo>
                  <a:pt x="7688" y="968993"/>
                </a:lnTo>
                <a:lnTo>
                  <a:pt x="11412" y="920359"/>
                </a:lnTo>
                <a:lnTo>
                  <a:pt x="24361" y="859161"/>
                </a:lnTo>
                <a:lnTo>
                  <a:pt x="28715" y="831025"/>
                </a:lnTo>
                <a:lnTo>
                  <a:pt x="32606" y="811858"/>
                </a:lnTo>
                <a:lnTo>
                  <a:pt x="40049" y="755554"/>
                </a:lnTo>
                <a:lnTo>
                  <a:pt x="56674" y="692251"/>
                </a:lnTo>
                <a:lnTo>
                  <a:pt x="74099" y="640903"/>
                </a:lnTo>
                <a:lnTo>
                  <a:pt x="94425" y="589272"/>
                </a:lnTo>
                <a:lnTo>
                  <a:pt x="104927" y="556699"/>
                </a:lnTo>
                <a:lnTo>
                  <a:pt x="123105" y="518523"/>
                </a:lnTo>
                <a:lnTo>
                  <a:pt x="141285" y="477579"/>
                </a:lnTo>
                <a:lnTo>
                  <a:pt x="158169" y="447757"/>
                </a:lnTo>
                <a:lnTo>
                  <a:pt x="175739" y="420070"/>
                </a:lnTo>
                <a:lnTo>
                  <a:pt x="229199" y="339334"/>
                </a:lnTo>
                <a:lnTo>
                  <a:pt x="247864" y="304600"/>
                </a:lnTo>
                <a:lnTo>
                  <a:pt x="261966" y="290488"/>
                </a:lnTo>
                <a:lnTo>
                  <a:pt x="281900" y="271387"/>
                </a:lnTo>
                <a:lnTo>
                  <a:pt x="305356" y="241167"/>
                </a:lnTo>
                <a:lnTo>
                  <a:pt x="321986" y="223259"/>
                </a:lnTo>
                <a:lnTo>
                  <a:pt x="340643" y="204171"/>
                </a:lnTo>
                <a:lnTo>
                  <a:pt x="360020" y="189853"/>
                </a:lnTo>
                <a:lnTo>
                  <a:pt x="377612" y="167971"/>
                </a:lnTo>
                <a:lnTo>
                  <a:pt x="380726" y="165558"/>
                </a:lnTo>
                <a:lnTo>
                  <a:pt x="392852" y="159039"/>
                </a:lnTo>
                <a:lnTo>
                  <a:pt x="395847" y="156626"/>
                </a:lnTo>
                <a:lnTo>
                  <a:pt x="397843" y="154025"/>
                </a:lnTo>
                <a:lnTo>
                  <a:pt x="399174" y="151300"/>
                </a:lnTo>
                <a:lnTo>
                  <a:pt x="400061" y="148490"/>
                </a:lnTo>
                <a:lnTo>
                  <a:pt x="401645" y="146617"/>
                </a:lnTo>
                <a:lnTo>
                  <a:pt x="403693" y="145369"/>
                </a:lnTo>
                <a:lnTo>
                  <a:pt x="410765" y="142872"/>
                </a:lnTo>
                <a:lnTo>
                  <a:pt x="418454" y="142871"/>
                </a:lnTo>
                <a:lnTo>
                  <a:pt x="418868" y="143864"/>
                </a:lnTo>
                <a:lnTo>
                  <a:pt x="419586" y="150560"/>
                </a:lnTo>
                <a:lnTo>
                  <a:pt x="420615" y="150974"/>
                </a:lnTo>
                <a:lnTo>
                  <a:pt x="424404" y="151433"/>
                </a:lnTo>
                <a:lnTo>
                  <a:pt x="425811" y="152548"/>
                </a:lnTo>
                <a:lnTo>
                  <a:pt x="426749" y="154284"/>
                </a:lnTo>
                <a:lnTo>
                  <a:pt x="428515" y="160354"/>
                </a:lnTo>
                <a:lnTo>
                  <a:pt x="428625" y="190877"/>
                </a:lnTo>
                <a:lnTo>
                  <a:pt x="427633" y="192735"/>
                </a:lnTo>
                <a:lnTo>
                  <a:pt x="425979" y="193973"/>
                </a:lnTo>
                <a:lnTo>
                  <a:pt x="423884" y="194798"/>
                </a:lnTo>
                <a:lnTo>
                  <a:pt x="422488" y="196341"/>
                </a:lnTo>
                <a:lnTo>
                  <a:pt x="421557" y="198362"/>
                </a:lnTo>
                <a:lnTo>
                  <a:pt x="420523" y="203252"/>
                </a:lnTo>
                <a:lnTo>
                  <a:pt x="419696" y="266675"/>
                </a:lnTo>
                <a:lnTo>
                  <a:pt x="419695" y="355570"/>
                </a:lnTo>
                <a:lnTo>
                  <a:pt x="420688" y="360077"/>
                </a:lnTo>
                <a:lnTo>
                  <a:pt x="425832" y="372152"/>
                </a:lnTo>
                <a:lnTo>
                  <a:pt x="428257" y="394519"/>
                </a:lnTo>
                <a:lnTo>
                  <a:pt x="428593" y="413619"/>
                </a:lnTo>
                <a:lnTo>
                  <a:pt x="429596" y="416636"/>
                </a:lnTo>
                <a:lnTo>
                  <a:pt x="434756" y="425621"/>
                </a:lnTo>
                <a:lnTo>
                  <a:pt x="436311" y="431587"/>
                </a:lnTo>
                <a:lnTo>
                  <a:pt x="437554" y="455374"/>
                </a:lnTo>
                <a:lnTo>
                  <a:pt x="437555" y="434160"/>
                </a:lnTo>
                <a:lnTo>
                  <a:pt x="438547" y="431322"/>
                </a:lnTo>
                <a:lnTo>
                  <a:pt x="443692" y="422587"/>
                </a:lnTo>
                <a:lnTo>
                  <a:pt x="445243" y="416679"/>
                </a:lnTo>
                <a:lnTo>
                  <a:pt x="446475" y="376256"/>
                </a:lnTo>
                <a:lnTo>
                  <a:pt x="443834" y="365329"/>
                </a:lnTo>
                <a:lnTo>
                  <a:pt x="439415" y="350668"/>
                </a:lnTo>
                <a:lnTo>
                  <a:pt x="437800" y="326560"/>
                </a:lnTo>
                <a:lnTo>
                  <a:pt x="437587" y="302280"/>
                </a:lnTo>
                <a:lnTo>
                  <a:pt x="434923" y="292764"/>
                </a:lnTo>
                <a:lnTo>
                  <a:pt x="431424" y="282912"/>
                </a:lnTo>
                <a:lnTo>
                  <a:pt x="429869" y="275226"/>
                </a:lnTo>
                <a:lnTo>
                  <a:pt x="427879" y="249934"/>
                </a:lnTo>
                <a:lnTo>
                  <a:pt x="422561" y="235889"/>
                </a:lnTo>
                <a:lnTo>
                  <a:pt x="420261" y="213868"/>
                </a:lnTo>
                <a:lnTo>
                  <a:pt x="419728" y="172611"/>
                </a:lnTo>
                <a:lnTo>
                  <a:pt x="418725" y="167659"/>
                </a:lnTo>
                <a:lnTo>
                  <a:pt x="414965" y="159511"/>
                </a:lnTo>
                <a:lnTo>
                  <a:pt x="414557" y="154956"/>
                </a:lnTo>
                <a:lnTo>
                  <a:pt x="416740" y="139066"/>
                </a:lnTo>
                <a:lnTo>
                  <a:pt x="411057" y="99926"/>
                </a:lnTo>
                <a:lnTo>
                  <a:pt x="411952" y="95390"/>
                </a:lnTo>
                <a:lnTo>
                  <a:pt x="416960" y="83272"/>
                </a:lnTo>
                <a:lnTo>
                  <a:pt x="419335" y="60891"/>
                </a:lnTo>
                <a:lnTo>
                  <a:pt x="419693" y="28560"/>
                </a:lnTo>
                <a:lnTo>
                  <a:pt x="422340" y="24928"/>
                </a:lnTo>
                <a:lnTo>
                  <a:pt x="424435" y="22571"/>
                </a:lnTo>
                <a:lnTo>
                  <a:pt x="425832" y="20007"/>
                </a:lnTo>
                <a:lnTo>
                  <a:pt x="427384" y="14513"/>
                </a:lnTo>
                <a:lnTo>
                  <a:pt x="428790" y="12650"/>
                </a:lnTo>
                <a:lnTo>
                  <a:pt x="430719" y="11409"/>
                </a:lnTo>
                <a:lnTo>
                  <a:pt x="432998" y="10581"/>
                </a:lnTo>
                <a:lnTo>
                  <a:pt x="434517" y="9038"/>
                </a:lnTo>
                <a:lnTo>
                  <a:pt x="435529" y="7016"/>
                </a:lnTo>
                <a:lnTo>
                  <a:pt x="437520" y="118"/>
                </a:lnTo>
                <a:lnTo>
                  <a:pt x="450856" y="0"/>
                </a:lnTo>
                <a:lnTo>
                  <a:pt x="452375" y="991"/>
                </a:lnTo>
                <a:lnTo>
                  <a:pt x="453388" y="2644"/>
                </a:lnTo>
                <a:lnTo>
                  <a:pt x="454064" y="4738"/>
                </a:lnTo>
                <a:lnTo>
                  <a:pt x="455506" y="6134"/>
                </a:lnTo>
                <a:lnTo>
                  <a:pt x="457460" y="7065"/>
                </a:lnTo>
                <a:lnTo>
                  <a:pt x="459754" y="7685"/>
                </a:lnTo>
                <a:lnTo>
                  <a:pt x="464950" y="11021"/>
                </a:lnTo>
                <a:lnTo>
                  <a:pt x="467724" y="13299"/>
                </a:lnTo>
                <a:lnTo>
                  <a:pt x="470566" y="14818"/>
                </a:lnTo>
                <a:lnTo>
                  <a:pt x="479306" y="17948"/>
                </a:lnTo>
                <a:lnTo>
                  <a:pt x="488180" y="23726"/>
                </a:lnTo>
                <a:lnTo>
                  <a:pt x="497093" y="26871"/>
                </a:lnTo>
                <a:lnTo>
                  <a:pt x="506018" y="33646"/>
                </a:lnTo>
                <a:lnTo>
                  <a:pt x="523875" y="50678"/>
                </a:lnTo>
                <a:lnTo>
                  <a:pt x="538758" y="65491"/>
                </a:lnTo>
                <a:lnTo>
                  <a:pt x="540742" y="68464"/>
                </a:lnTo>
                <a:lnTo>
                  <a:pt x="542947" y="74414"/>
                </a:lnTo>
                <a:lnTo>
                  <a:pt x="545519" y="76397"/>
                </a:lnTo>
                <a:lnTo>
                  <a:pt x="549219" y="77719"/>
                </a:lnTo>
                <a:lnTo>
                  <a:pt x="553669" y="78601"/>
                </a:lnTo>
                <a:lnTo>
                  <a:pt x="561260" y="82226"/>
                </a:lnTo>
                <a:lnTo>
                  <a:pt x="577281" y="95492"/>
                </a:lnTo>
                <a:lnTo>
                  <a:pt x="583330" y="101309"/>
                </a:lnTo>
                <a:lnTo>
                  <a:pt x="586332" y="103257"/>
                </a:lnTo>
                <a:lnTo>
                  <a:pt x="595297" y="106991"/>
                </a:lnTo>
                <a:lnTo>
                  <a:pt x="607034" y="116146"/>
                </a:lnTo>
                <a:lnTo>
                  <a:pt x="611436" y="120410"/>
                </a:lnTo>
                <a:lnTo>
                  <a:pt x="613999" y="121944"/>
                </a:lnTo>
                <a:lnTo>
                  <a:pt x="622347" y="125095"/>
                </a:lnTo>
                <a:lnTo>
                  <a:pt x="632276" y="132581"/>
                </a:lnTo>
                <a:lnTo>
                  <a:pt x="635884" y="133337"/>
                </a:lnTo>
                <a:lnTo>
                  <a:pt x="638235" y="133539"/>
                </a:lnTo>
                <a:lnTo>
                  <a:pt x="639803" y="134665"/>
                </a:lnTo>
                <a:lnTo>
                  <a:pt x="640848" y="136408"/>
                </a:lnTo>
                <a:lnTo>
                  <a:pt x="642815" y="142493"/>
                </a:lnTo>
                <a:lnTo>
                  <a:pt x="651835" y="142870"/>
                </a:lnTo>
                <a:lnTo>
                  <a:pt x="644176" y="150560"/>
                </a:lnTo>
                <a:lnTo>
                  <a:pt x="643488" y="153895"/>
                </a:lnTo>
                <a:lnTo>
                  <a:pt x="643304" y="156174"/>
                </a:lnTo>
                <a:lnTo>
                  <a:pt x="642190" y="157693"/>
                </a:lnTo>
                <a:lnTo>
                  <a:pt x="640455" y="158706"/>
                </a:lnTo>
                <a:lnTo>
                  <a:pt x="638306" y="159381"/>
                </a:lnTo>
                <a:lnTo>
                  <a:pt x="633272" y="162777"/>
                </a:lnTo>
                <a:lnTo>
                  <a:pt x="630541" y="165071"/>
                </a:lnTo>
                <a:lnTo>
                  <a:pt x="627728" y="166601"/>
                </a:lnTo>
                <a:lnTo>
                  <a:pt x="621956" y="168301"/>
                </a:lnTo>
                <a:lnTo>
                  <a:pt x="619028" y="170738"/>
                </a:lnTo>
                <a:lnTo>
                  <a:pt x="609174" y="182658"/>
                </a:lnTo>
                <a:lnTo>
                  <a:pt x="591216" y="196077"/>
                </a:lnTo>
                <a:lnTo>
                  <a:pt x="583239" y="202237"/>
                </a:lnTo>
                <a:lnTo>
                  <a:pt x="564595" y="214276"/>
                </a:lnTo>
                <a:lnTo>
                  <a:pt x="546324" y="230949"/>
                </a:lnTo>
                <a:lnTo>
                  <a:pt x="515065" y="261825"/>
                </a:lnTo>
                <a:lnTo>
                  <a:pt x="479228" y="297652"/>
                </a:lnTo>
                <a:lnTo>
                  <a:pt x="477243" y="300629"/>
                </a:lnTo>
                <a:lnTo>
                  <a:pt x="473457" y="309559"/>
                </a:lnTo>
                <a:lnTo>
                  <a:pt x="467485" y="318488"/>
                </a:lnTo>
                <a:lnTo>
                  <a:pt x="465740" y="324442"/>
                </a:lnTo>
                <a:lnTo>
                  <a:pt x="464282" y="326426"/>
                </a:lnTo>
                <a:lnTo>
                  <a:pt x="462318" y="327749"/>
                </a:lnTo>
                <a:lnTo>
                  <a:pt x="460017" y="328631"/>
                </a:lnTo>
                <a:lnTo>
                  <a:pt x="458483" y="330211"/>
                </a:lnTo>
                <a:lnTo>
                  <a:pt x="457460" y="332257"/>
                </a:lnTo>
                <a:lnTo>
                  <a:pt x="456323" y="337176"/>
                </a:lnTo>
                <a:lnTo>
                  <a:pt x="455414" y="36611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Annotation159"/>
          <p:cNvSpPr/>
          <p:nvPr/>
        </p:nvSpPr>
        <p:spPr>
          <a:xfrm>
            <a:off x="4446984" y="4375546"/>
            <a:ext cx="1893095" cy="463058"/>
          </a:xfrm>
          <a:custGeom>
            <a:avLst/>
            <a:gdLst/>
            <a:ahLst/>
            <a:cxnLst/>
            <a:rect l="0" t="0" r="0" b="0"/>
            <a:pathLst>
              <a:path w="1893095" h="463058">
                <a:moveTo>
                  <a:pt x="0" y="0"/>
                </a:moveTo>
                <a:lnTo>
                  <a:pt x="0" y="4741"/>
                </a:lnTo>
                <a:lnTo>
                  <a:pt x="992" y="11098"/>
                </a:lnTo>
                <a:lnTo>
                  <a:pt x="4740" y="31391"/>
                </a:lnTo>
                <a:lnTo>
                  <a:pt x="7129" y="39779"/>
                </a:lnTo>
                <a:lnTo>
                  <a:pt x="12429" y="51745"/>
                </a:lnTo>
                <a:lnTo>
                  <a:pt x="15445" y="63016"/>
                </a:lnTo>
                <a:lnTo>
                  <a:pt x="16786" y="73648"/>
                </a:lnTo>
                <a:lnTo>
                  <a:pt x="17383" y="81681"/>
                </a:lnTo>
                <a:lnTo>
                  <a:pt x="20293" y="91204"/>
                </a:lnTo>
                <a:lnTo>
                  <a:pt x="23902" y="102051"/>
                </a:lnTo>
                <a:lnTo>
                  <a:pt x="25506" y="113486"/>
                </a:lnTo>
                <a:lnTo>
                  <a:pt x="28864" y="122537"/>
                </a:lnTo>
                <a:lnTo>
                  <a:pt x="36333" y="135857"/>
                </a:lnTo>
                <a:lnTo>
                  <a:pt x="39105" y="141173"/>
                </a:lnTo>
                <a:lnTo>
                  <a:pt x="42185" y="152371"/>
                </a:lnTo>
                <a:lnTo>
                  <a:pt x="43006" y="158136"/>
                </a:lnTo>
                <a:lnTo>
                  <a:pt x="46564" y="167187"/>
                </a:lnTo>
                <a:lnTo>
                  <a:pt x="54146" y="180506"/>
                </a:lnTo>
                <a:lnTo>
                  <a:pt x="62676" y="194374"/>
                </a:lnTo>
                <a:lnTo>
                  <a:pt x="74447" y="207949"/>
                </a:lnTo>
                <a:lnTo>
                  <a:pt x="83354" y="221908"/>
                </a:lnTo>
                <a:lnTo>
                  <a:pt x="91947" y="230256"/>
                </a:lnTo>
                <a:lnTo>
                  <a:pt x="108892" y="243700"/>
                </a:lnTo>
                <a:lnTo>
                  <a:pt x="122786" y="255910"/>
                </a:lnTo>
                <a:lnTo>
                  <a:pt x="137033" y="263901"/>
                </a:lnTo>
                <a:lnTo>
                  <a:pt x="170280" y="274725"/>
                </a:lnTo>
                <a:lnTo>
                  <a:pt x="203683" y="276698"/>
                </a:lnTo>
                <a:lnTo>
                  <a:pt x="214880" y="274120"/>
                </a:lnTo>
                <a:lnTo>
                  <a:pt x="226471" y="270660"/>
                </a:lnTo>
                <a:lnTo>
                  <a:pt x="243161" y="267719"/>
                </a:lnTo>
                <a:lnTo>
                  <a:pt x="255823" y="261997"/>
                </a:lnTo>
                <a:lnTo>
                  <a:pt x="277376" y="256915"/>
                </a:lnTo>
                <a:lnTo>
                  <a:pt x="305667" y="243809"/>
                </a:lnTo>
                <a:lnTo>
                  <a:pt x="313784" y="238006"/>
                </a:lnTo>
                <a:lnTo>
                  <a:pt x="318330" y="236061"/>
                </a:lnTo>
                <a:lnTo>
                  <a:pt x="328673" y="233900"/>
                </a:lnTo>
                <a:lnTo>
                  <a:pt x="339884" y="227648"/>
                </a:lnTo>
                <a:lnTo>
                  <a:pt x="354707" y="215619"/>
                </a:lnTo>
                <a:lnTo>
                  <a:pt x="363030" y="208940"/>
                </a:lnTo>
                <a:lnTo>
                  <a:pt x="381897" y="196569"/>
                </a:lnTo>
                <a:lnTo>
                  <a:pt x="394936" y="187558"/>
                </a:lnTo>
                <a:lnTo>
                  <a:pt x="408721" y="178604"/>
                </a:lnTo>
                <a:lnTo>
                  <a:pt x="421735" y="169668"/>
                </a:lnTo>
                <a:lnTo>
                  <a:pt x="435513" y="160736"/>
                </a:lnTo>
                <a:lnTo>
                  <a:pt x="439170" y="157759"/>
                </a:lnTo>
                <a:lnTo>
                  <a:pt x="443592" y="155774"/>
                </a:lnTo>
                <a:lnTo>
                  <a:pt x="470700" y="147587"/>
                </a:lnTo>
                <a:lnTo>
                  <a:pt x="488051" y="137669"/>
                </a:lnTo>
                <a:lnTo>
                  <a:pt x="502898" y="134057"/>
                </a:lnTo>
                <a:lnTo>
                  <a:pt x="515013" y="128136"/>
                </a:lnTo>
                <a:lnTo>
                  <a:pt x="530730" y="125940"/>
                </a:lnTo>
                <a:lnTo>
                  <a:pt x="586729" y="125032"/>
                </a:lnTo>
                <a:lnTo>
                  <a:pt x="590582" y="125026"/>
                </a:lnTo>
                <a:lnTo>
                  <a:pt x="600155" y="127667"/>
                </a:lnTo>
                <a:lnTo>
                  <a:pt x="628300" y="139255"/>
                </a:lnTo>
                <a:lnTo>
                  <a:pt x="651916" y="144806"/>
                </a:lnTo>
                <a:lnTo>
                  <a:pt x="681639" y="158012"/>
                </a:lnTo>
                <a:lnTo>
                  <a:pt x="693542" y="163824"/>
                </a:lnTo>
                <a:lnTo>
                  <a:pt x="698501" y="167756"/>
                </a:lnTo>
                <a:lnTo>
                  <a:pt x="711215" y="181777"/>
                </a:lnTo>
                <a:lnTo>
                  <a:pt x="727109" y="193648"/>
                </a:lnTo>
                <a:lnTo>
                  <a:pt x="738556" y="203806"/>
                </a:lnTo>
                <a:lnTo>
                  <a:pt x="751415" y="215940"/>
                </a:lnTo>
                <a:lnTo>
                  <a:pt x="778473" y="242719"/>
                </a:lnTo>
                <a:lnTo>
                  <a:pt x="785196" y="252073"/>
                </a:lnTo>
                <a:lnTo>
                  <a:pt x="791491" y="262845"/>
                </a:lnTo>
                <a:lnTo>
                  <a:pt x="797597" y="274248"/>
                </a:lnTo>
                <a:lnTo>
                  <a:pt x="806612" y="287082"/>
                </a:lnTo>
                <a:lnTo>
                  <a:pt x="817555" y="300308"/>
                </a:lnTo>
                <a:lnTo>
                  <a:pt x="821345" y="309467"/>
                </a:lnTo>
                <a:lnTo>
                  <a:pt x="827319" y="318464"/>
                </a:lnTo>
                <a:lnTo>
                  <a:pt x="830522" y="327414"/>
                </a:lnTo>
                <a:lnTo>
                  <a:pt x="839355" y="339283"/>
                </a:lnTo>
                <a:lnTo>
                  <a:pt x="847076" y="339325"/>
                </a:lnTo>
                <a:lnTo>
                  <a:pt x="847491" y="338334"/>
                </a:lnTo>
                <a:lnTo>
                  <a:pt x="848211" y="331640"/>
                </a:lnTo>
                <a:lnTo>
                  <a:pt x="854435" y="323515"/>
                </a:lnTo>
                <a:lnTo>
                  <a:pt x="857408" y="315240"/>
                </a:lnTo>
                <a:lnTo>
                  <a:pt x="866799" y="303555"/>
                </a:lnTo>
                <a:lnTo>
                  <a:pt x="869569" y="300597"/>
                </a:lnTo>
                <a:lnTo>
                  <a:pt x="871416" y="297633"/>
                </a:lnTo>
                <a:lnTo>
                  <a:pt x="875007" y="288720"/>
                </a:lnTo>
                <a:lnTo>
                  <a:pt x="881914" y="278803"/>
                </a:lnTo>
                <a:lnTo>
                  <a:pt x="890245" y="264730"/>
                </a:lnTo>
                <a:lnTo>
                  <a:pt x="896057" y="257225"/>
                </a:lnTo>
                <a:lnTo>
                  <a:pt x="904594" y="250583"/>
                </a:lnTo>
                <a:lnTo>
                  <a:pt x="921503" y="238234"/>
                </a:lnTo>
                <a:lnTo>
                  <a:pt x="931299" y="224487"/>
                </a:lnTo>
                <a:lnTo>
                  <a:pt x="940101" y="216190"/>
                </a:lnTo>
                <a:lnTo>
                  <a:pt x="957179" y="202778"/>
                </a:lnTo>
                <a:lnTo>
                  <a:pt x="961573" y="200669"/>
                </a:lnTo>
                <a:lnTo>
                  <a:pt x="978229" y="195718"/>
                </a:lnTo>
                <a:lnTo>
                  <a:pt x="1000583" y="184550"/>
                </a:lnTo>
                <a:lnTo>
                  <a:pt x="1044626" y="171875"/>
                </a:lnTo>
                <a:lnTo>
                  <a:pt x="1081696" y="169794"/>
                </a:lnTo>
                <a:lnTo>
                  <a:pt x="1091280" y="172368"/>
                </a:lnTo>
                <a:lnTo>
                  <a:pt x="1105186" y="176749"/>
                </a:lnTo>
                <a:lnTo>
                  <a:pt x="1113295" y="178766"/>
                </a:lnTo>
                <a:lnTo>
                  <a:pt x="1128025" y="185480"/>
                </a:lnTo>
                <a:lnTo>
                  <a:pt x="1150313" y="199553"/>
                </a:lnTo>
                <a:lnTo>
                  <a:pt x="1158818" y="208084"/>
                </a:lnTo>
                <a:lnTo>
                  <a:pt x="1162475" y="213137"/>
                </a:lnTo>
                <a:lnTo>
                  <a:pt x="1171830" y="221397"/>
                </a:lnTo>
                <a:lnTo>
                  <a:pt x="1177102" y="224989"/>
                </a:lnTo>
                <a:lnTo>
                  <a:pt x="1185607" y="234271"/>
                </a:lnTo>
                <a:lnTo>
                  <a:pt x="1189264" y="239525"/>
                </a:lnTo>
                <a:lnTo>
                  <a:pt x="1198619" y="248007"/>
                </a:lnTo>
                <a:lnTo>
                  <a:pt x="1215042" y="261007"/>
                </a:lnTo>
                <a:lnTo>
                  <a:pt x="1226612" y="271777"/>
                </a:lnTo>
                <a:lnTo>
                  <a:pt x="1250210" y="294860"/>
                </a:lnTo>
                <a:lnTo>
                  <a:pt x="1309688" y="354215"/>
                </a:lnTo>
                <a:lnTo>
                  <a:pt x="1324240" y="363473"/>
                </a:lnTo>
                <a:lnTo>
                  <a:pt x="1339637" y="371888"/>
                </a:lnTo>
                <a:lnTo>
                  <a:pt x="1353094" y="382242"/>
                </a:lnTo>
                <a:lnTo>
                  <a:pt x="1365690" y="393458"/>
                </a:lnTo>
                <a:lnTo>
                  <a:pt x="1371828" y="399228"/>
                </a:lnTo>
                <a:lnTo>
                  <a:pt x="1386584" y="408284"/>
                </a:lnTo>
                <a:lnTo>
                  <a:pt x="1420311" y="422182"/>
                </a:lnTo>
                <a:lnTo>
                  <a:pt x="1449499" y="434482"/>
                </a:lnTo>
                <a:lnTo>
                  <a:pt x="1482899" y="446466"/>
                </a:lnTo>
                <a:lnTo>
                  <a:pt x="1506640" y="452763"/>
                </a:lnTo>
                <a:lnTo>
                  <a:pt x="1563073" y="460000"/>
                </a:lnTo>
                <a:lnTo>
                  <a:pt x="1589596" y="463057"/>
                </a:lnTo>
                <a:lnTo>
                  <a:pt x="1645861" y="455175"/>
                </a:lnTo>
                <a:lnTo>
                  <a:pt x="1702180" y="442142"/>
                </a:lnTo>
                <a:lnTo>
                  <a:pt x="1734951" y="428445"/>
                </a:lnTo>
                <a:lnTo>
                  <a:pt x="1749386" y="422592"/>
                </a:lnTo>
                <a:lnTo>
                  <a:pt x="1759110" y="416683"/>
                </a:lnTo>
                <a:lnTo>
                  <a:pt x="1774902" y="403039"/>
                </a:lnTo>
                <a:lnTo>
                  <a:pt x="1792149" y="391168"/>
                </a:lnTo>
                <a:lnTo>
                  <a:pt x="1809617" y="378268"/>
                </a:lnTo>
                <a:lnTo>
                  <a:pt x="1828501" y="366166"/>
                </a:lnTo>
                <a:lnTo>
                  <a:pt x="1832173" y="363174"/>
                </a:lnTo>
                <a:lnTo>
                  <a:pt x="1838898" y="354557"/>
                </a:lnTo>
                <a:lnTo>
                  <a:pt x="1848262" y="341195"/>
                </a:lnTo>
                <a:lnTo>
                  <a:pt x="1851299" y="337596"/>
                </a:lnTo>
                <a:lnTo>
                  <a:pt x="1854317" y="335197"/>
                </a:lnTo>
                <a:lnTo>
                  <a:pt x="1857321" y="333597"/>
                </a:lnTo>
                <a:lnTo>
                  <a:pt x="1860315" y="332532"/>
                </a:lnTo>
                <a:lnTo>
                  <a:pt x="1862312" y="330828"/>
                </a:lnTo>
                <a:lnTo>
                  <a:pt x="1863643" y="328700"/>
                </a:lnTo>
                <a:lnTo>
                  <a:pt x="1864529" y="326291"/>
                </a:lnTo>
                <a:lnTo>
                  <a:pt x="1868162" y="320966"/>
                </a:lnTo>
                <a:lnTo>
                  <a:pt x="1879561" y="308292"/>
                </a:lnTo>
                <a:lnTo>
                  <a:pt x="1881096" y="305739"/>
                </a:lnTo>
                <a:lnTo>
                  <a:pt x="1883760" y="296333"/>
                </a:lnTo>
                <a:lnTo>
                  <a:pt x="1884886" y="295782"/>
                </a:lnTo>
                <a:lnTo>
                  <a:pt x="1893094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Annotation160"/>
          <p:cNvSpPr/>
          <p:nvPr/>
        </p:nvSpPr>
        <p:spPr>
          <a:xfrm>
            <a:off x="4920257" y="5107780"/>
            <a:ext cx="169287" cy="321347"/>
          </a:xfrm>
          <a:custGeom>
            <a:avLst/>
            <a:gdLst/>
            <a:ahLst/>
            <a:cxnLst/>
            <a:rect l="0" t="0" r="0" b="0"/>
            <a:pathLst>
              <a:path w="169287" h="321347">
                <a:moveTo>
                  <a:pt x="0" y="0"/>
                </a:moveTo>
                <a:lnTo>
                  <a:pt x="0" y="120696"/>
                </a:lnTo>
                <a:lnTo>
                  <a:pt x="992" y="127097"/>
                </a:lnTo>
                <a:lnTo>
                  <a:pt x="2646" y="133349"/>
                </a:lnTo>
                <a:lnTo>
                  <a:pt x="4740" y="139501"/>
                </a:lnTo>
                <a:lnTo>
                  <a:pt x="6137" y="146579"/>
                </a:lnTo>
                <a:lnTo>
                  <a:pt x="7068" y="154274"/>
                </a:lnTo>
                <a:lnTo>
                  <a:pt x="7689" y="162381"/>
                </a:lnTo>
                <a:lnTo>
                  <a:pt x="8103" y="169769"/>
                </a:lnTo>
                <a:lnTo>
                  <a:pt x="8562" y="183271"/>
                </a:lnTo>
                <a:lnTo>
                  <a:pt x="9677" y="189649"/>
                </a:lnTo>
                <a:lnTo>
                  <a:pt x="11412" y="195886"/>
                </a:lnTo>
                <a:lnTo>
                  <a:pt x="13562" y="202028"/>
                </a:lnTo>
                <a:lnTo>
                  <a:pt x="15949" y="211499"/>
                </a:lnTo>
                <a:lnTo>
                  <a:pt x="17011" y="220007"/>
                </a:lnTo>
                <a:lnTo>
                  <a:pt x="17294" y="225054"/>
                </a:lnTo>
                <a:lnTo>
                  <a:pt x="17609" y="234962"/>
                </a:lnTo>
                <a:lnTo>
                  <a:pt x="17785" y="247110"/>
                </a:lnTo>
                <a:lnTo>
                  <a:pt x="17850" y="264762"/>
                </a:lnTo>
                <a:lnTo>
                  <a:pt x="18845" y="266797"/>
                </a:lnTo>
                <a:lnTo>
                  <a:pt x="23995" y="273410"/>
                </a:lnTo>
                <a:lnTo>
                  <a:pt x="26757" y="276781"/>
                </a:lnTo>
                <a:lnTo>
                  <a:pt x="26787" y="264388"/>
                </a:lnTo>
                <a:lnTo>
                  <a:pt x="27780" y="261587"/>
                </a:lnTo>
                <a:lnTo>
                  <a:pt x="31529" y="255828"/>
                </a:lnTo>
                <a:lnTo>
                  <a:pt x="33857" y="247317"/>
                </a:lnTo>
                <a:lnTo>
                  <a:pt x="34478" y="242268"/>
                </a:lnTo>
                <a:lnTo>
                  <a:pt x="35884" y="237911"/>
                </a:lnTo>
                <a:lnTo>
                  <a:pt x="40092" y="230423"/>
                </a:lnTo>
                <a:lnTo>
                  <a:pt x="45270" y="221142"/>
                </a:lnTo>
                <a:lnTo>
                  <a:pt x="49885" y="211395"/>
                </a:lnTo>
                <a:lnTo>
                  <a:pt x="51937" y="203756"/>
                </a:lnTo>
                <a:lnTo>
                  <a:pt x="55495" y="194407"/>
                </a:lnTo>
                <a:lnTo>
                  <a:pt x="60383" y="184629"/>
                </a:lnTo>
                <a:lnTo>
                  <a:pt x="63076" y="180634"/>
                </a:lnTo>
                <a:lnTo>
                  <a:pt x="65863" y="176977"/>
                </a:lnTo>
                <a:lnTo>
                  <a:pt x="68714" y="172555"/>
                </a:lnTo>
                <a:lnTo>
                  <a:pt x="71606" y="167623"/>
                </a:lnTo>
                <a:lnTo>
                  <a:pt x="74526" y="162350"/>
                </a:lnTo>
                <a:lnTo>
                  <a:pt x="77466" y="157843"/>
                </a:lnTo>
                <a:lnTo>
                  <a:pt x="80417" y="153846"/>
                </a:lnTo>
                <a:lnTo>
                  <a:pt x="83377" y="150189"/>
                </a:lnTo>
                <a:lnTo>
                  <a:pt x="87335" y="145767"/>
                </a:lnTo>
                <a:lnTo>
                  <a:pt x="97024" y="135561"/>
                </a:lnTo>
                <a:lnTo>
                  <a:pt x="100402" y="131054"/>
                </a:lnTo>
                <a:lnTo>
                  <a:pt x="106147" y="119970"/>
                </a:lnTo>
                <a:lnTo>
                  <a:pt x="111007" y="113512"/>
                </a:lnTo>
                <a:lnTo>
                  <a:pt x="113693" y="111394"/>
                </a:lnTo>
                <a:lnTo>
                  <a:pt x="116475" y="109981"/>
                </a:lnTo>
                <a:lnTo>
                  <a:pt x="119322" y="109039"/>
                </a:lnTo>
                <a:lnTo>
                  <a:pt x="122212" y="107420"/>
                </a:lnTo>
                <a:lnTo>
                  <a:pt x="125131" y="105347"/>
                </a:lnTo>
                <a:lnTo>
                  <a:pt x="128069" y="102974"/>
                </a:lnTo>
                <a:lnTo>
                  <a:pt x="131021" y="101392"/>
                </a:lnTo>
                <a:lnTo>
                  <a:pt x="133980" y="100336"/>
                </a:lnTo>
                <a:lnTo>
                  <a:pt x="136945" y="99633"/>
                </a:lnTo>
                <a:lnTo>
                  <a:pt x="138922" y="98172"/>
                </a:lnTo>
                <a:lnTo>
                  <a:pt x="140239" y="96206"/>
                </a:lnTo>
                <a:lnTo>
                  <a:pt x="141118" y="93903"/>
                </a:lnTo>
                <a:lnTo>
                  <a:pt x="142696" y="93360"/>
                </a:lnTo>
                <a:lnTo>
                  <a:pt x="144740" y="93990"/>
                </a:lnTo>
                <a:lnTo>
                  <a:pt x="150409" y="97390"/>
                </a:lnTo>
                <a:lnTo>
                  <a:pt x="153830" y="100501"/>
                </a:lnTo>
                <a:lnTo>
                  <a:pt x="159370" y="105842"/>
                </a:lnTo>
                <a:lnTo>
                  <a:pt x="160129" y="111863"/>
                </a:lnTo>
                <a:lnTo>
                  <a:pt x="160331" y="116248"/>
                </a:lnTo>
                <a:lnTo>
                  <a:pt x="161458" y="120162"/>
                </a:lnTo>
                <a:lnTo>
                  <a:pt x="165355" y="127158"/>
                </a:lnTo>
                <a:lnTo>
                  <a:pt x="167749" y="133575"/>
                </a:lnTo>
                <a:lnTo>
                  <a:pt x="168813" y="140726"/>
                </a:lnTo>
                <a:lnTo>
                  <a:pt x="169286" y="150519"/>
                </a:lnTo>
                <a:lnTo>
                  <a:pt x="168420" y="154916"/>
                </a:lnTo>
                <a:lnTo>
                  <a:pt x="164812" y="162448"/>
                </a:lnTo>
                <a:lnTo>
                  <a:pt x="162546" y="171749"/>
                </a:lnTo>
                <a:lnTo>
                  <a:pt x="161942" y="177007"/>
                </a:lnTo>
                <a:lnTo>
                  <a:pt x="161540" y="182497"/>
                </a:lnTo>
                <a:lnTo>
                  <a:pt x="161271" y="188141"/>
                </a:lnTo>
                <a:lnTo>
                  <a:pt x="161093" y="193889"/>
                </a:lnTo>
                <a:lnTo>
                  <a:pt x="159981" y="198713"/>
                </a:lnTo>
                <a:lnTo>
                  <a:pt x="156100" y="206718"/>
                </a:lnTo>
                <a:lnTo>
                  <a:pt x="153714" y="216229"/>
                </a:lnTo>
                <a:lnTo>
                  <a:pt x="153078" y="221543"/>
                </a:lnTo>
                <a:lnTo>
                  <a:pt x="149725" y="230094"/>
                </a:lnTo>
                <a:lnTo>
                  <a:pt x="144927" y="238194"/>
                </a:lnTo>
                <a:lnTo>
                  <a:pt x="139488" y="248408"/>
                </a:lnTo>
                <a:lnTo>
                  <a:pt x="137640" y="253910"/>
                </a:lnTo>
                <a:lnTo>
                  <a:pt x="136409" y="259563"/>
                </a:lnTo>
                <a:lnTo>
                  <a:pt x="135588" y="265316"/>
                </a:lnTo>
                <a:lnTo>
                  <a:pt x="132029" y="274353"/>
                </a:lnTo>
                <a:lnTo>
                  <a:pt x="129692" y="278152"/>
                </a:lnTo>
                <a:lnTo>
                  <a:pt x="126148" y="281677"/>
                </a:lnTo>
                <a:lnTo>
                  <a:pt x="121803" y="285019"/>
                </a:lnTo>
                <a:lnTo>
                  <a:pt x="116921" y="288239"/>
                </a:lnTo>
                <a:lnTo>
                  <a:pt x="112674" y="291379"/>
                </a:lnTo>
                <a:lnTo>
                  <a:pt x="108851" y="294463"/>
                </a:lnTo>
                <a:lnTo>
                  <a:pt x="105309" y="297512"/>
                </a:lnTo>
                <a:lnTo>
                  <a:pt x="101956" y="300537"/>
                </a:lnTo>
                <a:lnTo>
                  <a:pt x="95585" y="306543"/>
                </a:lnTo>
                <a:lnTo>
                  <a:pt x="92497" y="308542"/>
                </a:lnTo>
                <a:lnTo>
                  <a:pt x="89446" y="309874"/>
                </a:lnTo>
                <a:lnTo>
                  <a:pt x="86420" y="310763"/>
                </a:lnTo>
                <a:lnTo>
                  <a:pt x="83410" y="312347"/>
                </a:lnTo>
                <a:lnTo>
                  <a:pt x="80412" y="314396"/>
                </a:lnTo>
                <a:lnTo>
                  <a:pt x="77420" y="316754"/>
                </a:lnTo>
                <a:lnTo>
                  <a:pt x="74434" y="318325"/>
                </a:lnTo>
                <a:lnTo>
                  <a:pt x="71451" y="319373"/>
                </a:lnTo>
                <a:lnTo>
                  <a:pt x="68470" y="320072"/>
                </a:lnTo>
                <a:lnTo>
                  <a:pt x="65491" y="320537"/>
                </a:lnTo>
                <a:lnTo>
                  <a:pt x="62512" y="320847"/>
                </a:lnTo>
                <a:lnTo>
                  <a:pt x="59534" y="321055"/>
                </a:lnTo>
                <a:lnTo>
                  <a:pt x="56557" y="321193"/>
                </a:lnTo>
                <a:lnTo>
                  <a:pt x="50603" y="321346"/>
                </a:lnTo>
                <a:lnTo>
                  <a:pt x="47626" y="320395"/>
                </a:lnTo>
                <a:lnTo>
                  <a:pt x="44649" y="318768"/>
                </a:lnTo>
                <a:lnTo>
                  <a:pt x="37483" y="313770"/>
                </a:lnTo>
                <a:lnTo>
                  <a:pt x="33857" y="310440"/>
                </a:lnTo>
                <a:lnTo>
                  <a:pt x="17860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Annotation161"/>
          <p:cNvSpPr/>
          <p:nvPr/>
        </p:nvSpPr>
        <p:spPr>
          <a:xfrm>
            <a:off x="5125640" y="5080991"/>
            <a:ext cx="8931" cy="348259"/>
          </a:xfrm>
          <a:custGeom>
            <a:avLst/>
            <a:gdLst/>
            <a:ahLst/>
            <a:cxnLst/>
            <a:rect l="0" t="0" r="0" b="0"/>
            <a:pathLst>
              <a:path w="8931" h="348259">
                <a:moveTo>
                  <a:pt x="0" y="0"/>
                </a:moveTo>
                <a:lnTo>
                  <a:pt x="4740" y="14222"/>
                </a:lnTo>
                <a:lnTo>
                  <a:pt x="6137" y="19403"/>
                </a:lnTo>
                <a:lnTo>
                  <a:pt x="7068" y="23850"/>
                </a:lnTo>
                <a:lnTo>
                  <a:pt x="7689" y="27806"/>
                </a:lnTo>
                <a:lnTo>
                  <a:pt x="8102" y="32428"/>
                </a:lnTo>
                <a:lnTo>
                  <a:pt x="8378" y="37494"/>
                </a:lnTo>
                <a:lnTo>
                  <a:pt x="8684" y="48414"/>
                </a:lnTo>
                <a:lnTo>
                  <a:pt x="8927" y="104557"/>
                </a:lnTo>
                <a:lnTo>
                  <a:pt x="8930" y="184182"/>
                </a:lnTo>
                <a:lnTo>
                  <a:pt x="7938" y="190257"/>
                </a:lnTo>
                <a:lnTo>
                  <a:pt x="6284" y="196291"/>
                </a:lnTo>
                <a:lnTo>
                  <a:pt x="4190" y="202298"/>
                </a:lnTo>
                <a:lnTo>
                  <a:pt x="3785" y="208288"/>
                </a:lnTo>
                <a:lnTo>
                  <a:pt x="4508" y="214265"/>
                </a:lnTo>
                <a:lnTo>
                  <a:pt x="5982" y="220234"/>
                </a:lnTo>
                <a:lnTo>
                  <a:pt x="6964" y="226198"/>
                </a:lnTo>
                <a:lnTo>
                  <a:pt x="7619" y="232158"/>
                </a:lnTo>
                <a:lnTo>
                  <a:pt x="8057" y="238116"/>
                </a:lnTo>
                <a:lnTo>
                  <a:pt x="8348" y="244072"/>
                </a:lnTo>
                <a:lnTo>
                  <a:pt x="8671" y="255982"/>
                </a:lnTo>
                <a:lnTo>
                  <a:pt x="8923" y="309563"/>
                </a:lnTo>
                <a:lnTo>
                  <a:pt x="8930" y="3482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Annotation162"/>
          <p:cNvSpPr/>
          <p:nvPr/>
        </p:nvSpPr>
        <p:spPr>
          <a:xfrm>
            <a:off x="5232796" y="5232796"/>
            <a:ext cx="125017" cy="232018"/>
          </a:xfrm>
          <a:custGeom>
            <a:avLst/>
            <a:gdLst/>
            <a:ahLst/>
            <a:cxnLst/>
            <a:rect l="0" t="0" r="0" b="0"/>
            <a:pathLst>
              <a:path w="125017" h="232018">
                <a:moveTo>
                  <a:pt x="0" y="0"/>
                </a:moveTo>
                <a:lnTo>
                  <a:pt x="7689" y="7689"/>
                </a:lnTo>
                <a:lnTo>
                  <a:pt x="8379" y="13670"/>
                </a:lnTo>
                <a:lnTo>
                  <a:pt x="8685" y="21950"/>
                </a:lnTo>
                <a:lnTo>
                  <a:pt x="8858" y="33183"/>
                </a:lnTo>
                <a:lnTo>
                  <a:pt x="8927" y="69836"/>
                </a:lnTo>
                <a:lnTo>
                  <a:pt x="7936" y="75331"/>
                </a:lnTo>
                <a:lnTo>
                  <a:pt x="6283" y="80978"/>
                </a:lnTo>
                <a:lnTo>
                  <a:pt x="4189" y="86728"/>
                </a:lnTo>
                <a:lnTo>
                  <a:pt x="2792" y="91553"/>
                </a:lnTo>
                <a:lnTo>
                  <a:pt x="1862" y="95762"/>
                </a:lnTo>
                <a:lnTo>
                  <a:pt x="1241" y="99560"/>
                </a:lnTo>
                <a:lnTo>
                  <a:pt x="828" y="104076"/>
                </a:lnTo>
                <a:lnTo>
                  <a:pt x="552" y="109072"/>
                </a:lnTo>
                <a:lnTo>
                  <a:pt x="246" y="119914"/>
                </a:lnTo>
                <a:lnTo>
                  <a:pt x="3" y="179817"/>
                </a:lnTo>
                <a:lnTo>
                  <a:pt x="0" y="208314"/>
                </a:lnTo>
                <a:lnTo>
                  <a:pt x="992" y="211306"/>
                </a:lnTo>
                <a:lnTo>
                  <a:pt x="4740" y="217275"/>
                </a:lnTo>
                <a:lnTo>
                  <a:pt x="7068" y="223236"/>
                </a:lnTo>
                <a:lnTo>
                  <a:pt x="8562" y="230406"/>
                </a:lnTo>
                <a:lnTo>
                  <a:pt x="9677" y="230995"/>
                </a:lnTo>
                <a:lnTo>
                  <a:pt x="13562" y="231649"/>
                </a:lnTo>
                <a:lnTo>
                  <a:pt x="16586" y="232017"/>
                </a:lnTo>
                <a:lnTo>
                  <a:pt x="19939" y="229457"/>
                </a:lnTo>
                <a:lnTo>
                  <a:pt x="22223" y="227386"/>
                </a:lnTo>
                <a:lnTo>
                  <a:pt x="24737" y="226004"/>
                </a:lnTo>
                <a:lnTo>
                  <a:pt x="27406" y="225084"/>
                </a:lnTo>
                <a:lnTo>
                  <a:pt x="30177" y="224470"/>
                </a:lnTo>
                <a:lnTo>
                  <a:pt x="33016" y="223069"/>
                </a:lnTo>
                <a:lnTo>
                  <a:pt x="35902" y="221142"/>
                </a:lnTo>
                <a:lnTo>
                  <a:pt x="38818" y="218866"/>
                </a:lnTo>
                <a:lnTo>
                  <a:pt x="41754" y="215364"/>
                </a:lnTo>
                <a:lnTo>
                  <a:pt x="44703" y="211044"/>
                </a:lnTo>
                <a:lnTo>
                  <a:pt x="47662" y="206181"/>
                </a:lnTo>
                <a:lnTo>
                  <a:pt x="50626" y="201946"/>
                </a:lnTo>
                <a:lnTo>
                  <a:pt x="53594" y="198131"/>
                </a:lnTo>
                <a:lnTo>
                  <a:pt x="56566" y="194595"/>
                </a:lnTo>
                <a:lnTo>
                  <a:pt x="59539" y="191246"/>
                </a:lnTo>
                <a:lnTo>
                  <a:pt x="65488" y="184879"/>
                </a:lnTo>
                <a:lnTo>
                  <a:pt x="68464" y="180799"/>
                </a:lnTo>
                <a:lnTo>
                  <a:pt x="71439" y="176095"/>
                </a:lnTo>
                <a:lnTo>
                  <a:pt x="74415" y="170975"/>
                </a:lnTo>
                <a:lnTo>
                  <a:pt x="77392" y="166570"/>
                </a:lnTo>
                <a:lnTo>
                  <a:pt x="80368" y="162640"/>
                </a:lnTo>
                <a:lnTo>
                  <a:pt x="83345" y="159028"/>
                </a:lnTo>
                <a:lnTo>
                  <a:pt x="86321" y="155628"/>
                </a:lnTo>
                <a:lnTo>
                  <a:pt x="89297" y="152369"/>
                </a:lnTo>
                <a:lnTo>
                  <a:pt x="92274" y="149204"/>
                </a:lnTo>
                <a:lnTo>
                  <a:pt x="94258" y="145110"/>
                </a:lnTo>
                <a:lnTo>
                  <a:pt x="95581" y="140396"/>
                </a:lnTo>
                <a:lnTo>
                  <a:pt x="96463" y="135270"/>
                </a:lnTo>
                <a:lnTo>
                  <a:pt x="98043" y="129868"/>
                </a:lnTo>
                <a:lnTo>
                  <a:pt x="100089" y="124281"/>
                </a:lnTo>
                <a:lnTo>
                  <a:pt x="102445" y="118573"/>
                </a:lnTo>
                <a:lnTo>
                  <a:pt x="104015" y="113775"/>
                </a:lnTo>
                <a:lnTo>
                  <a:pt x="105062" y="109584"/>
                </a:lnTo>
                <a:lnTo>
                  <a:pt x="105760" y="105799"/>
                </a:lnTo>
                <a:lnTo>
                  <a:pt x="107218" y="101290"/>
                </a:lnTo>
                <a:lnTo>
                  <a:pt x="109182" y="96300"/>
                </a:lnTo>
                <a:lnTo>
                  <a:pt x="111483" y="90989"/>
                </a:lnTo>
                <a:lnTo>
                  <a:pt x="113018" y="86456"/>
                </a:lnTo>
                <a:lnTo>
                  <a:pt x="114040" y="82442"/>
                </a:lnTo>
                <a:lnTo>
                  <a:pt x="114722" y="78774"/>
                </a:lnTo>
                <a:lnTo>
                  <a:pt x="118126" y="72052"/>
                </a:lnTo>
                <a:lnTo>
                  <a:pt x="120422" y="68871"/>
                </a:lnTo>
                <a:lnTo>
                  <a:pt x="122974" y="62690"/>
                </a:lnTo>
                <a:lnTo>
                  <a:pt x="124109" y="56636"/>
                </a:lnTo>
                <a:lnTo>
                  <a:pt x="124613" y="50637"/>
                </a:lnTo>
                <a:lnTo>
                  <a:pt x="124837" y="44664"/>
                </a:lnTo>
                <a:lnTo>
                  <a:pt x="124993" y="35905"/>
                </a:lnTo>
                <a:lnTo>
                  <a:pt x="125016" y="26800"/>
                </a:lnTo>
                <a:lnTo>
                  <a:pt x="125016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Annotation163"/>
          <p:cNvSpPr/>
          <p:nvPr/>
        </p:nvSpPr>
        <p:spPr>
          <a:xfrm>
            <a:off x="5393531" y="5304637"/>
            <a:ext cx="187524" cy="240699"/>
          </a:xfrm>
          <a:custGeom>
            <a:avLst/>
            <a:gdLst/>
            <a:ahLst/>
            <a:cxnLst/>
            <a:rect l="0" t="0" r="0" b="0"/>
            <a:pathLst>
              <a:path w="187524" h="240699">
                <a:moveTo>
                  <a:pt x="0" y="106753"/>
                </a:moveTo>
                <a:lnTo>
                  <a:pt x="9481" y="102013"/>
                </a:lnTo>
                <a:lnTo>
                  <a:pt x="13266" y="100616"/>
                </a:lnTo>
                <a:lnTo>
                  <a:pt x="16781" y="99685"/>
                </a:lnTo>
                <a:lnTo>
                  <a:pt x="20117" y="99064"/>
                </a:lnTo>
                <a:lnTo>
                  <a:pt x="23333" y="97658"/>
                </a:lnTo>
                <a:lnTo>
                  <a:pt x="26469" y="95729"/>
                </a:lnTo>
                <a:lnTo>
                  <a:pt x="33891" y="90243"/>
                </a:lnTo>
                <a:lnTo>
                  <a:pt x="37552" y="89493"/>
                </a:lnTo>
                <a:lnTo>
                  <a:pt x="39917" y="89293"/>
                </a:lnTo>
                <a:lnTo>
                  <a:pt x="42487" y="88168"/>
                </a:lnTo>
                <a:lnTo>
                  <a:pt x="47987" y="84272"/>
                </a:lnTo>
                <a:lnTo>
                  <a:pt x="53739" y="81878"/>
                </a:lnTo>
                <a:lnTo>
                  <a:pt x="56662" y="81240"/>
                </a:lnTo>
                <a:lnTo>
                  <a:pt x="59603" y="79823"/>
                </a:lnTo>
                <a:lnTo>
                  <a:pt x="62555" y="77886"/>
                </a:lnTo>
                <a:lnTo>
                  <a:pt x="65516" y="75601"/>
                </a:lnTo>
                <a:lnTo>
                  <a:pt x="68482" y="73087"/>
                </a:lnTo>
                <a:lnTo>
                  <a:pt x="71452" y="70418"/>
                </a:lnTo>
                <a:lnTo>
                  <a:pt x="74424" y="67647"/>
                </a:lnTo>
                <a:lnTo>
                  <a:pt x="76405" y="64807"/>
                </a:lnTo>
                <a:lnTo>
                  <a:pt x="78606" y="59006"/>
                </a:lnTo>
                <a:lnTo>
                  <a:pt x="82230" y="53120"/>
                </a:lnTo>
                <a:lnTo>
                  <a:pt x="87901" y="45998"/>
                </a:lnTo>
                <a:lnTo>
                  <a:pt x="88676" y="42378"/>
                </a:lnTo>
                <a:lnTo>
                  <a:pt x="88883" y="40024"/>
                </a:lnTo>
                <a:lnTo>
                  <a:pt x="90013" y="37462"/>
                </a:lnTo>
                <a:lnTo>
                  <a:pt x="93915" y="31970"/>
                </a:lnTo>
                <a:lnTo>
                  <a:pt x="96310" y="26222"/>
                </a:lnTo>
                <a:lnTo>
                  <a:pt x="97848" y="19188"/>
                </a:lnTo>
                <a:lnTo>
                  <a:pt x="96982" y="17618"/>
                </a:lnTo>
                <a:lnTo>
                  <a:pt x="92015" y="11661"/>
                </a:lnTo>
                <a:lnTo>
                  <a:pt x="90504" y="9919"/>
                </a:lnTo>
                <a:lnTo>
                  <a:pt x="89833" y="6500"/>
                </a:lnTo>
                <a:lnTo>
                  <a:pt x="89655" y="4199"/>
                </a:lnTo>
                <a:lnTo>
                  <a:pt x="88543" y="2665"/>
                </a:lnTo>
                <a:lnTo>
                  <a:pt x="86810" y="1642"/>
                </a:lnTo>
                <a:lnTo>
                  <a:pt x="82238" y="506"/>
                </a:lnTo>
                <a:lnTo>
                  <a:pt x="76899" y="0"/>
                </a:lnTo>
                <a:lnTo>
                  <a:pt x="75079" y="858"/>
                </a:lnTo>
                <a:lnTo>
                  <a:pt x="73865" y="2422"/>
                </a:lnTo>
                <a:lnTo>
                  <a:pt x="73055" y="4457"/>
                </a:lnTo>
                <a:lnTo>
                  <a:pt x="71524" y="5813"/>
                </a:lnTo>
                <a:lnTo>
                  <a:pt x="69511" y="6718"/>
                </a:lnTo>
                <a:lnTo>
                  <a:pt x="67176" y="7320"/>
                </a:lnTo>
                <a:lnTo>
                  <a:pt x="61937" y="10636"/>
                </a:lnTo>
                <a:lnTo>
                  <a:pt x="59151" y="12909"/>
                </a:lnTo>
                <a:lnTo>
                  <a:pt x="56301" y="14425"/>
                </a:lnTo>
                <a:lnTo>
                  <a:pt x="50489" y="16109"/>
                </a:lnTo>
                <a:lnTo>
                  <a:pt x="47549" y="17550"/>
                </a:lnTo>
                <a:lnTo>
                  <a:pt x="44598" y="19503"/>
                </a:lnTo>
                <a:lnTo>
                  <a:pt x="41639" y="21797"/>
                </a:lnTo>
                <a:lnTo>
                  <a:pt x="38673" y="24319"/>
                </a:lnTo>
                <a:lnTo>
                  <a:pt x="35703" y="26992"/>
                </a:lnTo>
                <a:lnTo>
                  <a:pt x="32732" y="29766"/>
                </a:lnTo>
                <a:lnTo>
                  <a:pt x="29759" y="33601"/>
                </a:lnTo>
                <a:lnTo>
                  <a:pt x="26785" y="38141"/>
                </a:lnTo>
                <a:lnTo>
                  <a:pt x="23809" y="43152"/>
                </a:lnTo>
                <a:lnTo>
                  <a:pt x="20834" y="47485"/>
                </a:lnTo>
                <a:lnTo>
                  <a:pt x="17858" y="51366"/>
                </a:lnTo>
                <a:lnTo>
                  <a:pt x="14882" y="54945"/>
                </a:lnTo>
                <a:lnTo>
                  <a:pt x="11905" y="59316"/>
                </a:lnTo>
                <a:lnTo>
                  <a:pt x="8929" y="64214"/>
                </a:lnTo>
                <a:lnTo>
                  <a:pt x="5952" y="69464"/>
                </a:lnTo>
                <a:lnTo>
                  <a:pt x="3968" y="73956"/>
                </a:lnTo>
                <a:lnTo>
                  <a:pt x="2645" y="77943"/>
                </a:lnTo>
                <a:lnTo>
                  <a:pt x="1764" y="81593"/>
                </a:lnTo>
                <a:lnTo>
                  <a:pt x="1175" y="86011"/>
                </a:lnTo>
                <a:lnTo>
                  <a:pt x="783" y="90941"/>
                </a:lnTo>
                <a:lnTo>
                  <a:pt x="523" y="96211"/>
                </a:lnTo>
                <a:lnTo>
                  <a:pt x="232" y="107359"/>
                </a:lnTo>
                <a:lnTo>
                  <a:pt x="45" y="130685"/>
                </a:lnTo>
                <a:lnTo>
                  <a:pt x="1023" y="135606"/>
                </a:lnTo>
                <a:lnTo>
                  <a:pt x="2666" y="139879"/>
                </a:lnTo>
                <a:lnTo>
                  <a:pt x="4753" y="143719"/>
                </a:lnTo>
                <a:lnTo>
                  <a:pt x="6145" y="148265"/>
                </a:lnTo>
                <a:lnTo>
                  <a:pt x="7074" y="153279"/>
                </a:lnTo>
                <a:lnTo>
                  <a:pt x="7692" y="158607"/>
                </a:lnTo>
                <a:lnTo>
                  <a:pt x="9097" y="164142"/>
                </a:lnTo>
                <a:lnTo>
                  <a:pt x="11025" y="169816"/>
                </a:lnTo>
                <a:lnTo>
                  <a:pt x="13303" y="175585"/>
                </a:lnTo>
                <a:lnTo>
                  <a:pt x="16806" y="180421"/>
                </a:lnTo>
                <a:lnTo>
                  <a:pt x="21126" y="184639"/>
                </a:lnTo>
                <a:lnTo>
                  <a:pt x="25990" y="188443"/>
                </a:lnTo>
                <a:lnTo>
                  <a:pt x="30225" y="191971"/>
                </a:lnTo>
                <a:lnTo>
                  <a:pt x="34041" y="195315"/>
                </a:lnTo>
                <a:lnTo>
                  <a:pt x="37577" y="198536"/>
                </a:lnTo>
                <a:lnTo>
                  <a:pt x="46797" y="207407"/>
                </a:lnTo>
                <a:lnTo>
                  <a:pt x="52034" y="212551"/>
                </a:lnTo>
                <a:lnTo>
                  <a:pt x="57509" y="216973"/>
                </a:lnTo>
                <a:lnTo>
                  <a:pt x="63144" y="220912"/>
                </a:lnTo>
                <a:lnTo>
                  <a:pt x="68885" y="224531"/>
                </a:lnTo>
                <a:lnTo>
                  <a:pt x="73705" y="226943"/>
                </a:lnTo>
                <a:lnTo>
                  <a:pt x="77910" y="228552"/>
                </a:lnTo>
                <a:lnTo>
                  <a:pt x="81706" y="229624"/>
                </a:lnTo>
                <a:lnTo>
                  <a:pt x="86220" y="231331"/>
                </a:lnTo>
                <a:lnTo>
                  <a:pt x="91215" y="233461"/>
                </a:lnTo>
                <a:lnTo>
                  <a:pt x="96529" y="235874"/>
                </a:lnTo>
                <a:lnTo>
                  <a:pt x="102055" y="237482"/>
                </a:lnTo>
                <a:lnTo>
                  <a:pt x="107725" y="238554"/>
                </a:lnTo>
                <a:lnTo>
                  <a:pt x="113488" y="239268"/>
                </a:lnTo>
                <a:lnTo>
                  <a:pt x="119315" y="239745"/>
                </a:lnTo>
                <a:lnTo>
                  <a:pt x="125184" y="240063"/>
                </a:lnTo>
                <a:lnTo>
                  <a:pt x="140279" y="240510"/>
                </a:lnTo>
                <a:lnTo>
                  <a:pt x="158973" y="240643"/>
                </a:lnTo>
                <a:lnTo>
                  <a:pt x="187523" y="2406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Annotation164"/>
          <p:cNvSpPr/>
          <p:nvPr/>
        </p:nvSpPr>
        <p:spPr>
          <a:xfrm>
            <a:off x="7179468" y="5375671"/>
            <a:ext cx="250029" cy="248636"/>
          </a:xfrm>
          <a:custGeom>
            <a:avLst/>
            <a:gdLst/>
            <a:ahLst/>
            <a:cxnLst/>
            <a:rect l="0" t="0" r="0" b="0"/>
            <a:pathLst>
              <a:path w="250029" h="248636">
                <a:moveTo>
                  <a:pt x="0" y="0"/>
                </a:moveTo>
                <a:lnTo>
                  <a:pt x="0" y="104277"/>
                </a:lnTo>
                <a:lnTo>
                  <a:pt x="992" y="109206"/>
                </a:lnTo>
                <a:lnTo>
                  <a:pt x="2646" y="113483"/>
                </a:lnTo>
                <a:lnTo>
                  <a:pt x="4740" y="117327"/>
                </a:lnTo>
                <a:lnTo>
                  <a:pt x="6137" y="121875"/>
                </a:lnTo>
                <a:lnTo>
                  <a:pt x="7068" y="126890"/>
                </a:lnTo>
                <a:lnTo>
                  <a:pt x="7689" y="132219"/>
                </a:lnTo>
                <a:lnTo>
                  <a:pt x="8103" y="136763"/>
                </a:lnTo>
                <a:lnTo>
                  <a:pt x="8562" y="144458"/>
                </a:lnTo>
                <a:lnTo>
                  <a:pt x="9676" y="147899"/>
                </a:lnTo>
                <a:lnTo>
                  <a:pt x="13561" y="154368"/>
                </a:lnTo>
                <a:lnTo>
                  <a:pt x="18595" y="160551"/>
                </a:lnTo>
                <a:lnTo>
                  <a:pt x="21327" y="163588"/>
                </a:lnTo>
                <a:lnTo>
                  <a:pt x="23148" y="166606"/>
                </a:lnTo>
                <a:lnTo>
                  <a:pt x="25171" y="172605"/>
                </a:lnTo>
                <a:lnTo>
                  <a:pt x="28716" y="178578"/>
                </a:lnTo>
                <a:lnTo>
                  <a:pt x="31050" y="181560"/>
                </a:lnTo>
                <a:lnTo>
                  <a:pt x="33598" y="183547"/>
                </a:lnTo>
                <a:lnTo>
                  <a:pt x="36290" y="184873"/>
                </a:lnTo>
                <a:lnTo>
                  <a:pt x="39076" y="185756"/>
                </a:lnTo>
                <a:lnTo>
                  <a:pt x="44818" y="189383"/>
                </a:lnTo>
                <a:lnTo>
                  <a:pt x="47738" y="191740"/>
                </a:lnTo>
                <a:lnTo>
                  <a:pt x="50677" y="193311"/>
                </a:lnTo>
                <a:lnTo>
                  <a:pt x="56588" y="195057"/>
                </a:lnTo>
                <a:lnTo>
                  <a:pt x="58562" y="194530"/>
                </a:lnTo>
                <a:lnTo>
                  <a:pt x="59876" y="193186"/>
                </a:lnTo>
                <a:lnTo>
                  <a:pt x="60754" y="191299"/>
                </a:lnTo>
                <a:lnTo>
                  <a:pt x="62331" y="190040"/>
                </a:lnTo>
                <a:lnTo>
                  <a:pt x="64375" y="189201"/>
                </a:lnTo>
                <a:lnTo>
                  <a:pt x="66729" y="188642"/>
                </a:lnTo>
                <a:lnTo>
                  <a:pt x="71990" y="185375"/>
                </a:lnTo>
                <a:lnTo>
                  <a:pt x="74783" y="183115"/>
                </a:lnTo>
                <a:lnTo>
                  <a:pt x="77637" y="181608"/>
                </a:lnTo>
                <a:lnTo>
                  <a:pt x="83453" y="179933"/>
                </a:lnTo>
                <a:lnTo>
                  <a:pt x="85401" y="178495"/>
                </a:lnTo>
                <a:lnTo>
                  <a:pt x="86700" y="176543"/>
                </a:lnTo>
                <a:lnTo>
                  <a:pt x="87565" y="174250"/>
                </a:lnTo>
                <a:lnTo>
                  <a:pt x="91174" y="169056"/>
                </a:lnTo>
                <a:lnTo>
                  <a:pt x="93525" y="166282"/>
                </a:lnTo>
                <a:lnTo>
                  <a:pt x="95092" y="163441"/>
                </a:lnTo>
                <a:lnTo>
                  <a:pt x="98290" y="153709"/>
                </a:lnTo>
                <a:lnTo>
                  <a:pt x="100253" y="149105"/>
                </a:lnTo>
                <a:lnTo>
                  <a:pt x="102554" y="144052"/>
                </a:lnTo>
                <a:lnTo>
                  <a:pt x="104088" y="139691"/>
                </a:lnTo>
                <a:lnTo>
                  <a:pt x="105793" y="132199"/>
                </a:lnTo>
                <a:lnTo>
                  <a:pt x="106550" y="125563"/>
                </a:lnTo>
                <a:lnTo>
                  <a:pt x="106888" y="119305"/>
                </a:lnTo>
                <a:lnTo>
                  <a:pt x="107036" y="113217"/>
                </a:lnTo>
                <a:lnTo>
                  <a:pt x="108069" y="110205"/>
                </a:lnTo>
                <a:lnTo>
                  <a:pt x="111861" y="104211"/>
                </a:lnTo>
                <a:lnTo>
                  <a:pt x="114209" y="98241"/>
                </a:lnTo>
                <a:lnTo>
                  <a:pt x="115252" y="92280"/>
                </a:lnTo>
                <a:lnTo>
                  <a:pt x="115716" y="86323"/>
                </a:lnTo>
                <a:lnTo>
                  <a:pt x="115922" y="80369"/>
                </a:lnTo>
                <a:lnTo>
                  <a:pt x="116064" y="71621"/>
                </a:lnTo>
                <a:lnTo>
                  <a:pt x="116076" y="67220"/>
                </a:lnTo>
                <a:lnTo>
                  <a:pt x="117072" y="65649"/>
                </a:lnTo>
                <a:lnTo>
                  <a:pt x="118727" y="64602"/>
                </a:lnTo>
                <a:lnTo>
                  <a:pt x="123774" y="62921"/>
                </a:lnTo>
                <a:lnTo>
                  <a:pt x="124188" y="63776"/>
                </a:lnTo>
                <a:lnTo>
                  <a:pt x="124907" y="70233"/>
                </a:lnTo>
                <a:lnTo>
                  <a:pt x="124984" y="80561"/>
                </a:lnTo>
                <a:lnTo>
                  <a:pt x="125986" y="84465"/>
                </a:lnTo>
                <a:lnTo>
                  <a:pt x="129747" y="91449"/>
                </a:lnTo>
                <a:lnTo>
                  <a:pt x="131147" y="95693"/>
                </a:lnTo>
                <a:lnTo>
                  <a:pt x="132080" y="100506"/>
                </a:lnTo>
                <a:lnTo>
                  <a:pt x="132701" y="105699"/>
                </a:lnTo>
                <a:lnTo>
                  <a:pt x="133116" y="110154"/>
                </a:lnTo>
                <a:lnTo>
                  <a:pt x="133577" y="117749"/>
                </a:lnTo>
                <a:lnTo>
                  <a:pt x="134692" y="121164"/>
                </a:lnTo>
                <a:lnTo>
                  <a:pt x="138577" y="127603"/>
                </a:lnTo>
                <a:lnTo>
                  <a:pt x="140010" y="131701"/>
                </a:lnTo>
                <a:lnTo>
                  <a:pt x="140965" y="136418"/>
                </a:lnTo>
                <a:lnTo>
                  <a:pt x="141602" y="141547"/>
                </a:lnTo>
                <a:lnTo>
                  <a:pt x="143019" y="146951"/>
                </a:lnTo>
                <a:lnTo>
                  <a:pt x="144955" y="152537"/>
                </a:lnTo>
                <a:lnTo>
                  <a:pt x="147239" y="158246"/>
                </a:lnTo>
                <a:lnTo>
                  <a:pt x="148760" y="163044"/>
                </a:lnTo>
                <a:lnTo>
                  <a:pt x="149776" y="167236"/>
                </a:lnTo>
                <a:lnTo>
                  <a:pt x="150452" y="171022"/>
                </a:lnTo>
                <a:lnTo>
                  <a:pt x="151896" y="175530"/>
                </a:lnTo>
                <a:lnTo>
                  <a:pt x="153850" y="180520"/>
                </a:lnTo>
                <a:lnTo>
                  <a:pt x="156144" y="185831"/>
                </a:lnTo>
                <a:lnTo>
                  <a:pt x="158667" y="190364"/>
                </a:lnTo>
                <a:lnTo>
                  <a:pt x="164115" y="198046"/>
                </a:lnTo>
                <a:lnTo>
                  <a:pt x="167198" y="204768"/>
                </a:lnTo>
                <a:lnTo>
                  <a:pt x="168020" y="207949"/>
                </a:lnTo>
                <a:lnTo>
                  <a:pt x="171580" y="214130"/>
                </a:lnTo>
                <a:lnTo>
                  <a:pt x="176469" y="220185"/>
                </a:lnTo>
                <a:lnTo>
                  <a:pt x="181949" y="226183"/>
                </a:lnTo>
                <a:lnTo>
                  <a:pt x="190613" y="235138"/>
                </a:lnTo>
                <a:lnTo>
                  <a:pt x="193552" y="237125"/>
                </a:lnTo>
                <a:lnTo>
                  <a:pt x="199463" y="239335"/>
                </a:lnTo>
                <a:lnTo>
                  <a:pt x="201437" y="240916"/>
                </a:lnTo>
                <a:lnTo>
                  <a:pt x="202751" y="242962"/>
                </a:lnTo>
                <a:lnTo>
                  <a:pt x="203630" y="245318"/>
                </a:lnTo>
                <a:lnTo>
                  <a:pt x="205206" y="246889"/>
                </a:lnTo>
                <a:lnTo>
                  <a:pt x="207250" y="247936"/>
                </a:lnTo>
                <a:lnTo>
                  <a:pt x="209604" y="248635"/>
                </a:lnTo>
                <a:lnTo>
                  <a:pt x="212166" y="248108"/>
                </a:lnTo>
                <a:lnTo>
                  <a:pt x="219519" y="243618"/>
                </a:lnTo>
                <a:lnTo>
                  <a:pt x="223132" y="240855"/>
                </a:lnTo>
                <a:lnTo>
                  <a:pt x="227493" y="236693"/>
                </a:lnTo>
                <a:lnTo>
                  <a:pt x="229053" y="234193"/>
                </a:lnTo>
                <a:lnTo>
                  <a:pt x="230785" y="228771"/>
                </a:lnTo>
                <a:lnTo>
                  <a:pt x="234202" y="223053"/>
                </a:lnTo>
                <a:lnTo>
                  <a:pt x="236502" y="220140"/>
                </a:lnTo>
                <a:lnTo>
                  <a:pt x="238035" y="217205"/>
                </a:lnTo>
                <a:lnTo>
                  <a:pt x="239739" y="211299"/>
                </a:lnTo>
                <a:lnTo>
                  <a:pt x="243142" y="205367"/>
                </a:lnTo>
                <a:lnTo>
                  <a:pt x="245439" y="202395"/>
                </a:lnTo>
                <a:lnTo>
                  <a:pt x="246970" y="198430"/>
                </a:lnTo>
                <a:lnTo>
                  <a:pt x="247990" y="193802"/>
                </a:lnTo>
                <a:lnTo>
                  <a:pt x="248670" y="188733"/>
                </a:lnTo>
                <a:lnTo>
                  <a:pt x="249125" y="183369"/>
                </a:lnTo>
                <a:lnTo>
                  <a:pt x="249427" y="177808"/>
                </a:lnTo>
                <a:lnTo>
                  <a:pt x="249852" y="163148"/>
                </a:lnTo>
                <a:lnTo>
                  <a:pt x="250008" y="139040"/>
                </a:lnTo>
                <a:lnTo>
                  <a:pt x="250028" y="114760"/>
                </a:lnTo>
                <a:lnTo>
                  <a:pt x="249038" y="110241"/>
                </a:lnTo>
                <a:lnTo>
                  <a:pt x="247384" y="105244"/>
                </a:lnTo>
                <a:lnTo>
                  <a:pt x="245291" y="99928"/>
                </a:lnTo>
                <a:lnTo>
                  <a:pt x="243894" y="95392"/>
                </a:lnTo>
                <a:lnTo>
                  <a:pt x="242343" y="87707"/>
                </a:lnTo>
                <a:lnTo>
                  <a:pt x="241654" y="80983"/>
                </a:lnTo>
                <a:lnTo>
                  <a:pt x="241348" y="74688"/>
                </a:lnTo>
                <a:lnTo>
                  <a:pt x="241211" y="68583"/>
                </a:lnTo>
                <a:lnTo>
                  <a:pt x="240182" y="65565"/>
                </a:lnTo>
                <a:lnTo>
                  <a:pt x="236394" y="59567"/>
                </a:lnTo>
                <a:lnTo>
                  <a:pt x="234049" y="53594"/>
                </a:lnTo>
                <a:lnTo>
                  <a:pt x="233006" y="47632"/>
                </a:lnTo>
                <a:lnTo>
                  <a:pt x="232728" y="44653"/>
                </a:lnTo>
                <a:lnTo>
                  <a:pt x="232172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Annotation165"/>
          <p:cNvSpPr/>
          <p:nvPr/>
        </p:nvSpPr>
        <p:spPr>
          <a:xfrm>
            <a:off x="7554515" y="5322093"/>
            <a:ext cx="125017" cy="366118"/>
          </a:xfrm>
          <a:custGeom>
            <a:avLst/>
            <a:gdLst/>
            <a:ahLst/>
            <a:cxnLst/>
            <a:rect l="0" t="0" r="0" b="0"/>
            <a:pathLst>
              <a:path w="125017" h="366118">
                <a:moveTo>
                  <a:pt x="0" y="0"/>
                </a:moveTo>
                <a:lnTo>
                  <a:pt x="0" y="278032"/>
                </a:lnTo>
                <a:lnTo>
                  <a:pt x="2646" y="287611"/>
                </a:lnTo>
                <a:lnTo>
                  <a:pt x="6137" y="297491"/>
                </a:lnTo>
                <a:lnTo>
                  <a:pt x="8103" y="308632"/>
                </a:lnTo>
                <a:lnTo>
                  <a:pt x="8685" y="318216"/>
                </a:lnTo>
                <a:lnTo>
                  <a:pt x="8898" y="328598"/>
                </a:lnTo>
                <a:lnTo>
                  <a:pt x="9900" y="329198"/>
                </a:lnTo>
                <a:lnTo>
                  <a:pt x="13661" y="329865"/>
                </a:lnTo>
                <a:lnTo>
                  <a:pt x="17750" y="330385"/>
                </a:lnTo>
                <a:lnTo>
                  <a:pt x="17845" y="320683"/>
                </a:lnTo>
                <a:lnTo>
                  <a:pt x="17859" y="308275"/>
                </a:lnTo>
                <a:lnTo>
                  <a:pt x="18851" y="305728"/>
                </a:lnTo>
                <a:lnTo>
                  <a:pt x="22600" y="300251"/>
                </a:lnTo>
                <a:lnTo>
                  <a:pt x="24927" y="291865"/>
                </a:lnTo>
                <a:lnTo>
                  <a:pt x="25961" y="282514"/>
                </a:lnTo>
                <a:lnTo>
                  <a:pt x="26421" y="275052"/>
                </a:lnTo>
                <a:lnTo>
                  <a:pt x="26626" y="265782"/>
                </a:lnTo>
                <a:lnTo>
                  <a:pt x="26779" y="238524"/>
                </a:lnTo>
                <a:lnTo>
                  <a:pt x="27775" y="235415"/>
                </a:lnTo>
                <a:lnTo>
                  <a:pt x="31527" y="229314"/>
                </a:lnTo>
                <a:lnTo>
                  <a:pt x="33855" y="223294"/>
                </a:lnTo>
                <a:lnTo>
                  <a:pt x="35167" y="214327"/>
                </a:lnTo>
                <a:lnTo>
                  <a:pt x="35351" y="211346"/>
                </a:lnTo>
                <a:lnTo>
                  <a:pt x="36465" y="208366"/>
                </a:lnTo>
                <a:lnTo>
                  <a:pt x="40350" y="202409"/>
                </a:lnTo>
                <a:lnTo>
                  <a:pt x="43375" y="198218"/>
                </a:lnTo>
                <a:lnTo>
                  <a:pt x="46728" y="194592"/>
                </a:lnTo>
                <a:lnTo>
                  <a:pt x="49012" y="192235"/>
                </a:lnTo>
                <a:lnTo>
                  <a:pt x="51526" y="190665"/>
                </a:lnTo>
                <a:lnTo>
                  <a:pt x="54194" y="189618"/>
                </a:lnTo>
                <a:lnTo>
                  <a:pt x="60865" y="187937"/>
                </a:lnTo>
                <a:lnTo>
                  <a:pt x="64424" y="187707"/>
                </a:lnTo>
                <a:lnTo>
                  <a:pt x="66762" y="187646"/>
                </a:lnTo>
                <a:lnTo>
                  <a:pt x="69313" y="188598"/>
                </a:lnTo>
                <a:lnTo>
                  <a:pt x="72006" y="190224"/>
                </a:lnTo>
                <a:lnTo>
                  <a:pt x="74792" y="192300"/>
                </a:lnTo>
                <a:lnTo>
                  <a:pt x="77643" y="193684"/>
                </a:lnTo>
                <a:lnTo>
                  <a:pt x="80536" y="194607"/>
                </a:lnTo>
                <a:lnTo>
                  <a:pt x="83456" y="195222"/>
                </a:lnTo>
                <a:lnTo>
                  <a:pt x="86396" y="196625"/>
                </a:lnTo>
                <a:lnTo>
                  <a:pt x="89347" y="198552"/>
                </a:lnTo>
                <a:lnTo>
                  <a:pt x="92307" y="200828"/>
                </a:lnTo>
                <a:lnTo>
                  <a:pt x="94280" y="203339"/>
                </a:lnTo>
                <a:lnTo>
                  <a:pt x="95595" y="206005"/>
                </a:lnTo>
                <a:lnTo>
                  <a:pt x="96473" y="208774"/>
                </a:lnTo>
                <a:lnTo>
                  <a:pt x="100093" y="214496"/>
                </a:lnTo>
                <a:lnTo>
                  <a:pt x="102447" y="217412"/>
                </a:lnTo>
                <a:lnTo>
                  <a:pt x="105009" y="220347"/>
                </a:lnTo>
                <a:lnTo>
                  <a:pt x="107709" y="223297"/>
                </a:lnTo>
                <a:lnTo>
                  <a:pt x="110501" y="226255"/>
                </a:lnTo>
                <a:lnTo>
                  <a:pt x="112363" y="229219"/>
                </a:lnTo>
                <a:lnTo>
                  <a:pt x="115975" y="238132"/>
                </a:lnTo>
                <a:lnTo>
                  <a:pt x="117996" y="241106"/>
                </a:lnTo>
                <a:lnTo>
                  <a:pt x="120336" y="244081"/>
                </a:lnTo>
                <a:lnTo>
                  <a:pt x="121896" y="248049"/>
                </a:lnTo>
                <a:lnTo>
                  <a:pt x="123629" y="257749"/>
                </a:lnTo>
                <a:lnTo>
                  <a:pt x="124400" y="266029"/>
                </a:lnTo>
                <a:lnTo>
                  <a:pt x="124833" y="276269"/>
                </a:lnTo>
                <a:lnTo>
                  <a:pt x="124961" y="288232"/>
                </a:lnTo>
                <a:lnTo>
                  <a:pt x="125016" y="3661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Annotation166"/>
          <p:cNvSpPr/>
          <p:nvPr/>
        </p:nvSpPr>
        <p:spPr>
          <a:xfrm>
            <a:off x="7759898" y="5563194"/>
            <a:ext cx="17860" cy="160736"/>
          </a:xfrm>
          <a:custGeom>
            <a:avLst/>
            <a:gdLst/>
            <a:ahLst/>
            <a:cxnLst/>
            <a:rect l="0" t="0" r="0" b="0"/>
            <a:pathLst>
              <a:path w="17860" h="160736">
                <a:moveTo>
                  <a:pt x="17859" y="0"/>
                </a:moveTo>
                <a:lnTo>
                  <a:pt x="17859" y="47629"/>
                </a:lnTo>
                <a:lnTo>
                  <a:pt x="16867" y="51597"/>
                </a:lnTo>
                <a:lnTo>
                  <a:pt x="15214" y="56226"/>
                </a:lnTo>
                <a:lnTo>
                  <a:pt x="13119" y="61297"/>
                </a:lnTo>
                <a:lnTo>
                  <a:pt x="11722" y="65669"/>
                </a:lnTo>
                <a:lnTo>
                  <a:pt x="10792" y="69577"/>
                </a:lnTo>
                <a:lnTo>
                  <a:pt x="10171" y="73174"/>
                </a:lnTo>
                <a:lnTo>
                  <a:pt x="9757" y="76564"/>
                </a:lnTo>
                <a:lnTo>
                  <a:pt x="9482" y="79816"/>
                </a:lnTo>
                <a:lnTo>
                  <a:pt x="9298" y="82977"/>
                </a:lnTo>
                <a:lnTo>
                  <a:pt x="9093" y="91780"/>
                </a:lnTo>
                <a:lnTo>
                  <a:pt x="9039" y="96905"/>
                </a:lnTo>
                <a:lnTo>
                  <a:pt x="8010" y="101314"/>
                </a:lnTo>
                <a:lnTo>
                  <a:pt x="6333" y="105246"/>
                </a:lnTo>
                <a:lnTo>
                  <a:pt x="4221" y="108860"/>
                </a:lnTo>
                <a:lnTo>
                  <a:pt x="2814" y="112261"/>
                </a:lnTo>
                <a:lnTo>
                  <a:pt x="1877" y="115521"/>
                </a:lnTo>
                <a:lnTo>
                  <a:pt x="1251" y="118685"/>
                </a:lnTo>
                <a:lnTo>
                  <a:pt x="834" y="121788"/>
                </a:lnTo>
                <a:lnTo>
                  <a:pt x="556" y="124848"/>
                </a:lnTo>
                <a:lnTo>
                  <a:pt x="370" y="127881"/>
                </a:lnTo>
                <a:lnTo>
                  <a:pt x="164" y="133896"/>
                </a:lnTo>
                <a:lnTo>
                  <a:pt x="32" y="145842"/>
                </a:lnTo>
                <a:lnTo>
                  <a:pt x="0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Annotation167"/>
          <p:cNvSpPr/>
          <p:nvPr/>
        </p:nvSpPr>
        <p:spPr>
          <a:xfrm>
            <a:off x="7902773" y="5420319"/>
            <a:ext cx="26790" cy="276822"/>
          </a:xfrm>
          <a:custGeom>
            <a:avLst/>
            <a:gdLst/>
            <a:ahLst/>
            <a:cxnLst/>
            <a:rect l="0" t="0" r="0" b="0"/>
            <a:pathLst>
              <a:path w="26790" h="276822">
                <a:moveTo>
                  <a:pt x="26789" y="0"/>
                </a:moveTo>
                <a:lnTo>
                  <a:pt x="26789" y="113156"/>
                </a:lnTo>
                <a:lnTo>
                  <a:pt x="25797" y="119093"/>
                </a:lnTo>
                <a:lnTo>
                  <a:pt x="24143" y="125036"/>
                </a:lnTo>
                <a:lnTo>
                  <a:pt x="22049" y="130983"/>
                </a:lnTo>
                <a:lnTo>
                  <a:pt x="20652" y="135939"/>
                </a:lnTo>
                <a:lnTo>
                  <a:pt x="19721" y="140235"/>
                </a:lnTo>
                <a:lnTo>
                  <a:pt x="19100" y="144092"/>
                </a:lnTo>
                <a:lnTo>
                  <a:pt x="18686" y="148647"/>
                </a:lnTo>
                <a:lnTo>
                  <a:pt x="18411" y="153669"/>
                </a:lnTo>
                <a:lnTo>
                  <a:pt x="18104" y="164540"/>
                </a:lnTo>
                <a:lnTo>
                  <a:pt x="17969" y="175986"/>
                </a:lnTo>
                <a:lnTo>
                  <a:pt x="16940" y="181816"/>
                </a:lnTo>
                <a:lnTo>
                  <a:pt x="15263" y="187687"/>
                </a:lnTo>
                <a:lnTo>
                  <a:pt x="13151" y="193586"/>
                </a:lnTo>
                <a:lnTo>
                  <a:pt x="11744" y="199503"/>
                </a:lnTo>
                <a:lnTo>
                  <a:pt x="10806" y="205432"/>
                </a:lnTo>
                <a:lnTo>
                  <a:pt x="10181" y="211369"/>
                </a:lnTo>
                <a:lnTo>
                  <a:pt x="9764" y="217311"/>
                </a:lnTo>
                <a:lnTo>
                  <a:pt x="9485" y="223257"/>
                </a:lnTo>
                <a:lnTo>
                  <a:pt x="9300" y="229205"/>
                </a:lnTo>
                <a:lnTo>
                  <a:pt x="8185" y="235155"/>
                </a:lnTo>
                <a:lnTo>
                  <a:pt x="6448" y="241106"/>
                </a:lnTo>
                <a:lnTo>
                  <a:pt x="4299" y="247058"/>
                </a:lnTo>
                <a:lnTo>
                  <a:pt x="2866" y="253010"/>
                </a:lnTo>
                <a:lnTo>
                  <a:pt x="1911" y="258963"/>
                </a:lnTo>
                <a:lnTo>
                  <a:pt x="0" y="2768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Annotation168"/>
          <p:cNvSpPr/>
          <p:nvPr/>
        </p:nvSpPr>
        <p:spPr>
          <a:xfrm>
            <a:off x="7840265" y="5536405"/>
            <a:ext cx="312540" cy="330400"/>
          </a:xfrm>
          <a:custGeom>
            <a:avLst/>
            <a:gdLst/>
            <a:ahLst/>
            <a:cxnLst/>
            <a:rect l="0" t="0" r="0" b="0"/>
            <a:pathLst>
              <a:path w="312540" h="330400">
                <a:moveTo>
                  <a:pt x="0" y="0"/>
                </a:moveTo>
                <a:lnTo>
                  <a:pt x="12429" y="0"/>
                </a:lnTo>
                <a:lnTo>
                  <a:pt x="15232" y="992"/>
                </a:lnTo>
                <a:lnTo>
                  <a:pt x="23916" y="6137"/>
                </a:lnTo>
                <a:lnTo>
                  <a:pt x="29811" y="7689"/>
                </a:lnTo>
                <a:lnTo>
                  <a:pt x="38385" y="11024"/>
                </a:lnTo>
                <a:lnTo>
                  <a:pt x="47818" y="15814"/>
                </a:lnTo>
                <a:lnTo>
                  <a:pt x="55318" y="21250"/>
                </a:lnTo>
                <a:lnTo>
                  <a:pt x="64604" y="26974"/>
                </a:lnTo>
                <a:lnTo>
                  <a:pt x="69858" y="29889"/>
                </a:lnTo>
                <a:lnTo>
                  <a:pt x="75345" y="31832"/>
                </a:lnTo>
                <a:lnTo>
                  <a:pt x="80989" y="33127"/>
                </a:lnTo>
                <a:lnTo>
                  <a:pt x="86734" y="33991"/>
                </a:lnTo>
                <a:lnTo>
                  <a:pt x="92550" y="35559"/>
                </a:lnTo>
                <a:lnTo>
                  <a:pt x="98411" y="37597"/>
                </a:lnTo>
                <a:lnTo>
                  <a:pt x="104302" y="39948"/>
                </a:lnTo>
                <a:lnTo>
                  <a:pt x="110214" y="42507"/>
                </a:lnTo>
                <a:lnTo>
                  <a:pt x="122076" y="47996"/>
                </a:lnTo>
                <a:lnTo>
                  <a:pt x="139909" y="56665"/>
                </a:lnTo>
                <a:lnTo>
                  <a:pt x="145859" y="58613"/>
                </a:lnTo>
                <a:lnTo>
                  <a:pt x="151809" y="59911"/>
                </a:lnTo>
                <a:lnTo>
                  <a:pt x="157761" y="60776"/>
                </a:lnTo>
                <a:lnTo>
                  <a:pt x="167019" y="61738"/>
                </a:lnTo>
                <a:lnTo>
                  <a:pt x="175434" y="62166"/>
                </a:lnTo>
                <a:lnTo>
                  <a:pt x="185789" y="62356"/>
                </a:lnTo>
                <a:lnTo>
                  <a:pt x="191328" y="63399"/>
                </a:lnTo>
                <a:lnTo>
                  <a:pt x="197005" y="65087"/>
                </a:lnTo>
                <a:lnTo>
                  <a:pt x="202775" y="67204"/>
                </a:lnTo>
                <a:lnTo>
                  <a:pt x="211830" y="69557"/>
                </a:lnTo>
                <a:lnTo>
                  <a:pt x="219162" y="70602"/>
                </a:lnTo>
                <a:lnTo>
                  <a:pt x="228868" y="71190"/>
                </a:lnTo>
                <a:lnTo>
                  <a:pt x="235004" y="71328"/>
                </a:lnTo>
                <a:lnTo>
                  <a:pt x="238028" y="70372"/>
                </a:lnTo>
                <a:lnTo>
                  <a:pt x="247026" y="65279"/>
                </a:lnTo>
                <a:lnTo>
                  <a:pt x="255976" y="62337"/>
                </a:lnTo>
                <a:lnTo>
                  <a:pt x="264912" y="56614"/>
                </a:lnTo>
                <a:lnTo>
                  <a:pt x="273843" y="53486"/>
                </a:lnTo>
                <a:lnTo>
                  <a:pt x="283104" y="46688"/>
                </a:lnTo>
                <a:lnTo>
                  <a:pt x="283986" y="46009"/>
                </a:lnTo>
                <a:lnTo>
                  <a:pt x="284574" y="44563"/>
                </a:lnTo>
                <a:lnTo>
                  <a:pt x="285595" y="37080"/>
                </a:lnTo>
                <a:lnTo>
                  <a:pt x="285720" y="28859"/>
                </a:lnTo>
                <a:lnTo>
                  <a:pt x="285736" y="23410"/>
                </a:lnTo>
                <a:lnTo>
                  <a:pt x="284749" y="20567"/>
                </a:lnTo>
                <a:lnTo>
                  <a:pt x="281005" y="14763"/>
                </a:lnTo>
                <a:lnTo>
                  <a:pt x="278619" y="12819"/>
                </a:lnTo>
                <a:lnTo>
                  <a:pt x="276034" y="11523"/>
                </a:lnTo>
                <a:lnTo>
                  <a:pt x="273320" y="10659"/>
                </a:lnTo>
                <a:lnTo>
                  <a:pt x="271510" y="9090"/>
                </a:lnTo>
                <a:lnTo>
                  <a:pt x="270304" y="7052"/>
                </a:lnTo>
                <a:lnTo>
                  <a:pt x="269500" y="4702"/>
                </a:lnTo>
                <a:lnTo>
                  <a:pt x="267971" y="3135"/>
                </a:lnTo>
                <a:lnTo>
                  <a:pt x="265961" y="2090"/>
                </a:lnTo>
                <a:lnTo>
                  <a:pt x="261080" y="929"/>
                </a:lnTo>
                <a:lnTo>
                  <a:pt x="252754" y="276"/>
                </a:lnTo>
                <a:lnTo>
                  <a:pt x="244003" y="82"/>
                </a:lnTo>
                <a:lnTo>
                  <a:pt x="238092" y="36"/>
                </a:lnTo>
                <a:lnTo>
                  <a:pt x="229511" y="2662"/>
                </a:lnTo>
                <a:lnTo>
                  <a:pt x="220075" y="6145"/>
                </a:lnTo>
                <a:lnTo>
                  <a:pt x="212575" y="7692"/>
                </a:lnTo>
                <a:lnTo>
                  <a:pt x="205933" y="11026"/>
                </a:lnTo>
                <a:lnTo>
                  <a:pt x="196617" y="18481"/>
                </a:lnTo>
                <a:lnTo>
                  <a:pt x="187572" y="26974"/>
                </a:lnTo>
                <a:lnTo>
                  <a:pt x="184580" y="29889"/>
                </a:lnTo>
                <a:lnTo>
                  <a:pt x="178609" y="38420"/>
                </a:lnTo>
                <a:lnTo>
                  <a:pt x="173640" y="47833"/>
                </a:lnTo>
                <a:lnTo>
                  <a:pt x="171431" y="55325"/>
                </a:lnTo>
                <a:lnTo>
                  <a:pt x="167804" y="64607"/>
                </a:lnTo>
                <a:lnTo>
                  <a:pt x="165447" y="69860"/>
                </a:lnTo>
                <a:lnTo>
                  <a:pt x="163876" y="75347"/>
                </a:lnTo>
                <a:lnTo>
                  <a:pt x="162829" y="80990"/>
                </a:lnTo>
                <a:lnTo>
                  <a:pt x="162131" y="86736"/>
                </a:lnTo>
                <a:lnTo>
                  <a:pt x="161665" y="92551"/>
                </a:lnTo>
                <a:lnTo>
                  <a:pt x="161355" y="98411"/>
                </a:lnTo>
                <a:lnTo>
                  <a:pt x="161010" y="110215"/>
                </a:lnTo>
                <a:lnTo>
                  <a:pt x="160857" y="122076"/>
                </a:lnTo>
                <a:lnTo>
                  <a:pt x="161809" y="128017"/>
                </a:lnTo>
                <a:lnTo>
                  <a:pt x="163435" y="133962"/>
                </a:lnTo>
                <a:lnTo>
                  <a:pt x="165511" y="139909"/>
                </a:lnTo>
                <a:lnTo>
                  <a:pt x="167888" y="145859"/>
                </a:lnTo>
                <a:lnTo>
                  <a:pt x="170464" y="151810"/>
                </a:lnTo>
                <a:lnTo>
                  <a:pt x="173174" y="157762"/>
                </a:lnTo>
                <a:lnTo>
                  <a:pt x="175973" y="164706"/>
                </a:lnTo>
                <a:lnTo>
                  <a:pt x="181729" y="180359"/>
                </a:lnTo>
                <a:lnTo>
                  <a:pt x="184652" y="187708"/>
                </a:lnTo>
                <a:lnTo>
                  <a:pt x="187594" y="194592"/>
                </a:lnTo>
                <a:lnTo>
                  <a:pt x="190547" y="201166"/>
                </a:lnTo>
                <a:lnTo>
                  <a:pt x="194500" y="207533"/>
                </a:lnTo>
                <a:lnTo>
                  <a:pt x="199120" y="213761"/>
                </a:lnTo>
                <a:lnTo>
                  <a:pt x="204184" y="219898"/>
                </a:lnTo>
                <a:lnTo>
                  <a:pt x="209545" y="225974"/>
                </a:lnTo>
                <a:lnTo>
                  <a:pt x="220792" y="238016"/>
                </a:lnTo>
                <a:lnTo>
                  <a:pt x="238281" y="255952"/>
                </a:lnTo>
                <a:lnTo>
                  <a:pt x="243190" y="261917"/>
                </a:lnTo>
                <a:lnTo>
                  <a:pt x="247455" y="267876"/>
                </a:lnTo>
                <a:lnTo>
                  <a:pt x="251290" y="273834"/>
                </a:lnTo>
                <a:lnTo>
                  <a:pt x="260844" y="283101"/>
                </a:lnTo>
                <a:lnTo>
                  <a:pt x="266169" y="286960"/>
                </a:lnTo>
                <a:lnTo>
                  <a:pt x="274732" y="296541"/>
                </a:lnTo>
                <a:lnTo>
                  <a:pt x="278405" y="301874"/>
                </a:lnTo>
                <a:lnTo>
                  <a:pt x="287777" y="310445"/>
                </a:lnTo>
                <a:lnTo>
                  <a:pt x="293054" y="314120"/>
                </a:lnTo>
                <a:lnTo>
                  <a:pt x="301564" y="320848"/>
                </a:lnTo>
                <a:lnTo>
                  <a:pt x="312539" y="33039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Annotation169"/>
          <p:cNvSpPr/>
          <p:nvPr/>
        </p:nvSpPr>
        <p:spPr>
          <a:xfrm>
            <a:off x="5259585" y="5956101"/>
            <a:ext cx="267770" cy="383975"/>
          </a:xfrm>
          <a:custGeom>
            <a:avLst/>
            <a:gdLst/>
            <a:ahLst/>
            <a:cxnLst/>
            <a:rect l="0" t="0" r="0" b="0"/>
            <a:pathLst>
              <a:path w="267770" h="383975">
                <a:moveTo>
                  <a:pt x="0" y="17859"/>
                </a:moveTo>
                <a:lnTo>
                  <a:pt x="0" y="10170"/>
                </a:lnTo>
                <a:lnTo>
                  <a:pt x="992" y="9757"/>
                </a:lnTo>
                <a:lnTo>
                  <a:pt x="7689" y="9038"/>
                </a:lnTo>
                <a:lnTo>
                  <a:pt x="8103" y="8010"/>
                </a:lnTo>
                <a:lnTo>
                  <a:pt x="8821" y="1250"/>
                </a:lnTo>
                <a:lnTo>
                  <a:pt x="9849" y="834"/>
                </a:lnTo>
                <a:lnTo>
                  <a:pt x="17489" y="32"/>
                </a:lnTo>
                <a:lnTo>
                  <a:pt x="73177" y="0"/>
                </a:lnTo>
                <a:lnTo>
                  <a:pt x="77558" y="991"/>
                </a:lnTo>
                <a:lnTo>
                  <a:pt x="82463" y="2645"/>
                </a:lnTo>
                <a:lnTo>
                  <a:pt x="87718" y="4740"/>
                </a:lnTo>
                <a:lnTo>
                  <a:pt x="93205" y="6137"/>
                </a:lnTo>
                <a:lnTo>
                  <a:pt x="98848" y="7067"/>
                </a:lnTo>
                <a:lnTo>
                  <a:pt x="104594" y="7688"/>
                </a:lnTo>
                <a:lnTo>
                  <a:pt x="110410" y="9094"/>
                </a:lnTo>
                <a:lnTo>
                  <a:pt x="116271" y="11024"/>
                </a:lnTo>
                <a:lnTo>
                  <a:pt x="122162" y="13302"/>
                </a:lnTo>
                <a:lnTo>
                  <a:pt x="127082" y="14821"/>
                </a:lnTo>
                <a:lnTo>
                  <a:pt x="135195" y="16509"/>
                </a:lnTo>
                <a:lnTo>
                  <a:pt x="139740" y="17951"/>
                </a:lnTo>
                <a:lnTo>
                  <a:pt x="144753" y="19905"/>
                </a:lnTo>
                <a:lnTo>
                  <a:pt x="150081" y="22199"/>
                </a:lnTo>
                <a:lnTo>
                  <a:pt x="154624" y="24721"/>
                </a:lnTo>
                <a:lnTo>
                  <a:pt x="162318" y="30170"/>
                </a:lnTo>
                <a:lnTo>
                  <a:pt x="166751" y="33011"/>
                </a:lnTo>
                <a:lnTo>
                  <a:pt x="171691" y="35898"/>
                </a:lnTo>
                <a:lnTo>
                  <a:pt x="176968" y="38815"/>
                </a:lnTo>
                <a:lnTo>
                  <a:pt x="180487" y="41751"/>
                </a:lnTo>
                <a:lnTo>
                  <a:pt x="182833" y="44702"/>
                </a:lnTo>
                <a:lnTo>
                  <a:pt x="186431" y="50625"/>
                </a:lnTo>
                <a:lnTo>
                  <a:pt x="194180" y="59866"/>
                </a:lnTo>
                <a:lnTo>
                  <a:pt x="200745" y="66726"/>
                </a:lnTo>
                <a:lnTo>
                  <a:pt x="202292" y="69289"/>
                </a:lnTo>
                <a:lnTo>
                  <a:pt x="204976" y="78712"/>
                </a:lnTo>
                <a:lnTo>
                  <a:pt x="204119" y="80256"/>
                </a:lnTo>
                <a:lnTo>
                  <a:pt x="198174" y="87169"/>
                </a:lnTo>
                <a:lnTo>
                  <a:pt x="189123" y="96574"/>
                </a:lnTo>
                <a:lnTo>
                  <a:pt x="183257" y="102478"/>
                </a:lnTo>
                <a:lnTo>
                  <a:pt x="179719" y="104037"/>
                </a:lnTo>
                <a:lnTo>
                  <a:pt x="175375" y="105077"/>
                </a:lnTo>
                <a:lnTo>
                  <a:pt x="170495" y="105770"/>
                </a:lnTo>
                <a:lnTo>
                  <a:pt x="162427" y="109186"/>
                </a:lnTo>
                <a:lnTo>
                  <a:pt x="158886" y="111486"/>
                </a:lnTo>
                <a:lnTo>
                  <a:pt x="154541" y="113019"/>
                </a:lnTo>
                <a:lnTo>
                  <a:pt x="149661" y="114041"/>
                </a:lnTo>
                <a:lnTo>
                  <a:pt x="144422" y="114723"/>
                </a:lnTo>
                <a:lnTo>
                  <a:pt x="139938" y="115177"/>
                </a:lnTo>
                <a:lnTo>
                  <a:pt x="132310" y="115682"/>
                </a:lnTo>
                <a:lnTo>
                  <a:pt x="122966" y="115906"/>
                </a:lnTo>
                <a:lnTo>
                  <a:pt x="117696" y="115966"/>
                </a:lnTo>
                <a:lnTo>
                  <a:pt x="113191" y="116998"/>
                </a:lnTo>
                <a:lnTo>
                  <a:pt x="105539" y="120791"/>
                </a:lnTo>
                <a:lnTo>
                  <a:pt x="101118" y="122199"/>
                </a:lnTo>
                <a:lnTo>
                  <a:pt x="96185" y="123138"/>
                </a:lnTo>
                <a:lnTo>
                  <a:pt x="90913" y="123763"/>
                </a:lnTo>
                <a:lnTo>
                  <a:pt x="86406" y="124181"/>
                </a:lnTo>
                <a:lnTo>
                  <a:pt x="78752" y="124645"/>
                </a:lnTo>
                <a:lnTo>
                  <a:pt x="69397" y="124851"/>
                </a:lnTo>
                <a:lnTo>
                  <a:pt x="64124" y="124906"/>
                </a:lnTo>
                <a:lnTo>
                  <a:pt x="59617" y="125934"/>
                </a:lnTo>
                <a:lnTo>
                  <a:pt x="48533" y="131130"/>
                </a:lnTo>
                <a:lnTo>
                  <a:pt x="42075" y="132694"/>
                </a:lnTo>
                <a:lnTo>
                  <a:pt x="35982" y="133698"/>
                </a:lnTo>
                <a:lnTo>
                  <a:pt x="28196" y="133912"/>
                </a:lnTo>
                <a:lnTo>
                  <a:pt x="19907" y="141009"/>
                </a:lnTo>
                <a:lnTo>
                  <a:pt x="19224" y="141631"/>
                </a:lnTo>
                <a:lnTo>
                  <a:pt x="19762" y="142045"/>
                </a:lnTo>
                <a:lnTo>
                  <a:pt x="23004" y="142506"/>
                </a:lnTo>
                <a:lnTo>
                  <a:pt x="30409" y="142766"/>
                </a:lnTo>
                <a:lnTo>
                  <a:pt x="32179" y="143794"/>
                </a:lnTo>
                <a:lnTo>
                  <a:pt x="33359" y="145472"/>
                </a:lnTo>
                <a:lnTo>
                  <a:pt x="34146" y="147583"/>
                </a:lnTo>
                <a:lnTo>
                  <a:pt x="36654" y="148990"/>
                </a:lnTo>
                <a:lnTo>
                  <a:pt x="44734" y="150554"/>
                </a:lnTo>
                <a:lnTo>
                  <a:pt x="52293" y="151249"/>
                </a:lnTo>
                <a:lnTo>
                  <a:pt x="55698" y="151434"/>
                </a:lnTo>
                <a:lnTo>
                  <a:pt x="59953" y="152549"/>
                </a:lnTo>
                <a:lnTo>
                  <a:pt x="64773" y="154285"/>
                </a:lnTo>
                <a:lnTo>
                  <a:pt x="69971" y="156435"/>
                </a:lnTo>
                <a:lnTo>
                  <a:pt x="75421" y="158860"/>
                </a:lnTo>
                <a:lnTo>
                  <a:pt x="86768" y="164201"/>
                </a:lnTo>
                <a:lnTo>
                  <a:pt x="122078" y="181613"/>
                </a:lnTo>
                <a:lnTo>
                  <a:pt x="129011" y="184575"/>
                </a:lnTo>
                <a:lnTo>
                  <a:pt x="136609" y="187542"/>
                </a:lnTo>
                <a:lnTo>
                  <a:pt x="144651" y="190512"/>
                </a:lnTo>
                <a:lnTo>
                  <a:pt x="151997" y="193485"/>
                </a:lnTo>
                <a:lnTo>
                  <a:pt x="158878" y="196459"/>
                </a:lnTo>
                <a:lnTo>
                  <a:pt x="171816" y="202408"/>
                </a:lnTo>
                <a:lnTo>
                  <a:pt x="196290" y="214313"/>
                </a:lnTo>
                <a:lnTo>
                  <a:pt x="220234" y="226218"/>
                </a:lnTo>
                <a:lnTo>
                  <a:pt x="225205" y="229195"/>
                </a:lnTo>
                <a:lnTo>
                  <a:pt x="233375" y="235148"/>
                </a:lnTo>
                <a:lnTo>
                  <a:pt x="240314" y="241101"/>
                </a:lnTo>
                <a:lnTo>
                  <a:pt x="246705" y="247055"/>
                </a:lnTo>
                <a:lnTo>
                  <a:pt x="252853" y="253007"/>
                </a:lnTo>
                <a:lnTo>
                  <a:pt x="254889" y="255984"/>
                </a:lnTo>
                <a:lnTo>
                  <a:pt x="258747" y="264914"/>
                </a:lnTo>
                <a:lnTo>
                  <a:pt x="264741" y="273844"/>
                </a:lnTo>
                <a:lnTo>
                  <a:pt x="266491" y="279797"/>
                </a:lnTo>
                <a:lnTo>
                  <a:pt x="267615" y="291703"/>
                </a:lnTo>
                <a:lnTo>
                  <a:pt x="267769" y="297656"/>
                </a:lnTo>
                <a:lnTo>
                  <a:pt x="266817" y="300633"/>
                </a:lnTo>
                <a:lnTo>
                  <a:pt x="260192" y="310775"/>
                </a:lnTo>
                <a:lnTo>
                  <a:pt x="259509" y="314401"/>
                </a:lnTo>
                <a:lnTo>
                  <a:pt x="259326" y="316757"/>
                </a:lnTo>
                <a:lnTo>
                  <a:pt x="258213" y="319319"/>
                </a:lnTo>
                <a:lnTo>
                  <a:pt x="251904" y="327667"/>
                </a:lnTo>
                <a:lnTo>
                  <a:pt x="244744" y="335432"/>
                </a:lnTo>
                <a:lnTo>
                  <a:pt x="242721" y="337596"/>
                </a:lnTo>
                <a:lnTo>
                  <a:pt x="236530" y="341204"/>
                </a:lnTo>
                <a:lnTo>
                  <a:pt x="232101" y="343555"/>
                </a:lnTo>
                <a:lnTo>
                  <a:pt x="229148" y="346115"/>
                </a:lnTo>
                <a:lnTo>
                  <a:pt x="227180" y="348813"/>
                </a:lnTo>
                <a:lnTo>
                  <a:pt x="225867" y="351605"/>
                </a:lnTo>
                <a:lnTo>
                  <a:pt x="224000" y="353466"/>
                </a:lnTo>
                <a:lnTo>
                  <a:pt x="221763" y="354706"/>
                </a:lnTo>
                <a:lnTo>
                  <a:pt x="219280" y="355533"/>
                </a:lnTo>
                <a:lnTo>
                  <a:pt x="213875" y="359098"/>
                </a:lnTo>
                <a:lnTo>
                  <a:pt x="211044" y="361438"/>
                </a:lnTo>
                <a:lnTo>
                  <a:pt x="208165" y="362997"/>
                </a:lnTo>
                <a:lnTo>
                  <a:pt x="202320" y="364731"/>
                </a:lnTo>
                <a:lnTo>
                  <a:pt x="196416" y="365501"/>
                </a:lnTo>
                <a:lnTo>
                  <a:pt x="193452" y="365706"/>
                </a:lnTo>
                <a:lnTo>
                  <a:pt x="190483" y="366835"/>
                </a:lnTo>
                <a:lnTo>
                  <a:pt x="184540" y="370736"/>
                </a:lnTo>
                <a:lnTo>
                  <a:pt x="178591" y="373130"/>
                </a:lnTo>
                <a:lnTo>
                  <a:pt x="175616" y="373769"/>
                </a:lnTo>
                <a:lnTo>
                  <a:pt x="169663" y="377124"/>
                </a:lnTo>
                <a:lnTo>
                  <a:pt x="166687" y="379408"/>
                </a:lnTo>
                <a:lnTo>
                  <a:pt x="160734" y="381946"/>
                </a:lnTo>
                <a:lnTo>
                  <a:pt x="153789" y="383074"/>
                </a:lnTo>
                <a:lnTo>
                  <a:pt x="149159" y="383374"/>
                </a:lnTo>
                <a:lnTo>
                  <a:pt x="136951" y="383857"/>
                </a:lnTo>
                <a:lnTo>
                  <a:pt x="130096" y="383941"/>
                </a:lnTo>
                <a:lnTo>
                  <a:pt x="113033" y="383974"/>
                </a:lnTo>
                <a:lnTo>
                  <a:pt x="110082" y="382982"/>
                </a:lnTo>
                <a:lnTo>
                  <a:pt x="102181" y="377839"/>
                </a:lnTo>
                <a:lnTo>
                  <a:pt x="96362" y="372952"/>
                </a:lnTo>
                <a:lnTo>
                  <a:pt x="90693" y="367467"/>
                </a:lnTo>
                <a:lnTo>
                  <a:pt x="89236" y="367017"/>
                </a:lnTo>
                <a:lnTo>
                  <a:pt x="81732" y="366235"/>
                </a:lnTo>
                <a:lnTo>
                  <a:pt x="73480" y="359064"/>
                </a:lnTo>
                <a:lnTo>
                  <a:pt x="66817" y="352557"/>
                </a:lnTo>
                <a:lnTo>
                  <a:pt x="64389" y="351124"/>
                </a:lnTo>
                <a:lnTo>
                  <a:pt x="57223" y="349107"/>
                </a:lnTo>
                <a:lnTo>
                  <a:pt x="55198" y="348635"/>
                </a:lnTo>
                <a:lnTo>
                  <a:pt x="54658" y="347517"/>
                </a:lnTo>
                <a:lnTo>
                  <a:pt x="53579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Annotation170"/>
          <p:cNvSpPr/>
          <p:nvPr/>
        </p:nvSpPr>
        <p:spPr>
          <a:xfrm>
            <a:off x="5768579" y="6143624"/>
            <a:ext cx="62506" cy="43407"/>
          </a:xfrm>
          <a:custGeom>
            <a:avLst/>
            <a:gdLst/>
            <a:ahLst/>
            <a:cxnLst/>
            <a:rect l="0" t="0" r="0" b="0"/>
            <a:pathLst>
              <a:path w="62506" h="43407">
                <a:moveTo>
                  <a:pt x="26788" y="0"/>
                </a:moveTo>
                <a:lnTo>
                  <a:pt x="13226" y="0"/>
                </a:lnTo>
                <a:lnTo>
                  <a:pt x="11794" y="992"/>
                </a:lnTo>
                <a:lnTo>
                  <a:pt x="10839" y="2646"/>
                </a:lnTo>
                <a:lnTo>
                  <a:pt x="8962" y="8821"/>
                </a:lnTo>
                <a:lnTo>
                  <a:pt x="8930" y="17489"/>
                </a:lnTo>
                <a:lnTo>
                  <a:pt x="9921" y="18604"/>
                </a:lnTo>
                <a:lnTo>
                  <a:pt x="13669" y="22490"/>
                </a:lnTo>
                <a:lnTo>
                  <a:pt x="16057" y="23923"/>
                </a:lnTo>
                <a:lnTo>
                  <a:pt x="18642" y="24878"/>
                </a:lnTo>
                <a:lnTo>
                  <a:pt x="25178" y="26411"/>
                </a:lnTo>
                <a:lnTo>
                  <a:pt x="26707" y="26537"/>
                </a:lnTo>
                <a:lnTo>
                  <a:pt x="28719" y="26621"/>
                </a:lnTo>
                <a:lnTo>
                  <a:pt x="31052" y="26678"/>
                </a:lnTo>
                <a:lnTo>
                  <a:pt x="32607" y="27707"/>
                </a:lnTo>
                <a:lnTo>
                  <a:pt x="33644" y="29386"/>
                </a:lnTo>
                <a:lnTo>
                  <a:pt x="34335" y="31497"/>
                </a:lnTo>
                <a:lnTo>
                  <a:pt x="35788" y="32904"/>
                </a:lnTo>
                <a:lnTo>
                  <a:pt x="37748" y="33842"/>
                </a:lnTo>
                <a:lnTo>
                  <a:pt x="40048" y="34468"/>
                </a:lnTo>
                <a:lnTo>
                  <a:pt x="41581" y="33893"/>
                </a:lnTo>
                <a:lnTo>
                  <a:pt x="42603" y="32517"/>
                </a:lnTo>
                <a:lnTo>
                  <a:pt x="43284" y="30608"/>
                </a:lnTo>
                <a:lnTo>
                  <a:pt x="44731" y="29335"/>
                </a:lnTo>
                <a:lnTo>
                  <a:pt x="46687" y="28486"/>
                </a:lnTo>
                <a:lnTo>
                  <a:pt x="52216" y="27124"/>
                </a:lnTo>
                <a:lnTo>
                  <a:pt x="53661" y="27012"/>
                </a:lnTo>
                <a:lnTo>
                  <a:pt x="55618" y="26938"/>
                </a:lnTo>
                <a:lnTo>
                  <a:pt x="61145" y="26819"/>
                </a:lnTo>
                <a:lnTo>
                  <a:pt x="61599" y="25817"/>
                </a:lnTo>
                <a:lnTo>
                  <a:pt x="61902" y="24157"/>
                </a:lnTo>
                <a:lnTo>
                  <a:pt x="62504" y="17881"/>
                </a:lnTo>
                <a:lnTo>
                  <a:pt x="62505" y="17869"/>
                </a:lnTo>
                <a:lnTo>
                  <a:pt x="36120" y="17859"/>
                </a:lnTo>
                <a:lnTo>
                  <a:pt x="34993" y="18851"/>
                </a:lnTo>
                <a:lnTo>
                  <a:pt x="27166" y="26421"/>
                </a:lnTo>
                <a:lnTo>
                  <a:pt x="27040" y="27536"/>
                </a:lnTo>
                <a:lnTo>
                  <a:pt x="26956" y="29272"/>
                </a:lnTo>
                <a:lnTo>
                  <a:pt x="26788" y="35686"/>
                </a:lnTo>
                <a:lnTo>
                  <a:pt x="26788" y="35709"/>
                </a:lnTo>
                <a:lnTo>
                  <a:pt x="34476" y="43406"/>
                </a:lnTo>
                <a:lnTo>
                  <a:pt x="35882" y="42828"/>
                </a:lnTo>
                <a:lnTo>
                  <a:pt x="37812" y="41450"/>
                </a:lnTo>
                <a:lnTo>
                  <a:pt x="40090" y="39540"/>
                </a:lnTo>
                <a:lnTo>
                  <a:pt x="42601" y="38266"/>
                </a:lnTo>
                <a:lnTo>
                  <a:pt x="45268" y="37417"/>
                </a:lnTo>
                <a:lnTo>
                  <a:pt x="53090" y="35818"/>
                </a:lnTo>
                <a:lnTo>
                  <a:pt x="54244" y="35785"/>
                </a:lnTo>
                <a:lnTo>
                  <a:pt x="58173" y="35748"/>
                </a:lnTo>
                <a:lnTo>
                  <a:pt x="59617" y="34746"/>
                </a:lnTo>
                <a:lnTo>
                  <a:pt x="60580" y="33086"/>
                </a:lnTo>
                <a:lnTo>
                  <a:pt x="62126" y="28033"/>
                </a:lnTo>
                <a:lnTo>
                  <a:pt x="61260" y="26626"/>
                </a:lnTo>
                <a:lnTo>
                  <a:pt x="59692" y="24696"/>
                </a:lnTo>
                <a:lnTo>
                  <a:pt x="54784" y="19210"/>
                </a:lnTo>
                <a:lnTo>
                  <a:pt x="45994" y="10290"/>
                </a:lnTo>
                <a:lnTo>
                  <a:pt x="44553" y="9836"/>
                </a:lnTo>
                <a:lnTo>
                  <a:pt x="42600" y="9534"/>
                </a:lnTo>
                <a:lnTo>
                  <a:pt x="40305" y="9332"/>
                </a:lnTo>
                <a:lnTo>
                  <a:pt x="37784" y="9198"/>
                </a:lnTo>
                <a:lnTo>
                  <a:pt x="32336" y="9049"/>
                </a:lnTo>
                <a:lnTo>
                  <a:pt x="29494" y="8017"/>
                </a:lnTo>
                <a:lnTo>
                  <a:pt x="26608" y="6337"/>
                </a:lnTo>
                <a:lnTo>
                  <a:pt x="23692" y="4225"/>
                </a:lnTo>
                <a:lnTo>
                  <a:pt x="20755" y="2816"/>
                </a:lnTo>
                <a:lnTo>
                  <a:pt x="17805" y="1878"/>
                </a:lnTo>
                <a:lnTo>
                  <a:pt x="10682" y="371"/>
                </a:lnTo>
                <a:lnTo>
                  <a:pt x="9105" y="247"/>
                </a:lnTo>
                <a:lnTo>
                  <a:pt x="7062" y="165"/>
                </a:lnTo>
                <a:lnTo>
                  <a:pt x="1395" y="33"/>
                </a:lnTo>
                <a:lnTo>
                  <a:pt x="930" y="1014"/>
                </a:lnTo>
                <a:lnTo>
                  <a:pt x="620" y="2660"/>
                </a:lnTo>
                <a:lnTo>
                  <a:pt x="3" y="8898"/>
                </a:lnTo>
                <a:lnTo>
                  <a:pt x="0" y="13661"/>
                </a:lnTo>
                <a:lnTo>
                  <a:pt x="992" y="15060"/>
                </a:lnTo>
                <a:lnTo>
                  <a:pt x="2645" y="15993"/>
                </a:lnTo>
                <a:lnTo>
                  <a:pt x="7687" y="17491"/>
                </a:lnTo>
                <a:lnTo>
                  <a:pt x="9093" y="18606"/>
                </a:lnTo>
                <a:lnTo>
                  <a:pt x="11023" y="20342"/>
                </a:lnTo>
                <a:lnTo>
                  <a:pt x="13302" y="22491"/>
                </a:lnTo>
                <a:lnTo>
                  <a:pt x="15812" y="23923"/>
                </a:lnTo>
                <a:lnTo>
                  <a:pt x="18479" y="24879"/>
                </a:lnTo>
                <a:lnTo>
                  <a:pt x="21248" y="25515"/>
                </a:lnTo>
                <a:lnTo>
                  <a:pt x="24087" y="25940"/>
                </a:lnTo>
                <a:lnTo>
                  <a:pt x="26972" y="26223"/>
                </a:lnTo>
                <a:lnTo>
                  <a:pt x="33990" y="26678"/>
                </a:lnTo>
                <a:lnTo>
                  <a:pt x="37595" y="26739"/>
                </a:lnTo>
                <a:lnTo>
                  <a:pt x="53198" y="26789"/>
                </a:lnTo>
                <a:lnTo>
                  <a:pt x="53324" y="25797"/>
                </a:lnTo>
                <a:lnTo>
                  <a:pt x="53409" y="24144"/>
                </a:lnTo>
                <a:lnTo>
                  <a:pt x="53567" y="18227"/>
                </a:lnTo>
                <a:lnTo>
                  <a:pt x="52578" y="18105"/>
                </a:lnTo>
                <a:lnTo>
                  <a:pt x="50926" y="18023"/>
                </a:lnTo>
                <a:lnTo>
                  <a:pt x="44647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Annotation171"/>
          <p:cNvSpPr/>
          <p:nvPr/>
        </p:nvSpPr>
        <p:spPr>
          <a:xfrm>
            <a:off x="5777886" y="6331148"/>
            <a:ext cx="62094" cy="62473"/>
          </a:xfrm>
          <a:custGeom>
            <a:avLst/>
            <a:gdLst/>
            <a:ahLst/>
            <a:cxnLst/>
            <a:rect l="0" t="0" r="0" b="0"/>
            <a:pathLst>
              <a:path w="62094" h="62473">
                <a:moveTo>
                  <a:pt x="35340" y="26789"/>
                </a:moveTo>
                <a:lnTo>
                  <a:pt x="35340" y="17859"/>
                </a:lnTo>
                <a:lnTo>
                  <a:pt x="27651" y="25548"/>
                </a:lnTo>
                <a:lnTo>
                  <a:pt x="26246" y="25961"/>
                </a:lnTo>
                <a:lnTo>
                  <a:pt x="24316" y="26237"/>
                </a:lnTo>
                <a:lnTo>
                  <a:pt x="18831" y="26680"/>
                </a:lnTo>
                <a:lnTo>
                  <a:pt x="15435" y="26740"/>
                </a:lnTo>
                <a:lnTo>
                  <a:pt x="13140" y="26756"/>
                </a:lnTo>
                <a:lnTo>
                  <a:pt x="11611" y="27759"/>
                </a:lnTo>
                <a:lnTo>
                  <a:pt x="10590" y="29420"/>
                </a:lnTo>
                <a:lnTo>
                  <a:pt x="8954" y="34474"/>
                </a:lnTo>
                <a:lnTo>
                  <a:pt x="7827" y="35881"/>
                </a:lnTo>
                <a:lnTo>
                  <a:pt x="6084" y="37811"/>
                </a:lnTo>
                <a:lnTo>
                  <a:pt x="0" y="44248"/>
                </a:lnTo>
                <a:lnTo>
                  <a:pt x="865" y="44382"/>
                </a:lnTo>
                <a:lnTo>
                  <a:pt x="2435" y="44470"/>
                </a:lnTo>
                <a:lnTo>
                  <a:pt x="4474" y="44530"/>
                </a:lnTo>
                <a:lnTo>
                  <a:pt x="5833" y="45561"/>
                </a:lnTo>
                <a:lnTo>
                  <a:pt x="6739" y="47241"/>
                </a:lnTo>
                <a:lnTo>
                  <a:pt x="7343" y="49353"/>
                </a:lnTo>
                <a:lnTo>
                  <a:pt x="8738" y="50762"/>
                </a:lnTo>
                <a:lnTo>
                  <a:pt x="10659" y="51701"/>
                </a:lnTo>
                <a:lnTo>
                  <a:pt x="12934" y="52327"/>
                </a:lnTo>
                <a:lnTo>
                  <a:pt x="15441" y="53736"/>
                </a:lnTo>
                <a:lnTo>
                  <a:pt x="18106" y="55667"/>
                </a:lnTo>
                <a:lnTo>
                  <a:pt x="24770" y="61156"/>
                </a:lnTo>
                <a:lnTo>
                  <a:pt x="26309" y="61607"/>
                </a:lnTo>
                <a:lnTo>
                  <a:pt x="28327" y="61907"/>
                </a:lnTo>
                <a:lnTo>
                  <a:pt x="30665" y="62107"/>
                </a:lnTo>
                <a:lnTo>
                  <a:pt x="33215" y="62241"/>
                </a:lnTo>
                <a:lnTo>
                  <a:pt x="38696" y="62389"/>
                </a:lnTo>
                <a:lnTo>
                  <a:pt x="47359" y="62472"/>
                </a:lnTo>
                <a:lnTo>
                  <a:pt x="49305" y="61492"/>
                </a:lnTo>
                <a:lnTo>
                  <a:pt x="50603" y="59846"/>
                </a:lnTo>
                <a:lnTo>
                  <a:pt x="51469" y="57756"/>
                </a:lnTo>
                <a:lnTo>
                  <a:pt x="53038" y="56364"/>
                </a:lnTo>
                <a:lnTo>
                  <a:pt x="55076" y="55435"/>
                </a:lnTo>
                <a:lnTo>
                  <a:pt x="57427" y="54816"/>
                </a:lnTo>
                <a:lnTo>
                  <a:pt x="58994" y="53411"/>
                </a:lnTo>
                <a:lnTo>
                  <a:pt x="60039" y="51482"/>
                </a:lnTo>
                <a:lnTo>
                  <a:pt x="61717" y="45998"/>
                </a:lnTo>
                <a:lnTo>
                  <a:pt x="61854" y="44556"/>
                </a:lnTo>
                <a:lnTo>
                  <a:pt x="61945" y="42602"/>
                </a:lnTo>
                <a:lnTo>
                  <a:pt x="62048" y="37786"/>
                </a:lnTo>
                <a:lnTo>
                  <a:pt x="62093" y="32337"/>
                </a:lnTo>
                <a:lnTo>
                  <a:pt x="61113" y="29496"/>
                </a:lnTo>
                <a:lnTo>
                  <a:pt x="59467" y="26609"/>
                </a:lnTo>
                <a:lnTo>
                  <a:pt x="57378" y="23692"/>
                </a:lnTo>
                <a:lnTo>
                  <a:pt x="54993" y="20756"/>
                </a:lnTo>
                <a:lnTo>
                  <a:pt x="52411" y="17805"/>
                </a:lnTo>
                <a:lnTo>
                  <a:pt x="45878" y="10683"/>
                </a:lnTo>
                <a:lnTo>
                  <a:pt x="36722" y="1395"/>
                </a:lnTo>
                <a:lnTo>
                  <a:pt x="35270" y="930"/>
                </a:lnTo>
                <a:lnTo>
                  <a:pt x="33309" y="620"/>
                </a:lnTo>
                <a:lnTo>
                  <a:pt x="27773" y="122"/>
                </a:lnTo>
                <a:lnTo>
                  <a:pt x="26327" y="81"/>
                </a:lnTo>
                <a:lnTo>
                  <a:pt x="17516" y="0"/>
                </a:lnTo>
                <a:lnTo>
                  <a:pt x="17492" y="0"/>
                </a:lnTo>
                <a:lnTo>
                  <a:pt x="17484" y="4740"/>
                </a:lnTo>
                <a:lnTo>
                  <a:pt x="18475" y="6136"/>
                </a:lnTo>
                <a:lnTo>
                  <a:pt x="20128" y="7067"/>
                </a:lnTo>
                <a:lnTo>
                  <a:pt x="26043" y="8820"/>
                </a:lnTo>
                <a:lnTo>
                  <a:pt x="27158" y="8857"/>
                </a:lnTo>
                <a:lnTo>
                  <a:pt x="34066" y="8920"/>
                </a:lnTo>
                <a:lnTo>
                  <a:pt x="34491" y="9915"/>
                </a:lnTo>
                <a:lnTo>
                  <a:pt x="34774" y="11571"/>
                </a:lnTo>
                <a:lnTo>
                  <a:pt x="35338" y="17827"/>
                </a:lnTo>
                <a:lnTo>
                  <a:pt x="3534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Annotation172"/>
          <p:cNvSpPr/>
          <p:nvPr/>
        </p:nvSpPr>
        <p:spPr>
          <a:xfrm>
            <a:off x="6116868" y="6036468"/>
            <a:ext cx="35687" cy="419692"/>
          </a:xfrm>
          <a:custGeom>
            <a:avLst/>
            <a:gdLst/>
            <a:ahLst/>
            <a:cxnLst/>
            <a:rect l="0" t="0" r="0" b="0"/>
            <a:pathLst>
              <a:path w="35687" h="419692">
                <a:moveTo>
                  <a:pt x="35686" y="0"/>
                </a:moveTo>
                <a:lnTo>
                  <a:pt x="35686" y="56851"/>
                </a:lnTo>
                <a:lnTo>
                  <a:pt x="34694" y="63698"/>
                </a:lnTo>
                <a:lnTo>
                  <a:pt x="33041" y="70246"/>
                </a:lnTo>
                <a:lnTo>
                  <a:pt x="30946" y="76596"/>
                </a:lnTo>
                <a:lnTo>
                  <a:pt x="29549" y="82814"/>
                </a:lnTo>
                <a:lnTo>
                  <a:pt x="28618" y="88944"/>
                </a:lnTo>
                <a:lnTo>
                  <a:pt x="27584" y="101046"/>
                </a:lnTo>
                <a:lnTo>
                  <a:pt x="27125" y="113040"/>
                </a:lnTo>
                <a:lnTo>
                  <a:pt x="26829" y="144037"/>
                </a:lnTo>
                <a:lnTo>
                  <a:pt x="26758" y="241115"/>
                </a:lnTo>
                <a:lnTo>
                  <a:pt x="25765" y="249048"/>
                </a:lnTo>
                <a:lnTo>
                  <a:pt x="24112" y="256321"/>
                </a:lnTo>
                <a:lnTo>
                  <a:pt x="22016" y="263154"/>
                </a:lnTo>
                <a:lnTo>
                  <a:pt x="20620" y="270686"/>
                </a:lnTo>
                <a:lnTo>
                  <a:pt x="19689" y="278684"/>
                </a:lnTo>
                <a:lnTo>
                  <a:pt x="19069" y="286992"/>
                </a:lnTo>
                <a:lnTo>
                  <a:pt x="18655" y="295508"/>
                </a:lnTo>
                <a:lnTo>
                  <a:pt x="18195" y="312908"/>
                </a:lnTo>
                <a:lnTo>
                  <a:pt x="17936" y="334696"/>
                </a:lnTo>
                <a:lnTo>
                  <a:pt x="16907" y="341201"/>
                </a:lnTo>
                <a:lnTo>
                  <a:pt x="15230" y="347522"/>
                </a:lnTo>
                <a:lnTo>
                  <a:pt x="13119" y="353721"/>
                </a:lnTo>
                <a:lnTo>
                  <a:pt x="11712" y="359837"/>
                </a:lnTo>
                <a:lnTo>
                  <a:pt x="10774" y="365899"/>
                </a:lnTo>
                <a:lnTo>
                  <a:pt x="9731" y="377927"/>
                </a:lnTo>
                <a:lnTo>
                  <a:pt x="9268" y="389887"/>
                </a:lnTo>
                <a:lnTo>
                  <a:pt x="9007" y="403035"/>
                </a:lnTo>
                <a:lnTo>
                  <a:pt x="8930" y="413215"/>
                </a:lnTo>
                <a:lnTo>
                  <a:pt x="7927" y="415375"/>
                </a:lnTo>
                <a:lnTo>
                  <a:pt x="6266" y="416816"/>
                </a:lnTo>
                <a:lnTo>
                  <a:pt x="0" y="419680"/>
                </a:lnTo>
                <a:lnTo>
                  <a:pt x="4718" y="419691"/>
                </a:lnTo>
                <a:lnTo>
                  <a:pt x="6111" y="418700"/>
                </a:lnTo>
                <a:lnTo>
                  <a:pt x="7040" y="417048"/>
                </a:lnTo>
                <a:lnTo>
                  <a:pt x="8072" y="412565"/>
                </a:lnTo>
                <a:lnTo>
                  <a:pt x="8530" y="407266"/>
                </a:lnTo>
                <a:lnTo>
                  <a:pt x="9645" y="403471"/>
                </a:lnTo>
                <a:lnTo>
                  <a:pt x="11381" y="398958"/>
                </a:lnTo>
                <a:lnTo>
                  <a:pt x="17827" y="3839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Annotation173"/>
          <p:cNvSpPr/>
          <p:nvPr/>
        </p:nvSpPr>
        <p:spPr>
          <a:xfrm>
            <a:off x="8349257" y="1777007"/>
            <a:ext cx="133947" cy="250033"/>
          </a:xfrm>
          <a:custGeom>
            <a:avLst/>
            <a:gdLst/>
            <a:ahLst/>
            <a:cxnLst/>
            <a:rect l="0" t="0" r="0" b="0"/>
            <a:pathLst>
              <a:path w="133947" h="250033">
                <a:moveTo>
                  <a:pt x="0" y="0"/>
                </a:moveTo>
                <a:lnTo>
                  <a:pt x="0" y="4741"/>
                </a:lnTo>
                <a:lnTo>
                  <a:pt x="993" y="6137"/>
                </a:lnTo>
                <a:lnTo>
                  <a:pt x="2647" y="7068"/>
                </a:lnTo>
                <a:lnTo>
                  <a:pt x="4741" y="7689"/>
                </a:lnTo>
                <a:lnTo>
                  <a:pt x="7129" y="10087"/>
                </a:lnTo>
                <a:lnTo>
                  <a:pt x="9714" y="13670"/>
                </a:lnTo>
                <a:lnTo>
                  <a:pt x="12429" y="18043"/>
                </a:lnTo>
                <a:lnTo>
                  <a:pt x="15232" y="21951"/>
                </a:lnTo>
                <a:lnTo>
                  <a:pt x="18092" y="25548"/>
                </a:lnTo>
                <a:lnTo>
                  <a:pt x="20991" y="28938"/>
                </a:lnTo>
                <a:lnTo>
                  <a:pt x="22924" y="32191"/>
                </a:lnTo>
                <a:lnTo>
                  <a:pt x="25071" y="38450"/>
                </a:lnTo>
                <a:lnTo>
                  <a:pt x="26636" y="42501"/>
                </a:lnTo>
                <a:lnTo>
                  <a:pt x="28672" y="47186"/>
                </a:lnTo>
                <a:lnTo>
                  <a:pt x="31021" y="52293"/>
                </a:lnTo>
                <a:lnTo>
                  <a:pt x="33580" y="58675"/>
                </a:lnTo>
                <a:lnTo>
                  <a:pt x="39068" y="73703"/>
                </a:lnTo>
                <a:lnTo>
                  <a:pt x="41920" y="80885"/>
                </a:lnTo>
                <a:lnTo>
                  <a:pt x="44815" y="87658"/>
                </a:lnTo>
                <a:lnTo>
                  <a:pt x="47735" y="94158"/>
                </a:lnTo>
                <a:lnTo>
                  <a:pt x="50676" y="101467"/>
                </a:lnTo>
                <a:lnTo>
                  <a:pt x="56588" y="117526"/>
                </a:lnTo>
                <a:lnTo>
                  <a:pt x="65494" y="143302"/>
                </a:lnTo>
                <a:lnTo>
                  <a:pt x="69460" y="151097"/>
                </a:lnTo>
                <a:lnTo>
                  <a:pt x="74088" y="158278"/>
                </a:lnTo>
                <a:lnTo>
                  <a:pt x="79157" y="165050"/>
                </a:lnTo>
                <a:lnTo>
                  <a:pt x="83530" y="171549"/>
                </a:lnTo>
                <a:lnTo>
                  <a:pt x="87437" y="177866"/>
                </a:lnTo>
                <a:lnTo>
                  <a:pt x="91034" y="184062"/>
                </a:lnTo>
                <a:lnTo>
                  <a:pt x="97675" y="196238"/>
                </a:lnTo>
                <a:lnTo>
                  <a:pt x="100836" y="202263"/>
                </a:lnTo>
                <a:lnTo>
                  <a:pt x="103935" y="207272"/>
                </a:lnTo>
                <a:lnTo>
                  <a:pt x="106993" y="211603"/>
                </a:lnTo>
                <a:lnTo>
                  <a:pt x="110024" y="215483"/>
                </a:lnTo>
                <a:lnTo>
                  <a:pt x="113037" y="219062"/>
                </a:lnTo>
                <a:lnTo>
                  <a:pt x="116037" y="222440"/>
                </a:lnTo>
                <a:lnTo>
                  <a:pt x="119030" y="225684"/>
                </a:lnTo>
                <a:lnTo>
                  <a:pt x="121025" y="228839"/>
                </a:lnTo>
                <a:lnTo>
                  <a:pt x="123243" y="234990"/>
                </a:lnTo>
                <a:lnTo>
                  <a:pt x="124490" y="239291"/>
                </a:lnTo>
                <a:lnTo>
                  <a:pt x="125658" y="239895"/>
                </a:lnTo>
                <a:lnTo>
                  <a:pt x="129601" y="240565"/>
                </a:lnTo>
                <a:lnTo>
                  <a:pt x="131050" y="241736"/>
                </a:lnTo>
                <a:lnTo>
                  <a:pt x="132015" y="243509"/>
                </a:lnTo>
                <a:lnTo>
                  <a:pt x="133946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Annotation174"/>
          <p:cNvSpPr/>
          <p:nvPr/>
        </p:nvSpPr>
        <p:spPr>
          <a:xfrm>
            <a:off x="8340328" y="1696640"/>
            <a:ext cx="142876" cy="71439"/>
          </a:xfrm>
          <a:custGeom>
            <a:avLst/>
            <a:gdLst/>
            <a:ahLst/>
            <a:cxnLst/>
            <a:rect l="0" t="0" r="0" b="0"/>
            <a:pathLst>
              <a:path w="142876" h="71439">
                <a:moveTo>
                  <a:pt x="0" y="71438"/>
                </a:moveTo>
                <a:lnTo>
                  <a:pt x="4740" y="71438"/>
                </a:lnTo>
                <a:lnTo>
                  <a:pt x="6136" y="70445"/>
                </a:lnTo>
                <a:lnTo>
                  <a:pt x="7068" y="68792"/>
                </a:lnTo>
                <a:lnTo>
                  <a:pt x="7688" y="66697"/>
                </a:lnTo>
                <a:lnTo>
                  <a:pt x="10087" y="64309"/>
                </a:lnTo>
                <a:lnTo>
                  <a:pt x="13669" y="61724"/>
                </a:lnTo>
                <a:lnTo>
                  <a:pt x="24197" y="55187"/>
                </a:lnTo>
                <a:lnTo>
                  <a:pt x="27045" y="53659"/>
                </a:lnTo>
                <a:lnTo>
                  <a:pt x="35502" y="49315"/>
                </a:lnTo>
                <a:lnTo>
                  <a:pt x="39543" y="46767"/>
                </a:lnTo>
                <a:lnTo>
                  <a:pt x="43229" y="44077"/>
                </a:lnTo>
                <a:lnTo>
                  <a:pt x="46678" y="41291"/>
                </a:lnTo>
                <a:lnTo>
                  <a:pt x="49970" y="38441"/>
                </a:lnTo>
                <a:lnTo>
                  <a:pt x="53157" y="35550"/>
                </a:lnTo>
                <a:lnTo>
                  <a:pt x="56274" y="32630"/>
                </a:lnTo>
                <a:lnTo>
                  <a:pt x="60336" y="30683"/>
                </a:lnTo>
                <a:lnTo>
                  <a:pt x="65029" y="29385"/>
                </a:lnTo>
                <a:lnTo>
                  <a:pt x="70142" y="28520"/>
                </a:lnTo>
                <a:lnTo>
                  <a:pt x="74542" y="26951"/>
                </a:lnTo>
                <a:lnTo>
                  <a:pt x="78468" y="24913"/>
                </a:lnTo>
                <a:lnTo>
                  <a:pt x="82077" y="22562"/>
                </a:lnTo>
                <a:lnTo>
                  <a:pt x="86468" y="20994"/>
                </a:lnTo>
                <a:lnTo>
                  <a:pt x="91379" y="19949"/>
                </a:lnTo>
                <a:lnTo>
                  <a:pt x="96639" y="19253"/>
                </a:lnTo>
                <a:lnTo>
                  <a:pt x="101137" y="17796"/>
                </a:lnTo>
                <a:lnTo>
                  <a:pt x="105127" y="15833"/>
                </a:lnTo>
                <a:lnTo>
                  <a:pt x="108780" y="13532"/>
                </a:lnTo>
                <a:lnTo>
                  <a:pt x="112208" y="11998"/>
                </a:lnTo>
                <a:lnTo>
                  <a:pt x="115485" y="10975"/>
                </a:lnTo>
                <a:lnTo>
                  <a:pt x="118662" y="10293"/>
                </a:lnTo>
                <a:lnTo>
                  <a:pt x="120779" y="8847"/>
                </a:lnTo>
                <a:lnTo>
                  <a:pt x="122192" y="6890"/>
                </a:lnTo>
                <a:lnTo>
                  <a:pt x="123132" y="4593"/>
                </a:lnTo>
                <a:lnTo>
                  <a:pt x="125745" y="3062"/>
                </a:lnTo>
                <a:lnTo>
                  <a:pt x="129470" y="2041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Annotation175"/>
          <p:cNvSpPr/>
          <p:nvPr/>
        </p:nvSpPr>
        <p:spPr>
          <a:xfrm>
            <a:off x="8421062" y="1785937"/>
            <a:ext cx="97860" cy="62509"/>
          </a:xfrm>
          <a:custGeom>
            <a:avLst/>
            <a:gdLst/>
            <a:ahLst/>
            <a:cxnLst/>
            <a:rect l="0" t="0" r="0" b="0"/>
            <a:pathLst>
              <a:path w="97860" h="62509">
                <a:moveTo>
                  <a:pt x="8563" y="62508"/>
                </a:moveTo>
                <a:lnTo>
                  <a:pt x="0" y="62508"/>
                </a:lnTo>
                <a:lnTo>
                  <a:pt x="13197" y="62508"/>
                </a:lnTo>
                <a:lnTo>
                  <a:pt x="15621" y="61516"/>
                </a:lnTo>
                <a:lnTo>
                  <a:pt x="18229" y="59862"/>
                </a:lnTo>
                <a:lnTo>
                  <a:pt x="20959" y="57767"/>
                </a:lnTo>
                <a:lnTo>
                  <a:pt x="23772" y="56371"/>
                </a:lnTo>
                <a:lnTo>
                  <a:pt x="26640" y="55440"/>
                </a:lnTo>
                <a:lnTo>
                  <a:pt x="29544" y="54820"/>
                </a:lnTo>
                <a:lnTo>
                  <a:pt x="32472" y="53413"/>
                </a:lnTo>
                <a:lnTo>
                  <a:pt x="35417" y="51484"/>
                </a:lnTo>
                <a:lnTo>
                  <a:pt x="38372" y="49206"/>
                </a:lnTo>
                <a:lnTo>
                  <a:pt x="41334" y="46694"/>
                </a:lnTo>
                <a:lnTo>
                  <a:pt x="44301" y="44028"/>
                </a:lnTo>
                <a:lnTo>
                  <a:pt x="47271" y="41258"/>
                </a:lnTo>
                <a:lnTo>
                  <a:pt x="51235" y="38419"/>
                </a:lnTo>
                <a:lnTo>
                  <a:pt x="55863" y="35535"/>
                </a:lnTo>
                <a:lnTo>
                  <a:pt x="60932" y="32620"/>
                </a:lnTo>
                <a:lnTo>
                  <a:pt x="67288" y="27699"/>
                </a:lnTo>
                <a:lnTo>
                  <a:pt x="74503" y="21443"/>
                </a:lnTo>
                <a:lnTo>
                  <a:pt x="9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Annotation176"/>
          <p:cNvSpPr/>
          <p:nvPr/>
        </p:nvSpPr>
        <p:spPr>
          <a:xfrm>
            <a:off x="8554640" y="1607346"/>
            <a:ext cx="276821" cy="285713"/>
          </a:xfrm>
          <a:custGeom>
            <a:avLst/>
            <a:gdLst/>
            <a:ahLst/>
            <a:cxnLst/>
            <a:rect l="0" t="0" r="0" b="0"/>
            <a:pathLst>
              <a:path w="276821" h="285713">
                <a:moveTo>
                  <a:pt x="0" y="80364"/>
                </a:moveTo>
                <a:lnTo>
                  <a:pt x="0" y="67935"/>
                </a:lnTo>
                <a:lnTo>
                  <a:pt x="992" y="65133"/>
                </a:lnTo>
                <a:lnTo>
                  <a:pt x="6137" y="56449"/>
                </a:lnTo>
                <a:lnTo>
                  <a:pt x="9095" y="47592"/>
                </a:lnTo>
                <a:lnTo>
                  <a:pt x="15813" y="38683"/>
                </a:lnTo>
                <a:lnTo>
                  <a:pt x="24088" y="29760"/>
                </a:lnTo>
                <a:lnTo>
                  <a:pt x="29889" y="23808"/>
                </a:lnTo>
                <a:lnTo>
                  <a:pt x="31832" y="20832"/>
                </a:lnTo>
                <a:lnTo>
                  <a:pt x="33992" y="14880"/>
                </a:lnTo>
                <a:lnTo>
                  <a:pt x="35560" y="12895"/>
                </a:lnTo>
                <a:lnTo>
                  <a:pt x="37596" y="11573"/>
                </a:lnTo>
                <a:lnTo>
                  <a:pt x="39947" y="10691"/>
                </a:lnTo>
                <a:lnTo>
                  <a:pt x="45204" y="7065"/>
                </a:lnTo>
                <a:lnTo>
                  <a:pt x="47996" y="4709"/>
                </a:lnTo>
                <a:lnTo>
                  <a:pt x="50849" y="3138"/>
                </a:lnTo>
                <a:lnTo>
                  <a:pt x="56665" y="1393"/>
                </a:lnTo>
                <a:lnTo>
                  <a:pt x="62557" y="618"/>
                </a:lnTo>
                <a:lnTo>
                  <a:pt x="68483" y="273"/>
                </a:lnTo>
                <a:lnTo>
                  <a:pt x="74423" y="120"/>
                </a:lnTo>
                <a:lnTo>
                  <a:pt x="96463" y="0"/>
                </a:lnTo>
                <a:lnTo>
                  <a:pt x="100089" y="2644"/>
                </a:lnTo>
                <a:lnTo>
                  <a:pt x="102444" y="4739"/>
                </a:lnTo>
                <a:lnTo>
                  <a:pt x="105008" y="6135"/>
                </a:lnTo>
                <a:lnTo>
                  <a:pt x="110500" y="7686"/>
                </a:lnTo>
                <a:lnTo>
                  <a:pt x="112362" y="10084"/>
                </a:lnTo>
                <a:lnTo>
                  <a:pt x="114431" y="18040"/>
                </a:lnTo>
                <a:lnTo>
                  <a:pt x="115350" y="25545"/>
                </a:lnTo>
                <a:lnTo>
                  <a:pt x="115759" y="32188"/>
                </a:lnTo>
                <a:lnTo>
                  <a:pt x="115940" y="38447"/>
                </a:lnTo>
                <a:lnTo>
                  <a:pt x="116085" y="104221"/>
                </a:lnTo>
                <a:lnTo>
                  <a:pt x="115093" y="110159"/>
                </a:lnTo>
                <a:lnTo>
                  <a:pt x="113440" y="116103"/>
                </a:lnTo>
                <a:lnTo>
                  <a:pt x="111345" y="122049"/>
                </a:lnTo>
                <a:lnTo>
                  <a:pt x="109949" y="127998"/>
                </a:lnTo>
                <a:lnTo>
                  <a:pt x="109018" y="133948"/>
                </a:lnTo>
                <a:lnTo>
                  <a:pt x="108397" y="139899"/>
                </a:lnTo>
                <a:lnTo>
                  <a:pt x="106991" y="145851"/>
                </a:lnTo>
                <a:lnTo>
                  <a:pt x="105063" y="151803"/>
                </a:lnTo>
                <a:lnTo>
                  <a:pt x="102784" y="157756"/>
                </a:lnTo>
                <a:lnTo>
                  <a:pt x="101264" y="163709"/>
                </a:lnTo>
                <a:lnTo>
                  <a:pt x="100252" y="169662"/>
                </a:lnTo>
                <a:lnTo>
                  <a:pt x="99577" y="175615"/>
                </a:lnTo>
                <a:lnTo>
                  <a:pt x="99127" y="180575"/>
                </a:lnTo>
                <a:lnTo>
                  <a:pt x="98627" y="188733"/>
                </a:lnTo>
                <a:lnTo>
                  <a:pt x="97501" y="193290"/>
                </a:lnTo>
                <a:lnTo>
                  <a:pt x="95759" y="198312"/>
                </a:lnTo>
                <a:lnTo>
                  <a:pt x="93605" y="203645"/>
                </a:lnTo>
                <a:lnTo>
                  <a:pt x="92169" y="209184"/>
                </a:lnTo>
                <a:lnTo>
                  <a:pt x="91212" y="214861"/>
                </a:lnTo>
                <a:lnTo>
                  <a:pt x="90574" y="220630"/>
                </a:lnTo>
                <a:lnTo>
                  <a:pt x="90148" y="225469"/>
                </a:lnTo>
                <a:lnTo>
                  <a:pt x="89674" y="233491"/>
                </a:lnTo>
                <a:lnTo>
                  <a:pt x="89465" y="240363"/>
                </a:lnTo>
                <a:lnTo>
                  <a:pt x="89319" y="255885"/>
                </a:lnTo>
                <a:lnTo>
                  <a:pt x="89297" y="281144"/>
                </a:lnTo>
                <a:lnTo>
                  <a:pt x="90289" y="282678"/>
                </a:lnTo>
                <a:lnTo>
                  <a:pt x="91943" y="283701"/>
                </a:lnTo>
                <a:lnTo>
                  <a:pt x="98117" y="285712"/>
                </a:lnTo>
                <a:lnTo>
                  <a:pt x="98195" y="280996"/>
                </a:lnTo>
                <a:lnTo>
                  <a:pt x="99197" y="279603"/>
                </a:lnTo>
                <a:lnTo>
                  <a:pt x="100858" y="278675"/>
                </a:lnTo>
                <a:lnTo>
                  <a:pt x="102957" y="278055"/>
                </a:lnTo>
                <a:lnTo>
                  <a:pt x="107936" y="274722"/>
                </a:lnTo>
                <a:lnTo>
                  <a:pt x="110653" y="272444"/>
                </a:lnTo>
                <a:lnTo>
                  <a:pt x="113456" y="270925"/>
                </a:lnTo>
                <a:lnTo>
                  <a:pt x="119217" y="269238"/>
                </a:lnTo>
                <a:lnTo>
                  <a:pt x="125085" y="265842"/>
                </a:lnTo>
                <a:lnTo>
                  <a:pt x="131000" y="261025"/>
                </a:lnTo>
                <a:lnTo>
                  <a:pt x="136935" y="255577"/>
                </a:lnTo>
                <a:lnTo>
                  <a:pt x="142881" y="247203"/>
                </a:lnTo>
                <a:lnTo>
                  <a:pt x="145856" y="242192"/>
                </a:lnTo>
                <a:lnTo>
                  <a:pt x="151807" y="233978"/>
                </a:lnTo>
                <a:lnTo>
                  <a:pt x="154783" y="230398"/>
                </a:lnTo>
                <a:lnTo>
                  <a:pt x="163381" y="223775"/>
                </a:lnTo>
                <a:lnTo>
                  <a:pt x="168452" y="220620"/>
                </a:lnTo>
                <a:lnTo>
                  <a:pt x="173817" y="217524"/>
                </a:lnTo>
                <a:lnTo>
                  <a:pt x="185069" y="211439"/>
                </a:lnTo>
                <a:lnTo>
                  <a:pt x="189856" y="208427"/>
                </a:lnTo>
                <a:lnTo>
                  <a:pt x="197821" y="202435"/>
                </a:lnTo>
                <a:lnTo>
                  <a:pt x="202326" y="199448"/>
                </a:lnTo>
                <a:lnTo>
                  <a:pt x="207314" y="196464"/>
                </a:lnTo>
                <a:lnTo>
                  <a:pt x="212624" y="193483"/>
                </a:lnTo>
                <a:lnTo>
                  <a:pt x="221169" y="187525"/>
                </a:lnTo>
                <a:lnTo>
                  <a:pt x="228274" y="181569"/>
                </a:lnTo>
                <a:lnTo>
                  <a:pt x="234739" y="175615"/>
                </a:lnTo>
                <a:lnTo>
                  <a:pt x="238844" y="172638"/>
                </a:lnTo>
                <a:lnTo>
                  <a:pt x="243566" y="169662"/>
                </a:lnTo>
                <a:lnTo>
                  <a:pt x="255920" y="162495"/>
                </a:lnTo>
                <a:lnTo>
                  <a:pt x="260256" y="161515"/>
                </a:lnTo>
                <a:lnTo>
                  <a:pt x="268883" y="160732"/>
                </a:lnTo>
                <a:lnTo>
                  <a:pt x="276820" y="1607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Annotation177"/>
          <p:cNvSpPr/>
          <p:nvPr/>
        </p:nvSpPr>
        <p:spPr>
          <a:xfrm>
            <a:off x="2035968" y="4214812"/>
            <a:ext cx="366086" cy="169665"/>
          </a:xfrm>
          <a:custGeom>
            <a:avLst/>
            <a:gdLst/>
            <a:ahLst/>
            <a:cxnLst/>
            <a:rect l="0" t="0" r="0" b="0"/>
            <a:pathLst>
              <a:path w="366086" h="169665">
                <a:moveTo>
                  <a:pt x="0" y="98227"/>
                </a:moveTo>
                <a:lnTo>
                  <a:pt x="114474" y="98227"/>
                </a:lnTo>
                <a:lnTo>
                  <a:pt x="125622" y="100872"/>
                </a:lnTo>
                <a:lnTo>
                  <a:pt x="131373" y="102967"/>
                </a:lnTo>
                <a:lnTo>
                  <a:pt x="137192" y="104363"/>
                </a:lnTo>
                <a:lnTo>
                  <a:pt x="143055" y="105294"/>
                </a:lnTo>
                <a:lnTo>
                  <a:pt x="153870" y="106329"/>
                </a:lnTo>
                <a:lnTo>
                  <a:pt x="161983" y="106788"/>
                </a:lnTo>
                <a:lnTo>
                  <a:pt x="171542" y="106993"/>
                </a:lnTo>
                <a:lnTo>
                  <a:pt x="224488" y="107153"/>
                </a:lnTo>
                <a:lnTo>
                  <a:pt x="234049" y="109801"/>
                </a:lnTo>
                <a:lnTo>
                  <a:pt x="244913" y="113293"/>
                </a:lnTo>
                <a:lnTo>
                  <a:pt x="250588" y="114224"/>
                </a:lnTo>
                <a:lnTo>
                  <a:pt x="261193" y="115258"/>
                </a:lnTo>
                <a:lnTo>
                  <a:pt x="269214" y="115718"/>
                </a:lnTo>
                <a:lnTo>
                  <a:pt x="279307" y="115977"/>
                </a:lnTo>
                <a:lnTo>
                  <a:pt x="338947" y="116086"/>
                </a:lnTo>
                <a:lnTo>
                  <a:pt x="339216" y="111346"/>
                </a:lnTo>
                <a:lnTo>
                  <a:pt x="339306" y="106992"/>
                </a:lnTo>
                <a:lnTo>
                  <a:pt x="339319" y="102784"/>
                </a:lnTo>
                <a:lnTo>
                  <a:pt x="338330" y="101264"/>
                </a:lnTo>
                <a:lnTo>
                  <a:pt x="336679" y="100252"/>
                </a:lnTo>
                <a:lnTo>
                  <a:pt x="334585" y="99576"/>
                </a:lnTo>
                <a:lnTo>
                  <a:pt x="333190" y="98134"/>
                </a:lnTo>
                <a:lnTo>
                  <a:pt x="332260" y="96181"/>
                </a:lnTo>
                <a:lnTo>
                  <a:pt x="330766" y="90657"/>
                </a:lnTo>
                <a:lnTo>
                  <a:pt x="327917" y="87255"/>
                </a:lnTo>
                <a:lnTo>
                  <a:pt x="323343" y="82436"/>
                </a:lnTo>
                <a:lnTo>
                  <a:pt x="308279" y="67184"/>
                </a:lnTo>
                <a:lnTo>
                  <a:pt x="305730" y="65625"/>
                </a:lnTo>
                <a:lnTo>
                  <a:pt x="297403" y="62440"/>
                </a:lnTo>
                <a:lnTo>
                  <a:pt x="291591" y="58178"/>
                </a:lnTo>
                <a:lnTo>
                  <a:pt x="289644" y="55652"/>
                </a:lnTo>
                <a:lnTo>
                  <a:pt x="288346" y="52977"/>
                </a:lnTo>
                <a:lnTo>
                  <a:pt x="287481" y="50201"/>
                </a:lnTo>
                <a:lnTo>
                  <a:pt x="285912" y="48350"/>
                </a:lnTo>
                <a:lnTo>
                  <a:pt x="283874" y="47117"/>
                </a:lnTo>
                <a:lnTo>
                  <a:pt x="281523" y="46294"/>
                </a:lnTo>
                <a:lnTo>
                  <a:pt x="279955" y="44753"/>
                </a:lnTo>
                <a:lnTo>
                  <a:pt x="278910" y="42734"/>
                </a:lnTo>
                <a:lnTo>
                  <a:pt x="278214" y="40395"/>
                </a:lnTo>
                <a:lnTo>
                  <a:pt x="274794" y="35151"/>
                </a:lnTo>
                <a:lnTo>
                  <a:pt x="269255" y="28441"/>
                </a:lnTo>
                <a:lnTo>
                  <a:pt x="268497" y="24878"/>
                </a:lnTo>
                <a:lnTo>
                  <a:pt x="268295" y="22538"/>
                </a:lnTo>
                <a:lnTo>
                  <a:pt x="267168" y="20979"/>
                </a:lnTo>
                <a:lnTo>
                  <a:pt x="265425" y="19939"/>
                </a:lnTo>
                <a:lnTo>
                  <a:pt x="263270" y="19246"/>
                </a:lnTo>
                <a:lnTo>
                  <a:pt x="261834" y="17791"/>
                </a:lnTo>
                <a:lnTo>
                  <a:pt x="260877" y="15829"/>
                </a:lnTo>
                <a:lnTo>
                  <a:pt x="259340" y="10292"/>
                </a:lnTo>
                <a:lnTo>
                  <a:pt x="258222" y="9838"/>
                </a:lnTo>
                <a:lnTo>
                  <a:pt x="254333" y="9333"/>
                </a:lnTo>
                <a:lnTo>
                  <a:pt x="252899" y="8207"/>
                </a:lnTo>
                <a:lnTo>
                  <a:pt x="251943" y="6463"/>
                </a:lnTo>
                <a:lnTo>
                  <a:pt x="250036" y="15"/>
                </a:lnTo>
                <a:lnTo>
                  <a:pt x="250033" y="3"/>
                </a:lnTo>
                <a:lnTo>
                  <a:pt x="263334" y="0"/>
                </a:lnTo>
                <a:lnTo>
                  <a:pt x="265845" y="992"/>
                </a:lnTo>
                <a:lnTo>
                  <a:pt x="273128" y="6137"/>
                </a:lnTo>
                <a:lnTo>
                  <a:pt x="275179" y="7688"/>
                </a:lnTo>
                <a:lnTo>
                  <a:pt x="278737" y="8378"/>
                </a:lnTo>
                <a:lnTo>
                  <a:pt x="281075" y="8562"/>
                </a:lnTo>
                <a:lnTo>
                  <a:pt x="283626" y="9677"/>
                </a:lnTo>
                <a:lnTo>
                  <a:pt x="289106" y="13561"/>
                </a:lnTo>
                <a:lnTo>
                  <a:pt x="294849" y="15949"/>
                </a:lnTo>
                <a:lnTo>
                  <a:pt x="303660" y="17294"/>
                </a:lnTo>
                <a:lnTo>
                  <a:pt x="312554" y="17692"/>
                </a:lnTo>
                <a:lnTo>
                  <a:pt x="315526" y="17748"/>
                </a:lnTo>
                <a:lnTo>
                  <a:pt x="317507" y="18777"/>
                </a:lnTo>
                <a:lnTo>
                  <a:pt x="318828" y="20456"/>
                </a:lnTo>
                <a:lnTo>
                  <a:pt x="319708" y="22567"/>
                </a:lnTo>
                <a:lnTo>
                  <a:pt x="321287" y="23974"/>
                </a:lnTo>
                <a:lnTo>
                  <a:pt x="323332" y="24913"/>
                </a:lnTo>
                <a:lnTo>
                  <a:pt x="328250" y="25955"/>
                </a:lnTo>
                <a:lnTo>
                  <a:pt x="333743" y="26418"/>
                </a:lnTo>
                <a:lnTo>
                  <a:pt x="335605" y="27534"/>
                </a:lnTo>
                <a:lnTo>
                  <a:pt x="336847" y="29270"/>
                </a:lnTo>
                <a:lnTo>
                  <a:pt x="337674" y="31420"/>
                </a:lnTo>
                <a:lnTo>
                  <a:pt x="339218" y="32853"/>
                </a:lnTo>
                <a:lnTo>
                  <a:pt x="341239" y="33808"/>
                </a:lnTo>
                <a:lnTo>
                  <a:pt x="346872" y="35341"/>
                </a:lnTo>
                <a:lnTo>
                  <a:pt x="352588" y="35607"/>
                </a:lnTo>
                <a:lnTo>
                  <a:pt x="354121" y="36637"/>
                </a:lnTo>
                <a:lnTo>
                  <a:pt x="355144" y="38315"/>
                </a:lnTo>
                <a:lnTo>
                  <a:pt x="357152" y="44539"/>
                </a:lnTo>
                <a:lnTo>
                  <a:pt x="365749" y="44645"/>
                </a:lnTo>
                <a:lnTo>
                  <a:pt x="366008" y="49388"/>
                </a:lnTo>
                <a:lnTo>
                  <a:pt x="366085" y="52337"/>
                </a:lnTo>
                <a:lnTo>
                  <a:pt x="365104" y="52751"/>
                </a:lnTo>
                <a:lnTo>
                  <a:pt x="357555" y="53546"/>
                </a:lnTo>
                <a:lnTo>
                  <a:pt x="357297" y="58309"/>
                </a:lnTo>
                <a:lnTo>
                  <a:pt x="356268" y="59709"/>
                </a:lnTo>
                <a:lnTo>
                  <a:pt x="354590" y="60642"/>
                </a:lnTo>
                <a:lnTo>
                  <a:pt x="349509" y="62139"/>
                </a:lnTo>
                <a:lnTo>
                  <a:pt x="349092" y="63254"/>
                </a:lnTo>
                <a:lnTo>
                  <a:pt x="348629" y="67139"/>
                </a:lnTo>
                <a:lnTo>
                  <a:pt x="348368" y="70164"/>
                </a:lnTo>
                <a:lnTo>
                  <a:pt x="345661" y="73517"/>
                </a:lnTo>
                <a:lnTo>
                  <a:pt x="340579" y="79014"/>
                </a:lnTo>
                <a:lnTo>
                  <a:pt x="334959" y="84707"/>
                </a:lnTo>
                <a:lnTo>
                  <a:pt x="333439" y="87229"/>
                </a:lnTo>
                <a:lnTo>
                  <a:pt x="332425" y="89902"/>
                </a:lnTo>
                <a:lnTo>
                  <a:pt x="331750" y="92677"/>
                </a:lnTo>
                <a:lnTo>
                  <a:pt x="330307" y="94527"/>
                </a:lnTo>
                <a:lnTo>
                  <a:pt x="328353" y="95760"/>
                </a:lnTo>
                <a:lnTo>
                  <a:pt x="326059" y="96582"/>
                </a:lnTo>
                <a:lnTo>
                  <a:pt x="324529" y="98122"/>
                </a:lnTo>
                <a:lnTo>
                  <a:pt x="323509" y="100142"/>
                </a:lnTo>
                <a:lnTo>
                  <a:pt x="322829" y="102480"/>
                </a:lnTo>
                <a:lnTo>
                  <a:pt x="319428" y="107724"/>
                </a:lnTo>
                <a:lnTo>
                  <a:pt x="317132" y="110511"/>
                </a:lnTo>
                <a:lnTo>
                  <a:pt x="315601" y="113362"/>
                </a:lnTo>
                <a:lnTo>
                  <a:pt x="314580" y="116254"/>
                </a:lnTo>
                <a:lnTo>
                  <a:pt x="313900" y="119175"/>
                </a:lnTo>
                <a:lnTo>
                  <a:pt x="312454" y="121122"/>
                </a:lnTo>
                <a:lnTo>
                  <a:pt x="310498" y="122419"/>
                </a:lnTo>
                <a:lnTo>
                  <a:pt x="308202" y="123285"/>
                </a:lnTo>
                <a:lnTo>
                  <a:pt x="306671" y="124854"/>
                </a:lnTo>
                <a:lnTo>
                  <a:pt x="305651" y="126892"/>
                </a:lnTo>
                <a:lnTo>
                  <a:pt x="304971" y="129243"/>
                </a:lnTo>
                <a:lnTo>
                  <a:pt x="301569" y="134501"/>
                </a:lnTo>
                <a:lnTo>
                  <a:pt x="296041" y="141221"/>
                </a:lnTo>
                <a:lnTo>
                  <a:pt x="292639" y="144786"/>
                </a:lnTo>
                <a:lnTo>
                  <a:pt x="287111" y="150418"/>
                </a:lnTo>
                <a:lnTo>
                  <a:pt x="286658" y="151873"/>
                </a:lnTo>
                <a:lnTo>
                  <a:pt x="286154" y="156134"/>
                </a:lnTo>
                <a:lnTo>
                  <a:pt x="285830" y="160818"/>
                </a:lnTo>
                <a:lnTo>
                  <a:pt x="285786" y="165071"/>
                </a:lnTo>
                <a:lnTo>
                  <a:pt x="284782" y="166602"/>
                </a:lnTo>
                <a:lnTo>
                  <a:pt x="283120" y="167622"/>
                </a:lnTo>
                <a:lnTo>
                  <a:pt x="276821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Annotation178"/>
          <p:cNvSpPr/>
          <p:nvPr/>
        </p:nvSpPr>
        <p:spPr>
          <a:xfrm>
            <a:off x="2562820" y="4143375"/>
            <a:ext cx="8921" cy="294680"/>
          </a:xfrm>
          <a:custGeom>
            <a:avLst/>
            <a:gdLst/>
            <a:ahLst/>
            <a:cxnLst/>
            <a:rect l="0" t="0" r="0" b="0"/>
            <a:pathLst>
              <a:path w="8921" h="294680">
                <a:moveTo>
                  <a:pt x="0" y="0"/>
                </a:moveTo>
                <a:lnTo>
                  <a:pt x="0" y="167058"/>
                </a:lnTo>
                <a:lnTo>
                  <a:pt x="992" y="172887"/>
                </a:lnTo>
                <a:lnTo>
                  <a:pt x="2646" y="178758"/>
                </a:lnTo>
                <a:lnTo>
                  <a:pt x="4741" y="184656"/>
                </a:lnTo>
                <a:lnTo>
                  <a:pt x="6137" y="189581"/>
                </a:lnTo>
                <a:lnTo>
                  <a:pt x="7068" y="193855"/>
                </a:lnTo>
                <a:lnTo>
                  <a:pt x="7688" y="197698"/>
                </a:lnTo>
                <a:lnTo>
                  <a:pt x="8102" y="202243"/>
                </a:lnTo>
                <a:lnTo>
                  <a:pt x="8378" y="207259"/>
                </a:lnTo>
                <a:lnTo>
                  <a:pt x="8684" y="218123"/>
                </a:lnTo>
                <a:lnTo>
                  <a:pt x="8920" y="252517"/>
                </a:lnTo>
                <a:lnTo>
                  <a:pt x="7931" y="255657"/>
                </a:lnTo>
                <a:lnTo>
                  <a:pt x="6280" y="258743"/>
                </a:lnTo>
                <a:lnTo>
                  <a:pt x="4186" y="261792"/>
                </a:lnTo>
                <a:lnTo>
                  <a:pt x="2791" y="264817"/>
                </a:lnTo>
                <a:lnTo>
                  <a:pt x="1861" y="267826"/>
                </a:lnTo>
                <a:lnTo>
                  <a:pt x="1240" y="270824"/>
                </a:lnTo>
                <a:lnTo>
                  <a:pt x="827" y="274807"/>
                </a:lnTo>
                <a:lnTo>
                  <a:pt x="551" y="279446"/>
                </a:lnTo>
                <a:lnTo>
                  <a:pt x="0" y="2946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Annotation179"/>
          <p:cNvSpPr/>
          <p:nvPr/>
        </p:nvSpPr>
        <p:spPr>
          <a:xfrm>
            <a:off x="2553890" y="4134445"/>
            <a:ext cx="187525" cy="17860"/>
          </a:xfrm>
          <a:custGeom>
            <a:avLst/>
            <a:gdLst/>
            <a:ahLst/>
            <a:cxnLst/>
            <a:rect l="0" t="0" r="0" b="0"/>
            <a:pathLst>
              <a:path w="187525" h="17860">
                <a:moveTo>
                  <a:pt x="0" y="0"/>
                </a:moveTo>
                <a:lnTo>
                  <a:pt x="68987" y="0"/>
                </a:lnTo>
                <a:lnTo>
                  <a:pt x="74765" y="992"/>
                </a:lnTo>
                <a:lnTo>
                  <a:pt x="80601" y="2645"/>
                </a:lnTo>
                <a:lnTo>
                  <a:pt x="86476" y="4740"/>
                </a:lnTo>
                <a:lnTo>
                  <a:pt x="91385" y="6137"/>
                </a:lnTo>
                <a:lnTo>
                  <a:pt x="95650" y="7068"/>
                </a:lnTo>
                <a:lnTo>
                  <a:pt x="99486" y="7688"/>
                </a:lnTo>
                <a:lnTo>
                  <a:pt x="104027" y="8102"/>
                </a:lnTo>
                <a:lnTo>
                  <a:pt x="109039" y="8378"/>
                </a:lnTo>
                <a:lnTo>
                  <a:pt x="119899" y="8684"/>
                </a:lnTo>
                <a:lnTo>
                  <a:pt x="131341" y="8821"/>
                </a:lnTo>
                <a:lnTo>
                  <a:pt x="136178" y="9849"/>
                </a:lnTo>
                <a:lnTo>
                  <a:pt x="140395" y="11527"/>
                </a:lnTo>
                <a:lnTo>
                  <a:pt x="144198" y="13637"/>
                </a:lnTo>
                <a:lnTo>
                  <a:pt x="148718" y="15045"/>
                </a:lnTo>
                <a:lnTo>
                  <a:pt x="153716" y="15983"/>
                </a:lnTo>
                <a:lnTo>
                  <a:pt x="159032" y="16608"/>
                </a:lnTo>
                <a:lnTo>
                  <a:pt x="164560" y="17025"/>
                </a:lnTo>
                <a:lnTo>
                  <a:pt x="170230" y="17303"/>
                </a:lnTo>
                <a:lnTo>
                  <a:pt x="187524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Annotation180"/>
          <p:cNvSpPr/>
          <p:nvPr/>
        </p:nvSpPr>
        <p:spPr>
          <a:xfrm>
            <a:off x="2562820" y="4259460"/>
            <a:ext cx="169665" cy="17861"/>
          </a:xfrm>
          <a:custGeom>
            <a:avLst/>
            <a:gdLst/>
            <a:ahLst/>
            <a:cxnLst/>
            <a:rect l="0" t="0" r="0" b="0"/>
            <a:pathLst>
              <a:path w="169665" h="17861">
                <a:moveTo>
                  <a:pt x="0" y="0"/>
                </a:moveTo>
                <a:lnTo>
                  <a:pt x="7688" y="7689"/>
                </a:lnTo>
                <a:lnTo>
                  <a:pt x="9094" y="8103"/>
                </a:lnTo>
                <a:lnTo>
                  <a:pt x="13302" y="8562"/>
                </a:lnTo>
                <a:lnTo>
                  <a:pt x="16509" y="8821"/>
                </a:lnTo>
                <a:lnTo>
                  <a:pt x="17951" y="9850"/>
                </a:lnTo>
                <a:lnTo>
                  <a:pt x="19905" y="11527"/>
                </a:lnTo>
                <a:lnTo>
                  <a:pt x="22200" y="13638"/>
                </a:lnTo>
                <a:lnTo>
                  <a:pt x="25714" y="15045"/>
                </a:lnTo>
                <a:lnTo>
                  <a:pt x="30041" y="15984"/>
                </a:lnTo>
                <a:lnTo>
                  <a:pt x="34910" y="16609"/>
                </a:lnTo>
                <a:lnTo>
                  <a:pt x="39148" y="17026"/>
                </a:lnTo>
                <a:lnTo>
                  <a:pt x="42966" y="17304"/>
                </a:lnTo>
                <a:lnTo>
                  <a:pt x="46503" y="17489"/>
                </a:lnTo>
                <a:lnTo>
                  <a:pt x="53080" y="17695"/>
                </a:lnTo>
                <a:lnTo>
                  <a:pt x="65006" y="17811"/>
                </a:lnTo>
                <a:lnTo>
                  <a:pt x="127615" y="17860"/>
                </a:lnTo>
                <a:lnTo>
                  <a:pt x="130717" y="16868"/>
                </a:lnTo>
                <a:lnTo>
                  <a:pt x="133777" y="15214"/>
                </a:lnTo>
                <a:lnTo>
                  <a:pt x="136810" y="13119"/>
                </a:lnTo>
                <a:lnTo>
                  <a:pt x="139824" y="11723"/>
                </a:lnTo>
                <a:lnTo>
                  <a:pt x="142825" y="10792"/>
                </a:lnTo>
                <a:lnTo>
                  <a:pt x="145818" y="10172"/>
                </a:lnTo>
                <a:lnTo>
                  <a:pt x="149798" y="9758"/>
                </a:lnTo>
                <a:lnTo>
                  <a:pt x="154436" y="9482"/>
                </a:lnTo>
                <a:lnTo>
                  <a:pt x="16966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Annotation181"/>
          <p:cNvSpPr/>
          <p:nvPr/>
        </p:nvSpPr>
        <p:spPr>
          <a:xfrm>
            <a:off x="2955726" y="4089796"/>
            <a:ext cx="44650" cy="375048"/>
          </a:xfrm>
          <a:custGeom>
            <a:avLst/>
            <a:gdLst/>
            <a:ahLst/>
            <a:cxnLst/>
            <a:rect l="0" t="0" r="0" b="0"/>
            <a:pathLst>
              <a:path w="44650" h="375048">
                <a:moveTo>
                  <a:pt x="0" y="0"/>
                </a:moveTo>
                <a:lnTo>
                  <a:pt x="0" y="52370"/>
                </a:lnTo>
                <a:lnTo>
                  <a:pt x="992" y="56741"/>
                </a:lnTo>
                <a:lnTo>
                  <a:pt x="2646" y="60648"/>
                </a:lnTo>
                <a:lnTo>
                  <a:pt x="4741" y="64245"/>
                </a:lnTo>
                <a:lnTo>
                  <a:pt x="6137" y="68627"/>
                </a:lnTo>
                <a:lnTo>
                  <a:pt x="7068" y="73533"/>
                </a:lnTo>
                <a:lnTo>
                  <a:pt x="8102" y="84275"/>
                </a:lnTo>
                <a:lnTo>
                  <a:pt x="8562" y="95664"/>
                </a:lnTo>
                <a:lnTo>
                  <a:pt x="8821" y="113233"/>
                </a:lnTo>
                <a:lnTo>
                  <a:pt x="9849" y="119145"/>
                </a:lnTo>
                <a:lnTo>
                  <a:pt x="11527" y="125071"/>
                </a:lnTo>
                <a:lnTo>
                  <a:pt x="13638" y="131006"/>
                </a:lnTo>
                <a:lnTo>
                  <a:pt x="15045" y="137939"/>
                </a:lnTo>
                <a:lnTo>
                  <a:pt x="15984" y="145538"/>
                </a:lnTo>
                <a:lnTo>
                  <a:pt x="16609" y="153580"/>
                </a:lnTo>
                <a:lnTo>
                  <a:pt x="17025" y="160926"/>
                </a:lnTo>
                <a:lnTo>
                  <a:pt x="17489" y="174380"/>
                </a:lnTo>
                <a:lnTo>
                  <a:pt x="17750" y="193110"/>
                </a:lnTo>
                <a:lnTo>
                  <a:pt x="18778" y="199186"/>
                </a:lnTo>
                <a:lnTo>
                  <a:pt x="20457" y="205220"/>
                </a:lnTo>
                <a:lnTo>
                  <a:pt x="22567" y="211227"/>
                </a:lnTo>
                <a:lnTo>
                  <a:pt x="23975" y="218209"/>
                </a:lnTo>
                <a:lnTo>
                  <a:pt x="24913" y="225840"/>
                </a:lnTo>
                <a:lnTo>
                  <a:pt x="25538" y="233904"/>
                </a:lnTo>
                <a:lnTo>
                  <a:pt x="25955" y="241264"/>
                </a:lnTo>
                <a:lnTo>
                  <a:pt x="26419" y="254734"/>
                </a:lnTo>
                <a:lnTo>
                  <a:pt x="26740" y="282940"/>
                </a:lnTo>
                <a:lnTo>
                  <a:pt x="26786" y="318851"/>
                </a:lnTo>
                <a:lnTo>
                  <a:pt x="27779" y="323692"/>
                </a:lnTo>
                <a:lnTo>
                  <a:pt x="29434" y="327912"/>
                </a:lnTo>
                <a:lnTo>
                  <a:pt x="31529" y="331717"/>
                </a:lnTo>
                <a:lnTo>
                  <a:pt x="32925" y="335247"/>
                </a:lnTo>
                <a:lnTo>
                  <a:pt x="33857" y="338592"/>
                </a:lnTo>
                <a:lnTo>
                  <a:pt x="35167" y="348040"/>
                </a:lnTo>
                <a:lnTo>
                  <a:pt x="35670" y="359031"/>
                </a:lnTo>
                <a:lnTo>
                  <a:pt x="35718" y="374643"/>
                </a:lnTo>
                <a:lnTo>
                  <a:pt x="36711" y="374778"/>
                </a:lnTo>
                <a:lnTo>
                  <a:pt x="38364" y="374867"/>
                </a:lnTo>
                <a:lnTo>
                  <a:pt x="44649" y="3750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Annotation182"/>
          <p:cNvSpPr/>
          <p:nvPr/>
        </p:nvSpPr>
        <p:spPr>
          <a:xfrm>
            <a:off x="7875984" y="5197077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26789" y="893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Annotation183"/>
          <p:cNvSpPr/>
          <p:nvPr/>
        </p:nvSpPr>
        <p:spPr>
          <a:xfrm>
            <a:off x="7125890" y="1875234"/>
            <a:ext cx="116087" cy="196454"/>
          </a:xfrm>
          <a:custGeom>
            <a:avLst/>
            <a:gdLst/>
            <a:ahLst/>
            <a:cxnLst/>
            <a:rect l="0" t="0" r="0" b="0"/>
            <a:pathLst>
              <a:path w="116087" h="196454">
                <a:moveTo>
                  <a:pt x="0" y="0"/>
                </a:moveTo>
                <a:lnTo>
                  <a:pt x="7689" y="7688"/>
                </a:lnTo>
                <a:lnTo>
                  <a:pt x="8378" y="11024"/>
                </a:lnTo>
                <a:lnTo>
                  <a:pt x="8562" y="13302"/>
                </a:lnTo>
                <a:lnTo>
                  <a:pt x="9676" y="15813"/>
                </a:lnTo>
                <a:lnTo>
                  <a:pt x="11413" y="18480"/>
                </a:lnTo>
                <a:lnTo>
                  <a:pt x="13561" y="21249"/>
                </a:lnTo>
                <a:lnTo>
                  <a:pt x="14995" y="24088"/>
                </a:lnTo>
                <a:lnTo>
                  <a:pt x="16586" y="29888"/>
                </a:lnTo>
                <a:lnTo>
                  <a:pt x="19939" y="35773"/>
                </a:lnTo>
                <a:lnTo>
                  <a:pt x="22223" y="38732"/>
                </a:lnTo>
                <a:lnTo>
                  <a:pt x="24737" y="42688"/>
                </a:lnTo>
                <a:lnTo>
                  <a:pt x="27405" y="47310"/>
                </a:lnTo>
                <a:lnTo>
                  <a:pt x="30177" y="52376"/>
                </a:lnTo>
                <a:lnTo>
                  <a:pt x="32025" y="56746"/>
                </a:lnTo>
                <a:lnTo>
                  <a:pt x="33256" y="60651"/>
                </a:lnTo>
                <a:lnTo>
                  <a:pt x="34076" y="64246"/>
                </a:lnTo>
                <a:lnTo>
                  <a:pt x="35617" y="68628"/>
                </a:lnTo>
                <a:lnTo>
                  <a:pt x="37635" y="73533"/>
                </a:lnTo>
                <a:lnTo>
                  <a:pt x="39973" y="78788"/>
                </a:lnTo>
                <a:lnTo>
                  <a:pt x="45217" y="89918"/>
                </a:lnTo>
                <a:lnTo>
                  <a:pt x="48003" y="95664"/>
                </a:lnTo>
                <a:lnTo>
                  <a:pt x="50854" y="100487"/>
                </a:lnTo>
                <a:lnTo>
                  <a:pt x="53746" y="104694"/>
                </a:lnTo>
                <a:lnTo>
                  <a:pt x="56667" y="108491"/>
                </a:lnTo>
                <a:lnTo>
                  <a:pt x="58614" y="112015"/>
                </a:lnTo>
                <a:lnTo>
                  <a:pt x="59911" y="115356"/>
                </a:lnTo>
                <a:lnTo>
                  <a:pt x="60777" y="118576"/>
                </a:lnTo>
                <a:lnTo>
                  <a:pt x="62346" y="122707"/>
                </a:lnTo>
                <a:lnTo>
                  <a:pt x="64385" y="127445"/>
                </a:lnTo>
                <a:lnTo>
                  <a:pt x="66735" y="132588"/>
                </a:lnTo>
                <a:lnTo>
                  <a:pt x="68303" y="137009"/>
                </a:lnTo>
                <a:lnTo>
                  <a:pt x="69348" y="140949"/>
                </a:lnTo>
                <a:lnTo>
                  <a:pt x="70045" y="144568"/>
                </a:lnTo>
                <a:lnTo>
                  <a:pt x="71501" y="147972"/>
                </a:lnTo>
                <a:lnTo>
                  <a:pt x="73464" y="151234"/>
                </a:lnTo>
                <a:lnTo>
                  <a:pt x="75765" y="154401"/>
                </a:lnTo>
                <a:lnTo>
                  <a:pt x="78291" y="156512"/>
                </a:lnTo>
                <a:lnTo>
                  <a:pt x="80967" y="157919"/>
                </a:lnTo>
                <a:lnTo>
                  <a:pt x="83745" y="158858"/>
                </a:lnTo>
                <a:lnTo>
                  <a:pt x="85595" y="160475"/>
                </a:lnTo>
                <a:lnTo>
                  <a:pt x="86829" y="162546"/>
                </a:lnTo>
                <a:lnTo>
                  <a:pt x="87651" y="164918"/>
                </a:lnTo>
                <a:lnTo>
                  <a:pt x="91212" y="170201"/>
                </a:lnTo>
                <a:lnTo>
                  <a:pt x="96842" y="176936"/>
                </a:lnTo>
                <a:lnTo>
                  <a:pt x="97610" y="180503"/>
                </a:lnTo>
                <a:lnTo>
                  <a:pt x="97817" y="182843"/>
                </a:lnTo>
                <a:lnTo>
                  <a:pt x="98945" y="184403"/>
                </a:lnTo>
                <a:lnTo>
                  <a:pt x="100690" y="185443"/>
                </a:lnTo>
                <a:lnTo>
                  <a:pt x="102846" y="186137"/>
                </a:lnTo>
                <a:lnTo>
                  <a:pt x="105275" y="187591"/>
                </a:lnTo>
                <a:lnTo>
                  <a:pt x="107887" y="189553"/>
                </a:lnTo>
                <a:lnTo>
                  <a:pt x="116086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Annotation184"/>
          <p:cNvSpPr/>
          <p:nvPr/>
        </p:nvSpPr>
        <p:spPr>
          <a:xfrm>
            <a:off x="7116960" y="1805193"/>
            <a:ext cx="241067" cy="284354"/>
          </a:xfrm>
          <a:custGeom>
            <a:avLst/>
            <a:gdLst/>
            <a:ahLst/>
            <a:cxnLst/>
            <a:rect l="0" t="0" r="0" b="0"/>
            <a:pathLst>
              <a:path w="241067" h="284354">
                <a:moveTo>
                  <a:pt x="0" y="87900"/>
                </a:moveTo>
                <a:lnTo>
                  <a:pt x="0" y="58347"/>
                </a:lnTo>
                <a:lnTo>
                  <a:pt x="993" y="55300"/>
                </a:lnTo>
                <a:lnTo>
                  <a:pt x="4740" y="49268"/>
                </a:lnTo>
                <a:lnTo>
                  <a:pt x="9714" y="43280"/>
                </a:lnTo>
                <a:lnTo>
                  <a:pt x="15232" y="37311"/>
                </a:lnTo>
                <a:lnTo>
                  <a:pt x="23916" y="28373"/>
                </a:lnTo>
                <a:lnTo>
                  <a:pt x="29812" y="22417"/>
                </a:lnTo>
                <a:lnTo>
                  <a:pt x="33765" y="19440"/>
                </a:lnTo>
                <a:lnTo>
                  <a:pt x="38386" y="16464"/>
                </a:lnTo>
                <a:lnTo>
                  <a:pt x="43450" y="13487"/>
                </a:lnTo>
                <a:lnTo>
                  <a:pt x="47818" y="11502"/>
                </a:lnTo>
                <a:lnTo>
                  <a:pt x="55318" y="9297"/>
                </a:lnTo>
                <a:lnTo>
                  <a:pt x="61958" y="5671"/>
                </a:lnTo>
                <a:lnTo>
                  <a:pt x="65118" y="3315"/>
                </a:lnTo>
                <a:lnTo>
                  <a:pt x="71275" y="698"/>
                </a:lnTo>
                <a:lnTo>
                  <a:pt x="74306" y="0"/>
                </a:lnTo>
                <a:lnTo>
                  <a:pt x="77319" y="527"/>
                </a:lnTo>
                <a:lnTo>
                  <a:pt x="83312" y="3758"/>
                </a:lnTo>
                <a:lnTo>
                  <a:pt x="87291" y="5016"/>
                </a:lnTo>
                <a:lnTo>
                  <a:pt x="91929" y="5855"/>
                </a:lnTo>
                <a:lnTo>
                  <a:pt x="97005" y="6415"/>
                </a:lnTo>
                <a:lnTo>
                  <a:pt x="101381" y="6787"/>
                </a:lnTo>
                <a:lnTo>
                  <a:pt x="108889" y="7202"/>
                </a:lnTo>
                <a:lnTo>
                  <a:pt x="112280" y="8304"/>
                </a:lnTo>
                <a:lnTo>
                  <a:pt x="118694" y="12175"/>
                </a:lnTo>
                <a:lnTo>
                  <a:pt x="120802" y="14597"/>
                </a:lnTo>
                <a:lnTo>
                  <a:pt x="122206" y="17203"/>
                </a:lnTo>
                <a:lnTo>
                  <a:pt x="123143" y="19933"/>
                </a:lnTo>
                <a:lnTo>
                  <a:pt x="124759" y="21753"/>
                </a:lnTo>
                <a:lnTo>
                  <a:pt x="126829" y="22966"/>
                </a:lnTo>
                <a:lnTo>
                  <a:pt x="129201" y="23775"/>
                </a:lnTo>
                <a:lnTo>
                  <a:pt x="131775" y="26298"/>
                </a:lnTo>
                <a:lnTo>
                  <a:pt x="137280" y="34394"/>
                </a:lnTo>
                <a:lnTo>
                  <a:pt x="140388" y="41961"/>
                </a:lnTo>
                <a:lnTo>
                  <a:pt x="141770" y="48631"/>
                </a:lnTo>
                <a:lnTo>
                  <a:pt x="142384" y="54903"/>
                </a:lnTo>
                <a:lnTo>
                  <a:pt x="142657" y="63644"/>
                </a:lnTo>
                <a:lnTo>
                  <a:pt x="142832" y="80683"/>
                </a:lnTo>
                <a:lnTo>
                  <a:pt x="141855" y="85073"/>
                </a:lnTo>
                <a:lnTo>
                  <a:pt x="140210" y="89984"/>
                </a:lnTo>
                <a:lnTo>
                  <a:pt x="138122" y="95243"/>
                </a:lnTo>
                <a:lnTo>
                  <a:pt x="135801" y="103731"/>
                </a:lnTo>
                <a:lnTo>
                  <a:pt x="133778" y="111803"/>
                </a:lnTo>
                <a:lnTo>
                  <a:pt x="131850" y="116734"/>
                </a:lnTo>
                <a:lnTo>
                  <a:pt x="129572" y="122006"/>
                </a:lnTo>
                <a:lnTo>
                  <a:pt x="127042" y="130509"/>
                </a:lnTo>
                <a:lnTo>
                  <a:pt x="124924" y="138587"/>
                </a:lnTo>
                <a:lnTo>
                  <a:pt x="122970" y="143520"/>
                </a:lnTo>
                <a:lnTo>
                  <a:pt x="120675" y="148792"/>
                </a:lnTo>
                <a:lnTo>
                  <a:pt x="118126" y="157297"/>
                </a:lnTo>
                <a:lnTo>
                  <a:pt x="116993" y="164384"/>
                </a:lnTo>
                <a:lnTo>
                  <a:pt x="116355" y="172960"/>
                </a:lnTo>
                <a:lnTo>
                  <a:pt x="116206" y="175314"/>
                </a:lnTo>
                <a:lnTo>
                  <a:pt x="113494" y="179006"/>
                </a:lnTo>
                <a:lnTo>
                  <a:pt x="107189" y="186090"/>
                </a:lnTo>
                <a:lnTo>
                  <a:pt x="111907" y="181376"/>
                </a:lnTo>
                <a:lnTo>
                  <a:pt x="113300" y="178990"/>
                </a:lnTo>
                <a:lnTo>
                  <a:pt x="116253" y="170893"/>
                </a:lnTo>
                <a:lnTo>
                  <a:pt x="120460" y="165135"/>
                </a:lnTo>
                <a:lnTo>
                  <a:pt x="125637" y="156623"/>
                </a:lnTo>
                <a:lnTo>
                  <a:pt x="128406" y="151575"/>
                </a:lnTo>
                <a:lnTo>
                  <a:pt x="134129" y="143320"/>
                </a:lnTo>
                <a:lnTo>
                  <a:pt x="139981" y="136344"/>
                </a:lnTo>
                <a:lnTo>
                  <a:pt x="145888" y="129936"/>
                </a:lnTo>
                <a:lnTo>
                  <a:pt x="151821" y="121135"/>
                </a:lnTo>
                <a:lnTo>
                  <a:pt x="154793" y="116010"/>
                </a:lnTo>
                <a:lnTo>
                  <a:pt x="160739" y="107669"/>
                </a:lnTo>
                <a:lnTo>
                  <a:pt x="166690" y="100655"/>
                </a:lnTo>
                <a:lnTo>
                  <a:pt x="172642" y="94230"/>
                </a:lnTo>
                <a:lnTo>
                  <a:pt x="175618" y="92121"/>
                </a:lnTo>
                <a:lnTo>
                  <a:pt x="181571" y="89776"/>
                </a:lnTo>
                <a:lnTo>
                  <a:pt x="187524" y="86088"/>
                </a:lnTo>
                <a:lnTo>
                  <a:pt x="190500" y="83716"/>
                </a:lnTo>
                <a:lnTo>
                  <a:pt x="193477" y="82134"/>
                </a:lnTo>
                <a:lnTo>
                  <a:pt x="199430" y="80376"/>
                </a:lnTo>
                <a:lnTo>
                  <a:pt x="205383" y="79595"/>
                </a:lnTo>
                <a:lnTo>
                  <a:pt x="211336" y="79248"/>
                </a:lnTo>
                <a:lnTo>
                  <a:pt x="221478" y="79007"/>
                </a:lnTo>
                <a:lnTo>
                  <a:pt x="225105" y="81633"/>
                </a:lnTo>
                <a:lnTo>
                  <a:pt x="227460" y="83722"/>
                </a:lnTo>
                <a:lnTo>
                  <a:pt x="229031" y="86107"/>
                </a:lnTo>
                <a:lnTo>
                  <a:pt x="232234" y="94204"/>
                </a:lnTo>
                <a:lnTo>
                  <a:pt x="238033" y="102887"/>
                </a:lnTo>
                <a:lnTo>
                  <a:pt x="239738" y="108782"/>
                </a:lnTo>
                <a:lnTo>
                  <a:pt x="240496" y="114710"/>
                </a:lnTo>
                <a:lnTo>
                  <a:pt x="240832" y="121644"/>
                </a:lnTo>
                <a:lnTo>
                  <a:pt x="241049" y="139618"/>
                </a:lnTo>
                <a:lnTo>
                  <a:pt x="241066" y="143215"/>
                </a:lnTo>
                <a:lnTo>
                  <a:pt x="240086" y="147597"/>
                </a:lnTo>
                <a:lnTo>
                  <a:pt x="238440" y="152503"/>
                </a:lnTo>
                <a:lnTo>
                  <a:pt x="236351" y="157758"/>
                </a:lnTo>
                <a:lnTo>
                  <a:pt x="234957" y="163245"/>
                </a:lnTo>
                <a:lnTo>
                  <a:pt x="234029" y="168888"/>
                </a:lnTo>
                <a:lnTo>
                  <a:pt x="233409" y="174634"/>
                </a:lnTo>
                <a:lnTo>
                  <a:pt x="232006" y="180450"/>
                </a:lnTo>
                <a:lnTo>
                  <a:pt x="230076" y="186311"/>
                </a:lnTo>
                <a:lnTo>
                  <a:pt x="227798" y="192202"/>
                </a:lnTo>
                <a:lnTo>
                  <a:pt x="226280" y="198115"/>
                </a:lnTo>
                <a:lnTo>
                  <a:pt x="225268" y="204041"/>
                </a:lnTo>
                <a:lnTo>
                  <a:pt x="224592" y="209976"/>
                </a:lnTo>
                <a:lnTo>
                  <a:pt x="223150" y="214924"/>
                </a:lnTo>
                <a:lnTo>
                  <a:pt x="218902" y="223069"/>
                </a:lnTo>
                <a:lnTo>
                  <a:pt x="216380" y="227622"/>
                </a:lnTo>
                <a:lnTo>
                  <a:pt x="210932" y="237973"/>
                </a:lnTo>
                <a:lnTo>
                  <a:pt x="207849" y="246542"/>
                </a:lnTo>
                <a:lnTo>
                  <a:pt x="207027" y="250216"/>
                </a:lnTo>
                <a:lnTo>
                  <a:pt x="203468" y="256944"/>
                </a:lnTo>
                <a:lnTo>
                  <a:pt x="201130" y="260127"/>
                </a:lnTo>
                <a:lnTo>
                  <a:pt x="198532" y="266310"/>
                </a:lnTo>
                <a:lnTo>
                  <a:pt x="197839" y="269348"/>
                </a:lnTo>
                <a:lnTo>
                  <a:pt x="196385" y="271373"/>
                </a:lnTo>
                <a:lnTo>
                  <a:pt x="194423" y="272723"/>
                </a:lnTo>
                <a:lnTo>
                  <a:pt x="192124" y="273623"/>
                </a:lnTo>
                <a:lnTo>
                  <a:pt x="190590" y="275216"/>
                </a:lnTo>
                <a:lnTo>
                  <a:pt x="189568" y="277270"/>
                </a:lnTo>
                <a:lnTo>
                  <a:pt x="187524" y="2843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Annotation185"/>
          <p:cNvSpPr/>
          <p:nvPr/>
        </p:nvSpPr>
        <p:spPr>
          <a:xfrm>
            <a:off x="7322343" y="1724670"/>
            <a:ext cx="232137" cy="204143"/>
          </a:xfrm>
          <a:custGeom>
            <a:avLst/>
            <a:gdLst/>
            <a:ahLst/>
            <a:cxnLst/>
            <a:rect l="0" t="0" r="0" b="0"/>
            <a:pathLst>
              <a:path w="232137" h="204143">
                <a:moveTo>
                  <a:pt x="0" y="7689"/>
                </a:moveTo>
                <a:lnTo>
                  <a:pt x="0" y="2948"/>
                </a:lnTo>
                <a:lnTo>
                  <a:pt x="992" y="1552"/>
                </a:lnTo>
                <a:lnTo>
                  <a:pt x="2646" y="621"/>
                </a:lnTo>
                <a:lnTo>
                  <a:pt x="4740" y="0"/>
                </a:lnTo>
                <a:lnTo>
                  <a:pt x="6137" y="579"/>
                </a:lnTo>
                <a:lnTo>
                  <a:pt x="7068" y="1957"/>
                </a:lnTo>
                <a:lnTo>
                  <a:pt x="8562" y="6556"/>
                </a:lnTo>
                <a:lnTo>
                  <a:pt x="13561" y="12094"/>
                </a:lnTo>
                <a:lnTo>
                  <a:pt x="15986" y="13602"/>
                </a:lnTo>
                <a:lnTo>
                  <a:pt x="21327" y="15278"/>
                </a:lnTo>
                <a:lnTo>
                  <a:pt x="23148" y="16717"/>
                </a:lnTo>
                <a:lnTo>
                  <a:pt x="24362" y="18668"/>
                </a:lnTo>
                <a:lnTo>
                  <a:pt x="25171" y="20962"/>
                </a:lnTo>
                <a:lnTo>
                  <a:pt x="28716" y="26156"/>
                </a:lnTo>
                <a:lnTo>
                  <a:pt x="33598" y="31771"/>
                </a:lnTo>
                <a:lnTo>
                  <a:pt x="39076" y="37574"/>
                </a:lnTo>
                <a:lnTo>
                  <a:pt x="47738" y="46420"/>
                </a:lnTo>
                <a:lnTo>
                  <a:pt x="50677" y="50377"/>
                </a:lnTo>
                <a:lnTo>
                  <a:pt x="53629" y="54999"/>
                </a:lnTo>
                <a:lnTo>
                  <a:pt x="56588" y="60065"/>
                </a:lnTo>
                <a:lnTo>
                  <a:pt x="65169" y="73631"/>
                </a:lnTo>
                <a:lnTo>
                  <a:pt x="70235" y="81416"/>
                </a:lnTo>
                <a:lnTo>
                  <a:pt x="74605" y="87598"/>
                </a:lnTo>
                <a:lnTo>
                  <a:pt x="78510" y="92712"/>
                </a:lnTo>
                <a:lnTo>
                  <a:pt x="82105" y="97113"/>
                </a:lnTo>
                <a:lnTo>
                  <a:pt x="85495" y="101039"/>
                </a:lnTo>
                <a:lnTo>
                  <a:pt x="88747" y="104649"/>
                </a:lnTo>
                <a:lnTo>
                  <a:pt x="91907" y="108048"/>
                </a:lnTo>
                <a:lnTo>
                  <a:pt x="95006" y="112298"/>
                </a:lnTo>
                <a:lnTo>
                  <a:pt x="98063" y="117116"/>
                </a:lnTo>
                <a:lnTo>
                  <a:pt x="101095" y="122312"/>
                </a:lnTo>
                <a:lnTo>
                  <a:pt x="104108" y="126768"/>
                </a:lnTo>
                <a:lnTo>
                  <a:pt x="107108" y="130731"/>
                </a:lnTo>
                <a:lnTo>
                  <a:pt x="110101" y="134366"/>
                </a:lnTo>
                <a:lnTo>
                  <a:pt x="113088" y="137781"/>
                </a:lnTo>
                <a:lnTo>
                  <a:pt x="116071" y="141050"/>
                </a:lnTo>
                <a:lnTo>
                  <a:pt x="119053" y="144221"/>
                </a:lnTo>
                <a:lnTo>
                  <a:pt x="121041" y="147327"/>
                </a:lnTo>
                <a:lnTo>
                  <a:pt x="123249" y="153425"/>
                </a:lnTo>
                <a:lnTo>
                  <a:pt x="126877" y="159442"/>
                </a:lnTo>
                <a:lnTo>
                  <a:pt x="131796" y="165424"/>
                </a:lnTo>
                <a:lnTo>
                  <a:pt x="137290" y="171390"/>
                </a:lnTo>
                <a:lnTo>
                  <a:pt x="139151" y="174370"/>
                </a:lnTo>
                <a:lnTo>
                  <a:pt x="141221" y="180326"/>
                </a:lnTo>
                <a:lnTo>
                  <a:pt x="142764" y="182312"/>
                </a:lnTo>
                <a:lnTo>
                  <a:pt x="144786" y="183635"/>
                </a:lnTo>
                <a:lnTo>
                  <a:pt x="147125" y="184518"/>
                </a:lnTo>
                <a:lnTo>
                  <a:pt x="148686" y="186098"/>
                </a:lnTo>
                <a:lnTo>
                  <a:pt x="149725" y="188144"/>
                </a:lnTo>
                <a:lnTo>
                  <a:pt x="150419" y="190500"/>
                </a:lnTo>
                <a:lnTo>
                  <a:pt x="151872" y="192071"/>
                </a:lnTo>
                <a:lnTo>
                  <a:pt x="153835" y="193118"/>
                </a:lnTo>
                <a:lnTo>
                  <a:pt x="159372" y="194799"/>
                </a:lnTo>
                <a:lnTo>
                  <a:pt x="159826" y="195929"/>
                </a:lnTo>
                <a:lnTo>
                  <a:pt x="160556" y="202225"/>
                </a:lnTo>
                <a:lnTo>
                  <a:pt x="160732" y="204109"/>
                </a:lnTo>
                <a:lnTo>
                  <a:pt x="160735" y="191710"/>
                </a:lnTo>
                <a:lnTo>
                  <a:pt x="159742" y="188909"/>
                </a:lnTo>
                <a:lnTo>
                  <a:pt x="155994" y="183150"/>
                </a:lnTo>
                <a:lnTo>
                  <a:pt x="153667" y="177284"/>
                </a:lnTo>
                <a:lnTo>
                  <a:pt x="153046" y="174330"/>
                </a:lnTo>
                <a:lnTo>
                  <a:pt x="149710" y="168403"/>
                </a:lnTo>
                <a:lnTo>
                  <a:pt x="147432" y="165433"/>
                </a:lnTo>
                <a:lnTo>
                  <a:pt x="145913" y="161469"/>
                </a:lnTo>
                <a:lnTo>
                  <a:pt x="144901" y="156842"/>
                </a:lnTo>
                <a:lnTo>
                  <a:pt x="144226" y="151773"/>
                </a:lnTo>
                <a:lnTo>
                  <a:pt x="142783" y="147401"/>
                </a:lnTo>
                <a:lnTo>
                  <a:pt x="140830" y="143494"/>
                </a:lnTo>
                <a:lnTo>
                  <a:pt x="138535" y="139898"/>
                </a:lnTo>
                <a:lnTo>
                  <a:pt x="136013" y="136508"/>
                </a:lnTo>
                <a:lnTo>
                  <a:pt x="133339" y="133256"/>
                </a:lnTo>
                <a:lnTo>
                  <a:pt x="130565" y="130095"/>
                </a:lnTo>
                <a:lnTo>
                  <a:pt x="128716" y="126004"/>
                </a:lnTo>
                <a:lnTo>
                  <a:pt x="127482" y="121292"/>
                </a:lnTo>
                <a:lnTo>
                  <a:pt x="126661" y="116167"/>
                </a:lnTo>
                <a:lnTo>
                  <a:pt x="126112" y="111757"/>
                </a:lnTo>
                <a:lnTo>
                  <a:pt x="125746" y="107826"/>
                </a:lnTo>
                <a:lnTo>
                  <a:pt x="125503" y="104212"/>
                </a:lnTo>
                <a:lnTo>
                  <a:pt x="124348" y="100811"/>
                </a:lnTo>
                <a:lnTo>
                  <a:pt x="122587" y="97552"/>
                </a:lnTo>
                <a:lnTo>
                  <a:pt x="120420" y="94386"/>
                </a:lnTo>
                <a:lnTo>
                  <a:pt x="118012" y="88224"/>
                </a:lnTo>
                <a:lnTo>
                  <a:pt x="117371" y="85191"/>
                </a:lnTo>
                <a:lnTo>
                  <a:pt x="117934" y="82177"/>
                </a:lnTo>
                <a:lnTo>
                  <a:pt x="121208" y="76183"/>
                </a:lnTo>
                <a:lnTo>
                  <a:pt x="123323" y="70211"/>
                </a:lnTo>
                <a:lnTo>
                  <a:pt x="123887" y="67230"/>
                </a:lnTo>
                <a:lnTo>
                  <a:pt x="127160" y="61271"/>
                </a:lnTo>
                <a:lnTo>
                  <a:pt x="132605" y="54102"/>
                </a:lnTo>
                <a:lnTo>
                  <a:pt x="138289" y="48120"/>
                </a:lnTo>
                <a:lnTo>
                  <a:pt x="141516" y="44804"/>
                </a:lnTo>
                <a:lnTo>
                  <a:pt x="147563" y="41382"/>
                </a:lnTo>
                <a:lnTo>
                  <a:pt x="151954" y="39081"/>
                </a:lnTo>
                <a:lnTo>
                  <a:pt x="155873" y="38539"/>
                </a:lnTo>
                <a:lnTo>
                  <a:pt x="159478" y="39170"/>
                </a:lnTo>
                <a:lnTo>
                  <a:pt x="166130" y="41524"/>
                </a:lnTo>
                <a:lnTo>
                  <a:pt x="172393" y="42570"/>
                </a:lnTo>
                <a:lnTo>
                  <a:pt x="178484" y="43036"/>
                </a:lnTo>
                <a:lnTo>
                  <a:pt x="184498" y="43242"/>
                </a:lnTo>
                <a:lnTo>
                  <a:pt x="196444" y="43375"/>
                </a:lnTo>
                <a:lnTo>
                  <a:pt x="203617" y="43401"/>
                </a:lnTo>
                <a:lnTo>
                  <a:pt x="207244" y="46050"/>
                </a:lnTo>
                <a:lnTo>
                  <a:pt x="212163" y="50535"/>
                </a:lnTo>
                <a:lnTo>
                  <a:pt x="217658" y="55836"/>
                </a:lnTo>
                <a:lnTo>
                  <a:pt x="219519" y="58638"/>
                </a:lnTo>
                <a:lnTo>
                  <a:pt x="221588" y="64398"/>
                </a:lnTo>
                <a:lnTo>
                  <a:pt x="223132" y="66331"/>
                </a:lnTo>
                <a:lnTo>
                  <a:pt x="225153" y="67620"/>
                </a:lnTo>
                <a:lnTo>
                  <a:pt x="227493" y="68479"/>
                </a:lnTo>
                <a:lnTo>
                  <a:pt x="229053" y="70044"/>
                </a:lnTo>
                <a:lnTo>
                  <a:pt x="230092" y="72079"/>
                </a:lnTo>
                <a:lnTo>
                  <a:pt x="231248" y="76986"/>
                </a:lnTo>
                <a:lnTo>
                  <a:pt x="231761" y="82475"/>
                </a:lnTo>
                <a:lnTo>
                  <a:pt x="231990" y="88221"/>
                </a:lnTo>
                <a:lnTo>
                  <a:pt x="232092" y="95075"/>
                </a:lnTo>
                <a:lnTo>
                  <a:pt x="232136" y="104735"/>
                </a:lnTo>
                <a:lnTo>
                  <a:pt x="231156" y="109097"/>
                </a:lnTo>
                <a:lnTo>
                  <a:pt x="229510" y="112998"/>
                </a:lnTo>
                <a:lnTo>
                  <a:pt x="227421" y="116590"/>
                </a:lnTo>
                <a:lnTo>
                  <a:pt x="226028" y="119977"/>
                </a:lnTo>
                <a:lnTo>
                  <a:pt x="225100" y="123228"/>
                </a:lnTo>
                <a:lnTo>
                  <a:pt x="224480" y="126386"/>
                </a:lnTo>
                <a:lnTo>
                  <a:pt x="221147" y="132542"/>
                </a:lnTo>
                <a:lnTo>
                  <a:pt x="218869" y="135573"/>
                </a:lnTo>
                <a:lnTo>
                  <a:pt x="217351" y="139578"/>
                </a:lnTo>
                <a:lnTo>
                  <a:pt x="216338" y="144232"/>
                </a:lnTo>
                <a:lnTo>
                  <a:pt x="215663" y="149319"/>
                </a:lnTo>
                <a:lnTo>
                  <a:pt x="214221" y="153703"/>
                </a:lnTo>
                <a:lnTo>
                  <a:pt x="212267" y="157617"/>
                </a:lnTo>
                <a:lnTo>
                  <a:pt x="209973" y="161219"/>
                </a:lnTo>
                <a:lnTo>
                  <a:pt x="207450" y="164613"/>
                </a:lnTo>
                <a:lnTo>
                  <a:pt x="204777" y="167867"/>
                </a:lnTo>
                <a:lnTo>
                  <a:pt x="202003" y="171029"/>
                </a:lnTo>
                <a:lnTo>
                  <a:pt x="200153" y="174129"/>
                </a:lnTo>
                <a:lnTo>
                  <a:pt x="198098" y="180220"/>
                </a:lnTo>
                <a:lnTo>
                  <a:pt x="196558" y="182241"/>
                </a:lnTo>
                <a:lnTo>
                  <a:pt x="194539" y="183588"/>
                </a:lnTo>
                <a:lnTo>
                  <a:pt x="192200" y="184486"/>
                </a:lnTo>
                <a:lnTo>
                  <a:pt x="190641" y="186077"/>
                </a:lnTo>
                <a:lnTo>
                  <a:pt x="189602" y="188130"/>
                </a:lnTo>
                <a:lnTo>
                  <a:pt x="188448" y="193057"/>
                </a:lnTo>
                <a:lnTo>
                  <a:pt x="187935" y="198554"/>
                </a:lnTo>
                <a:lnTo>
                  <a:pt x="186806" y="200416"/>
                </a:lnTo>
                <a:lnTo>
                  <a:pt x="185060" y="201658"/>
                </a:lnTo>
                <a:lnTo>
                  <a:pt x="178594" y="2041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Annotation186"/>
          <p:cNvSpPr/>
          <p:nvPr/>
        </p:nvSpPr>
        <p:spPr>
          <a:xfrm>
            <a:off x="7661671" y="1518046"/>
            <a:ext cx="35720" cy="241103"/>
          </a:xfrm>
          <a:custGeom>
            <a:avLst/>
            <a:gdLst/>
            <a:ahLst/>
            <a:cxnLst/>
            <a:rect l="0" t="0" r="0" b="0"/>
            <a:pathLst>
              <a:path w="35720" h="241103">
                <a:moveTo>
                  <a:pt x="0" y="0"/>
                </a:moveTo>
                <a:lnTo>
                  <a:pt x="7689" y="0"/>
                </a:lnTo>
                <a:lnTo>
                  <a:pt x="8103" y="993"/>
                </a:lnTo>
                <a:lnTo>
                  <a:pt x="8821" y="7689"/>
                </a:lnTo>
                <a:lnTo>
                  <a:pt x="9849" y="9095"/>
                </a:lnTo>
                <a:lnTo>
                  <a:pt x="11527" y="11024"/>
                </a:lnTo>
                <a:lnTo>
                  <a:pt x="13638" y="13303"/>
                </a:lnTo>
                <a:lnTo>
                  <a:pt x="15045" y="15814"/>
                </a:lnTo>
                <a:lnTo>
                  <a:pt x="15983" y="18480"/>
                </a:lnTo>
                <a:lnTo>
                  <a:pt x="17026" y="24089"/>
                </a:lnTo>
                <a:lnTo>
                  <a:pt x="17489" y="29889"/>
                </a:lnTo>
                <a:lnTo>
                  <a:pt x="17695" y="35774"/>
                </a:lnTo>
                <a:lnTo>
                  <a:pt x="17827" y="47636"/>
                </a:lnTo>
                <a:lnTo>
                  <a:pt x="17850" y="56558"/>
                </a:lnTo>
                <a:lnTo>
                  <a:pt x="18846" y="60526"/>
                </a:lnTo>
                <a:lnTo>
                  <a:pt x="20501" y="65155"/>
                </a:lnTo>
                <a:lnTo>
                  <a:pt x="22597" y="70226"/>
                </a:lnTo>
                <a:lnTo>
                  <a:pt x="23994" y="74599"/>
                </a:lnTo>
                <a:lnTo>
                  <a:pt x="24926" y="78506"/>
                </a:lnTo>
                <a:lnTo>
                  <a:pt x="25548" y="82103"/>
                </a:lnTo>
                <a:lnTo>
                  <a:pt x="25962" y="86486"/>
                </a:lnTo>
                <a:lnTo>
                  <a:pt x="26238" y="91392"/>
                </a:lnTo>
                <a:lnTo>
                  <a:pt x="26544" y="102134"/>
                </a:lnTo>
                <a:lnTo>
                  <a:pt x="26785" y="152373"/>
                </a:lnTo>
                <a:lnTo>
                  <a:pt x="26789" y="231552"/>
                </a:lnTo>
                <a:lnTo>
                  <a:pt x="35719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Annotation187"/>
          <p:cNvSpPr/>
          <p:nvPr/>
        </p:nvSpPr>
        <p:spPr>
          <a:xfrm>
            <a:off x="7590234" y="1571625"/>
            <a:ext cx="241102" cy="105915"/>
          </a:xfrm>
          <a:custGeom>
            <a:avLst/>
            <a:gdLst/>
            <a:ahLst/>
            <a:cxnLst/>
            <a:rect l="0" t="0" r="0" b="0"/>
            <a:pathLst>
              <a:path w="241102" h="105915">
                <a:moveTo>
                  <a:pt x="0" y="0"/>
                </a:moveTo>
                <a:lnTo>
                  <a:pt x="20117" y="0"/>
                </a:lnTo>
                <a:lnTo>
                  <a:pt x="23333" y="992"/>
                </a:lnTo>
                <a:lnTo>
                  <a:pt x="26470" y="2645"/>
                </a:lnTo>
                <a:lnTo>
                  <a:pt x="29553" y="4740"/>
                </a:lnTo>
                <a:lnTo>
                  <a:pt x="33592" y="6136"/>
                </a:lnTo>
                <a:lnTo>
                  <a:pt x="38270" y="7067"/>
                </a:lnTo>
                <a:lnTo>
                  <a:pt x="43372" y="7688"/>
                </a:lnTo>
                <a:lnTo>
                  <a:pt x="47767" y="9094"/>
                </a:lnTo>
                <a:lnTo>
                  <a:pt x="51688" y="11023"/>
                </a:lnTo>
                <a:lnTo>
                  <a:pt x="55295" y="13302"/>
                </a:lnTo>
                <a:lnTo>
                  <a:pt x="61947" y="15834"/>
                </a:lnTo>
                <a:lnTo>
                  <a:pt x="69204" y="17951"/>
                </a:lnTo>
                <a:lnTo>
                  <a:pt x="73917" y="19905"/>
                </a:lnTo>
                <a:lnTo>
                  <a:pt x="79044" y="22199"/>
                </a:lnTo>
                <a:lnTo>
                  <a:pt x="83454" y="23729"/>
                </a:lnTo>
                <a:lnTo>
                  <a:pt x="87385" y="24749"/>
                </a:lnTo>
                <a:lnTo>
                  <a:pt x="91000" y="25429"/>
                </a:lnTo>
                <a:lnTo>
                  <a:pt x="94400" y="26874"/>
                </a:lnTo>
                <a:lnTo>
                  <a:pt x="97660" y="28830"/>
                </a:lnTo>
                <a:lnTo>
                  <a:pt x="100826" y="31126"/>
                </a:lnTo>
                <a:lnTo>
                  <a:pt x="104920" y="33649"/>
                </a:lnTo>
                <a:lnTo>
                  <a:pt x="109634" y="36323"/>
                </a:lnTo>
                <a:lnTo>
                  <a:pt x="114761" y="39098"/>
                </a:lnTo>
                <a:lnTo>
                  <a:pt x="119172" y="40948"/>
                </a:lnTo>
                <a:lnTo>
                  <a:pt x="123103" y="42181"/>
                </a:lnTo>
                <a:lnTo>
                  <a:pt x="126718" y="43003"/>
                </a:lnTo>
                <a:lnTo>
                  <a:pt x="131111" y="45536"/>
                </a:lnTo>
                <a:lnTo>
                  <a:pt x="136024" y="49209"/>
                </a:lnTo>
                <a:lnTo>
                  <a:pt x="141284" y="53641"/>
                </a:lnTo>
                <a:lnTo>
                  <a:pt x="146775" y="56597"/>
                </a:lnTo>
                <a:lnTo>
                  <a:pt x="152421" y="58567"/>
                </a:lnTo>
                <a:lnTo>
                  <a:pt x="158169" y="59880"/>
                </a:lnTo>
                <a:lnTo>
                  <a:pt x="162992" y="61748"/>
                </a:lnTo>
                <a:lnTo>
                  <a:pt x="167201" y="63986"/>
                </a:lnTo>
                <a:lnTo>
                  <a:pt x="170999" y="66469"/>
                </a:lnTo>
                <a:lnTo>
                  <a:pt x="174523" y="69117"/>
                </a:lnTo>
                <a:lnTo>
                  <a:pt x="177864" y="71875"/>
                </a:lnTo>
                <a:lnTo>
                  <a:pt x="181084" y="74706"/>
                </a:lnTo>
                <a:lnTo>
                  <a:pt x="184223" y="77585"/>
                </a:lnTo>
                <a:lnTo>
                  <a:pt x="190356" y="83430"/>
                </a:lnTo>
                <a:lnTo>
                  <a:pt x="193380" y="85385"/>
                </a:lnTo>
                <a:lnTo>
                  <a:pt x="199387" y="87558"/>
                </a:lnTo>
                <a:lnTo>
                  <a:pt x="205363" y="88524"/>
                </a:lnTo>
                <a:lnTo>
                  <a:pt x="208347" y="88781"/>
                </a:lnTo>
                <a:lnTo>
                  <a:pt x="211327" y="89945"/>
                </a:lnTo>
                <a:lnTo>
                  <a:pt x="214306" y="91713"/>
                </a:lnTo>
                <a:lnTo>
                  <a:pt x="221477" y="96940"/>
                </a:lnTo>
                <a:lnTo>
                  <a:pt x="225103" y="97654"/>
                </a:lnTo>
                <a:lnTo>
                  <a:pt x="232049" y="98216"/>
                </a:lnTo>
                <a:lnTo>
                  <a:pt x="232117" y="100867"/>
                </a:lnTo>
                <a:lnTo>
                  <a:pt x="232161" y="105914"/>
                </a:lnTo>
                <a:lnTo>
                  <a:pt x="232167" y="103958"/>
                </a:lnTo>
                <a:lnTo>
                  <a:pt x="241101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Annotation188"/>
          <p:cNvSpPr/>
          <p:nvPr/>
        </p:nvSpPr>
        <p:spPr>
          <a:xfrm>
            <a:off x="7777757" y="1339453"/>
            <a:ext cx="187525" cy="250032"/>
          </a:xfrm>
          <a:custGeom>
            <a:avLst/>
            <a:gdLst/>
            <a:ahLst/>
            <a:cxnLst/>
            <a:rect l="0" t="0" r="0" b="0"/>
            <a:pathLst>
              <a:path w="187525" h="250032">
                <a:moveTo>
                  <a:pt x="0" y="0"/>
                </a:moveTo>
                <a:lnTo>
                  <a:pt x="29889" y="29888"/>
                </a:lnTo>
                <a:lnTo>
                  <a:pt x="32825" y="33816"/>
                </a:lnTo>
                <a:lnTo>
                  <a:pt x="35773" y="38419"/>
                </a:lnTo>
                <a:lnTo>
                  <a:pt x="38732" y="43472"/>
                </a:lnTo>
                <a:lnTo>
                  <a:pt x="41696" y="47832"/>
                </a:lnTo>
                <a:lnTo>
                  <a:pt x="44664" y="51732"/>
                </a:lnTo>
                <a:lnTo>
                  <a:pt x="47636" y="55324"/>
                </a:lnTo>
                <a:lnTo>
                  <a:pt x="50609" y="59703"/>
                </a:lnTo>
                <a:lnTo>
                  <a:pt x="53583" y="64606"/>
                </a:lnTo>
                <a:lnTo>
                  <a:pt x="56558" y="69860"/>
                </a:lnTo>
                <a:lnTo>
                  <a:pt x="62510" y="80989"/>
                </a:lnTo>
                <a:lnTo>
                  <a:pt x="65485" y="86735"/>
                </a:lnTo>
                <a:lnTo>
                  <a:pt x="68462" y="91557"/>
                </a:lnTo>
                <a:lnTo>
                  <a:pt x="71439" y="95765"/>
                </a:lnTo>
                <a:lnTo>
                  <a:pt x="74414" y="99562"/>
                </a:lnTo>
                <a:lnTo>
                  <a:pt x="77391" y="104077"/>
                </a:lnTo>
                <a:lnTo>
                  <a:pt x="80368" y="109072"/>
                </a:lnTo>
                <a:lnTo>
                  <a:pt x="83344" y="114387"/>
                </a:lnTo>
                <a:lnTo>
                  <a:pt x="87313" y="118922"/>
                </a:lnTo>
                <a:lnTo>
                  <a:pt x="91943" y="122937"/>
                </a:lnTo>
                <a:lnTo>
                  <a:pt x="97015" y="126606"/>
                </a:lnTo>
                <a:lnTo>
                  <a:pt x="101387" y="131037"/>
                </a:lnTo>
                <a:lnTo>
                  <a:pt x="105295" y="135975"/>
                </a:lnTo>
                <a:lnTo>
                  <a:pt x="108892" y="141252"/>
                </a:lnTo>
                <a:lnTo>
                  <a:pt x="112282" y="145761"/>
                </a:lnTo>
                <a:lnTo>
                  <a:pt x="115534" y="149760"/>
                </a:lnTo>
                <a:lnTo>
                  <a:pt x="118695" y="153418"/>
                </a:lnTo>
                <a:lnTo>
                  <a:pt x="121794" y="157841"/>
                </a:lnTo>
                <a:lnTo>
                  <a:pt x="124852" y="162774"/>
                </a:lnTo>
                <a:lnTo>
                  <a:pt x="127884" y="168047"/>
                </a:lnTo>
                <a:lnTo>
                  <a:pt x="130897" y="172555"/>
                </a:lnTo>
                <a:lnTo>
                  <a:pt x="133897" y="176552"/>
                </a:lnTo>
                <a:lnTo>
                  <a:pt x="136890" y="180209"/>
                </a:lnTo>
                <a:lnTo>
                  <a:pt x="139877" y="183639"/>
                </a:lnTo>
                <a:lnTo>
                  <a:pt x="142861" y="186918"/>
                </a:lnTo>
                <a:lnTo>
                  <a:pt x="145843" y="190096"/>
                </a:lnTo>
                <a:lnTo>
                  <a:pt x="147829" y="193207"/>
                </a:lnTo>
                <a:lnTo>
                  <a:pt x="150038" y="199310"/>
                </a:lnTo>
                <a:lnTo>
                  <a:pt x="153665" y="205329"/>
                </a:lnTo>
                <a:lnTo>
                  <a:pt x="158585" y="211312"/>
                </a:lnTo>
                <a:lnTo>
                  <a:pt x="164079" y="217278"/>
                </a:lnTo>
                <a:lnTo>
                  <a:pt x="165941" y="220258"/>
                </a:lnTo>
                <a:lnTo>
                  <a:pt x="168009" y="226215"/>
                </a:lnTo>
                <a:lnTo>
                  <a:pt x="169174" y="230407"/>
                </a:lnTo>
                <a:lnTo>
                  <a:pt x="174259" y="236389"/>
                </a:lnTo>
                <a:lnTo>
                  <a:pt x="178024" y="240480"/>
                </a:lnTo>
                <a:lnTo>
                  <a:pt x="187524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Annotation189"/>
          <p:cNvSpPr/>
          <p:nvPr/>
        </p:nvSpPr>
        <p:spPr>
          <a:xfrm>
            <a:off x="7813476" y="1241240"/>
            <a:ext cx="214312" cy="302319"/>
          </a:xfrm>
          <a:custGeom>
            <a:avLst/>
            <a:gdLst/>
            <a:ahLst/>
            <a:cxnLst/>
            <a:rect l="0" t="0" r="0" b="0"/>
            <a:pathLst>
              <a:path w="214312" h="302319">
                <a:moveTo>
                  <a:pt x="0" y="89283"/>
                </a:moveTo>
                <a:lnTo>
                  <a:pt x="4740" y="70321"/>
                </a:lnTo>
                <a:lnTo>
                  <a:pt x="8121" y="63743"/>
                </a:lnTo>
                <a:lnTo>
                  <a:pt x="12359" y="58366"/>
                </a:lnTo>
                <a:lnTo>
                  <a:pt x="17170" y="53789"/>
                </a:lnTo>
                <a:lnTo>
                  <a:pt x="22514" y="46057"/>
                </a:lnTo>
                <a:lnTo>
                  <a:pt x="25881" y="39314"/>
                </a:lnTo>
                <a:lnTo>
                  <a:pt x="30685" y="33009"/>
                </a:lnTo>
                <a:lnTo>
                  <a:pt x="36127" y="26900"/>
                </a:lnTo>
                <a:lnTo>
                  <a:pt x="41853" y="20878"/>
                </a:lnTo>
                <a:lnTo>
                  <a:pt x="56579" y="5946"/>
                </a:lnTo>
                <a:lnTo>
                  <a:pt x="59547" y="3960"/>
                </a:lnTo>
                <a:lnTo>
                  <a:pt x="65491" y="1752"/>
                </a:lnTo>
                <a:lnTo>
                  <a:pt x="71441" y="771"/>
                </a:lnTo>
                <a:lnTo>
                  <a:pt x="77391" y="335"/>
                </a:lnTo>
                <a:lnTo>
                  <a:pt x="87533" y="32"/>
                </a:lnTo>
                <a:lnTo>
                  <a:pt x="93515" y="0"/>
                </a:lnTo>
                <a:lnTo>
                  <a:pt x="96077" y="987"/>
                </a:lnTo>
                <a:lnTo>
                  <a:pt x="101571" y="4730"/>
                </a:lnTo>
                <a:lnTo>
                  <a:pt x="107320" y="9701"/>
                </a:lnTo>
                <a:lnTo>
                  <a:pt x="110241" y="12416"/>
                </a:lnTo>
                <a:lnTo>
                  <a:pt x="112189" y="15218"/>
                </a:lnTo>
                <a:lnTo>
                  <a:pt x="115924" y="23902"/>
                </a:lnTo>
                <a:lnTo>
                  <a:pt x="121880" y="32759"/>
                </a:lnTo>
                <a:lnTo>
                  <a:pt x="123622" y="38695"/>
                </a:lnTo>
                <a:lnTo>
                  <a:pt x="124396" y="47286"/>
                </a:lnTo>
                <a:lnTo>
                  <a:pt x="124603" y="52355"/>
                </a:lnTo>
                <a:lnTo>
                  <a:pt x="124832" y="63279"/>
                </a:lnTo>
                <a:lnTo>
                  <a:pt x="124892" y="68971"/>
                </a:lnTo>
                <a:lnTo>
                  <a:pt x="123941" y="73757"/>
                </a:lnTo>
                <a:lnTo>
                  <a:pt x="120238" y="81721"/>
                </a:lnTo>
                <a:lnTo>
                  <a:pt x="118855" y="86226"/>
                </a:lnTo>
                <a:lnTo>
                  <a:pt x="117932" y="91214"/>
                </a:lnTo>
                <a:lnTo>
                  <a:pt x="117316" y="96523"/>
                </a:lnTo>
                <a:lnTo>
                  <a:pt x="115914" y="102047"/>
                </a:lnTo>
                <a:lnTo>
                  <a:pt x="113987" y="107714"/>
                </a:lnTo>
                <a:lnTo>
                  <a:pt x="111710" y="113477"/>
                </a:lnTo>
                <a:lnTo>
                  <a:pt x="109180" y="122525"/>
                </a:lnTo>
                <a:lnTo>
                  <a:pt x="107063" y="130846"/>
                </a:lnTo>
                <a:lnTo>
                  <a:pt x="105110" y="135843"/>
                </a:lnTo>
                <a:lnTo>
                  <a:pt x="102815" y="141159"/>
                </a:lnTo>
                <a:lnTo>
                  <a:pt x="97620" y="152357"/>
                </a:lnTo>
                <a:lnTo>
                  <a:pt x="94845" y="158122"/>
                </a:lnTo>
                <a:lnTo>
                  <a:pt x="89117" y="167172"/>
                </a:lnTo>
                <a:lnTo>
                  <a:pt x="86200" y="170975"/>
                </a:lnTo>
                <a:lnTo>
                  <a:pt x="84256" y="175494"/>
                </a:lnTo>
                <a:lnTo>
                  <a:pt x="82959" y="180491"/>
                </a:lnTo>
                <a:lnTo>
                  <a:pt x="82095" y="185807"/>
                </a:lnTo>
                <a:lnTo>
                  <a:pt x="81135" y="194360"/>
                </a:lnTo>
                <a:lnTo>
                  <a:pt x="80879" y="198029"/>
                </a:lnTo>
                <a:lnTo>
                  <a:pt x="79716" y="200476"/>
                </a:lnTo>
                <a:lnTo>
                  <a:pt x="77949" y="202107"/>
                </a:lnTo>
                <a:lnTo>
                  <a:pt x="75778" y="203194"/>
                </a:lnTo>
                <a:lnTo>
                  <a:pt x="74331" y="204911"/>
                </a:lnTo>
                <a:lnTo>
                  <a:pt x="73367" y="207048"/>
                </a:lnTo>
                <a:lnTo>
                  <a:pt x="71471" y="214173"/>
                </a:lnTo>
                <a:lnTo>
                  <a:pt x="77581" y="214274"/>
                </a:lnTo>
                <a:lnTo>
                  <a:pt x="79129" y="214288"/>
                </a:lnTo>
                <a:lnTo>
                  <a:pt x="84741" y="209555"/>
                </a:lnTo>
                <a:lnTo>
                  <a:pt x="89918" y="204583"/>
                </a:lnTo>
                <a:lnTo>
                  <a:pt x="92687" y="201869"/>
                </a:lnTo>
                <a:lnTo>
                  <a:pt x="98410" y="193561"/>
                </a:lnTo>
                <a:lnTo>
                  <a:pt x="104261" y="184246"/>
                </a:lnTo>
                <a:lnTo>
                  <a:pt x="110169" y="176799"/>
                </a:lnTo>
                <a:lnTo>
                  <a:pt x="114126" y="173423"/>
                </a:lnTo>
                <a:lnTo>
                  <a:pt x="118748" y="170181"/>
                </a:lnTo>
                <a:lnTo>
                  <a:pt x="123813" y="167028"/>
                </a:lnTo>
                <a:lnTo>
                  <a:pt x="128183" y="163933"/>
                </a:lnTo>
                <a:lnTo>
                  <a:pt x="132088" y="160878"/>
                </a:lnTo>
                <a:lnTo>
                  <a:pt x="135684" y="157849"/>
                </a:lnTo>
                <a:lnTo>
                  <a:pt x="142324" y="151837"/>
                </a:lnTo>
                <a:lnTo>
                  <a:pt x="148583" y="145858"/>
                </a:lnTo>
                <a:lnTo>
                  <a:pt x="154672" y="139894"/>
                </a:lnTo>
                <a:lnTo>
                  <a:pt x="157685" y="137906"/>
                </a:lnTo>
                <a:lnTo>
                  <a:pt x="163678" y="135698"/>
                </a:lnTo>
                <a:lnTo>
                  <a:pt x="169649" y="132071"/>
                </a:lnTo>
                <a:lnTo>
                  <a:pt x="172631" y="129714"/>
                </a:lnTo>
                <a:lnTo>
                  <a:pt x="178589" y="127096"/>
                </a:lnTo>
                <a:lnTo>
                  <a:pt x="184545" y="125933"/>
                </a:lnTo>
                <a:lnTo>
                  <a:pt x="190499" y="125415"/>
                </a:lnTo>
                <a:lnTo>
                  <a:pt x="194688" y="125124"/>
                </a:lnTo>
                <a:lnTo>
                  <a:pt x="198314" y="127702"/>
                </a:lnTo>
                <a:lnTo>
                  <a:pt x="203986" y="132701"/>
                </a:lnTo>
                <a:lnTo>
                  <a:pt x="207408" y="133385"/>
                </a:lnTo>
                <a:lnTo>
                  <a:pt x="209709" y="133567"/>
                </a:lnTo>
                <a:lnTo>
                  <a:pt x="211244" y="134680"/>
                </a:lnTo>
                <a:lnTo>
                  <a:pt x="212266" y="136415"/>
                </a:lnTo>
                <a:lnTo>
                  <a:pt x="213403" y="140988"/>
                </a:lnTo>
                <a:lnTo>
                  <a:pt x="214043" y="149141"/>
                </a:lnTo>
                <a:lnTo>
                  <a:pt x="214232" y="157841"/>
                </a:lnTo>
                <a:lnTo>
                  <a:pt x="214311" y="198176"/>
                </a:lnTo>
                <a:lnTo>
                  <a:pt x="211666" y="207464"/>
                </a:lnTo>
                <a:lnTo>
                  <a:pt x="209572" y="212718"/>
                </a:lnTo>
                <a:lnTo>
                  <a:pt x="207244" y="221203"/>
                </a:lnTo>
                <a:lnTo>
                  <a:pt x="206623" y="224855"/>
                </a:lnTo>
                <a:lnTo>
                  <a:pt x="203288" y="231558"/>
                </a:lnTo>
                <a:lnTo>
                  <a:pt x="201009" y="234735"/>
                </a:lnTo>
                <a:lnTo>
                  <a:pt x="198478" y="240910"/>
                </a:lnTo>
                <a:lnTo>
                  <a:pt x="197803" y="243946"/>
                </a:lnTo>
                <a:lnTo>
                  <a:pt x="194407" y="249965"/>
                </a:lnTo>
                <a:lnTo>
                  <a:pt x="189590" y="256939"/>
                </a:lnTo>
                <a:lnTo>
                  <a:pt x="186917" y="261577"/>
                </a:lnTo>
                <a:lnTo>
                  <a:pt x="180238" y="273798"/>
                </a:lnTo>
                <a:lnTo>
                  <a:pt x="179324" y="278115"/>
                </a:lnTo>
                <a:lnTo>
                  <a:pt x="179081" y="280655"/>
                </a:lnTo>
                <a:lnTo>
                  <a:pt x="177926" y="282349"/>
                </a:lnTo>
                <a:lnTo>
                  <a:pt x="176164" y="283478"/>
                </a:lnTo>
                <a:lnTo>
                  <a:pt x="173997" y="284231"/>
                </a:lnTo>
                <a:lnTo>
                  <a:pt x="172553" y="285725"/>
                </a:lnTo>
                <a:lnTo>
                  <a:pt x="171590" y="287713"/>
                </a:lnTo>
                <a:lnTo>
                  <a:pt x="169777" y="294259"/>
                </a:lnTo>
                <a:lnTo>
                  <a:pt x="163549" y="300722"/>
                </a:lnTo>
                <a:lnTo>
                  <a:pt x="161986" y="302318"/>
                </a:lnTo>
                <a:lnTo>
                  <a:pt x="161568" y="301752"/>
                </a:lnTo>
                <a:lnTo>
                  <a:pt x="160844" y="295795"/>
                </a:lnTo>
                <a:lnTo>
                  <a:pt x="160734" y="2768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Annotation190"/>
          <p:cNvSpPr/>
          <p:nvPr/>
        </p:nvSpPr>
        <p:spPr>
          <a:xfrm>
            <a:off x="8027792" y="1169789"/>
            <a:ext cx="205346" cy="214313"/>
          </a:xfrm>
          <a:custGeom>
            <a:avLst/>
            <a:gdLst/>
            <a:ahLst/>
            <a:cxnLst/>
            <a:rect l="0" t="0" r="0" b="0"/>
            <a:pathLst>
              <a:path w="205346" h="214313">
                <a:moveTo>
                  <a:pt x="8926" y="0"/>
                </a:moveTo>
                <a:lnTo>
                  <a:pt x="7" y="0"/>
                </a:lnTo>
                <a:lnTo>
                  <a:pt x="0" y="4740"/>
                </a:lnTo>
                <a:lnTo>
                  <a:pt x="991" y="6136"/>
                </a:lnTo>
                <a:lnTo>
                  <a:pt x="2644" y="7067"/>
                </a:lnTo>
                <a:lnTo>
                  <a:pt x="4738" y="7688"/>
                </a:lnTo>
                <a:lnTo>
                  <a:pt x="6134" y="9094"/>
                </a:lnTo>
                <a:lnTo>
                  <a:pt x="7065" y="11023"/>
                </a:lnTo>
                <a:lnTo>
                  <a:pt x="8099" y="15813"/>
                </a:lnTo>
                <a:lnTo>
                  <a:pt x="8560" y="21249"/>
                </a:lnTo>
                <a:lnTo>
                  <a:pt x="9673" y="24088"/>
                </a:lnTo>
                <a:lnTo>
                  <a:pt x="13559" y="29888"/>
                </a:lnTo>
                <a:lnTo>
                  <a:pt x="18592" y="35773"/>
                </a:lnTo>
                <a:lnTo>
                  <a:pt x="21323" y="38731"/>
                </a:lnTo>
                <a:lnTo>
                  <a:pt x="23144" y="42688"/>
                </a:lnTo>
                <a:lnTo>
                  <a:pt x="24358" y="47310"/>
                </a:lnTo>
                <a:lnTo>
                  <a:pt x="25167" y="52376"/>
                </a:lnTo>
                <a:lnTo>
                  <a:pt x="26699" y="57737"/>
                </a:lnTo>
                <a:lnTo>
                  <a:pt x="28712" y="63296"/>
                </a:lnTo>
                <a:lnTo>
                  <a:pt x="31047" y="68986"/>
                </a:lnTo>
                <a:lnTo>
                  <a:pt x="33595" y="74764"/>
                </a:lnTo>
                <a:lnTo>
                  <a:pt x="39072" y="86476"/>
                </a:lnTo>
                <a:lnTo>
                  <a:pt x="47735" y="104226"/>
                </a:lnTo>
                <a:lnTo>
                  <a:pt x="50674" y="109171"/>
                </a:lnTo>
                <a:lnTo>
                  <a:pt x="53625" y="113460"/>
                </a:lnTo>
                <a:lnTo>
                  <a:pt x="56585" y="117312"/>
                </a:lnTo>
                <a:lnTo>
                  <a:pt x="60542" y="121864"/>
                </a:lnTo>
                <a:lnTo>
                  <a:pt x="65165" y="126883"/>
                </a:lnTo>
                <a:lnTo>
                  <a:pt x="78506" y="140782"/>
                </a:lnTo>
                <a:lnTo>
                  <a:pt x="82102" y="144456"/>
                </a:lnTo>
                <a:lnTo>
                  <a:pt x="85491" y="148890"/>
                </a:lnTo>
                <a:lnTo>
                  <a:pt x="88743" y="153830"/>
                </a:lnTo>
                <a:lnTo>
                  <a:pt x="91903" y="159108"/>
                </a:lnTo>
                <a:lnTo>
                  <a:pt x="95002" y="163619"/>
                </a:lnTo>
                <a:lnTo>
                  <a:pt x="98060" y="167618"/>
                </a:lnTo>
                <a:lnTo>
                  <a:pt x="101091" y="171277"/>
                </a:lnTo>
                <a:lnTo>
                  <a:pt x="104104" y="174708"/>
                </a:lnTo>
                <a:lnTo>
                  <a:pt x="110097" y="181166"/>
                </a:lnTo>
                <a:lnTo>
                  <a:pt x="123246" y="194653"/>
                </a:lnTo>
                <a:lnTo>
                  <a:pt x="132545" y="203983"/>
                </a:lnTo>
                <a:lnTo>
                  <a:pt x="133011" y="205442"/>
                </a:lnTo>
                <a:lnTo>
                  <a:pt x="133666" y="211243"/>
                </a:lnTo>
                <a:lnTo>
                  <a:pt x="133941" y="214305"/>
                </a:lnTo>
                <a:lnTo>
                  <a:pt x="133942" y="214307"/>
                </a:lnTo>
                <a:lnTo>
                  <a:pt x="133942" y="214312"/>
                </a:lnTo>
                <a:lnTo>
                  <a:pt x="133942" y="209572"/>
                </a:lnTo>
                <a:lnTo>
                  <a:pt x="132950" y="207183"/>
                </a:lnTo>
                <a:lnTo>
                  <a:pt x="129201" y="201883"/>
                </a:lnTo>
                <a:lnTo>
                  <a:pt x="126253" y="198062"/>
                </a:lnTo>
                <a:lnTo>
                  <a:pt x="122919" y="191876"/>
                </a:lnTo>
                <a:lnTo>
                  <a:pt x="120640" y="187449"/>
                </a:lnTo>
                <a:lnTo>
                  <a:pt x="119120" y="183505"/>
                </a:lnTo>
                <a:lnTo>
                  <a:pt x="118108" y="179883"/>
                </a:lnTo>
                <a:lnTo>
                  <a:pt x="117433" y="176477"/>
                </a:lnTo>
                <a:lnTo>
                  <a:pt x="114037" y="170046"/>
                </a:lnTo>
                <a:lnTo>
                  <a:pt x="111742" y="166942"/>
                </a:lnTo>
                <a:lnTo>
                  <a:pt x="109192" y="160847"/>
                </a:lnTo>
                <a:lnTo>
                  <a:pt x="108059" y="154831"/>
                </a:lnTo>
                <a:lnTo>
                  <a:pt x="107556" y="148850"/>
                </a:lnTo>
                <a:lnTo>
                  <a:pt x="107422" y="144874"/>
                </a:lnTo>
                <a:lnTo>
                  <a:pt x="107206" y="126880"/>
                </a:lnTo>
                <a:lnTo>
                  <a:pt x="107188" y="123282"/>
                </a:lnTo>
                <a:lnTo>
                  <a:pt x="108169" y="119891"/>
                </a:lnTo>
                <a:lnTo>
                  <a:pt x="111904" y="113477"/>
                </a:lnTo>
                <a:lnTo>
                  <a:pt x="114225" y="107320"/>
                </a:lnTo>
                <a:lnTo>
                  <a:pt x="114844" y="104289"/>
                </a:lnTo>
                <a:lnTo>
                  <a:pt x="116249" y="100283"/>
                </a:lnTo>
                <a:lnTo>
                  <a:pt x="118178" y="95629"/>
                </a:lnTo>
                <a:lnTo>
                  <a:pt x="120457" y="90542"/>
                </a:lnTo>
                <a:lnTo>
                  <a:pt x="122967" y="86158"/>
                </a:lnTo>
                <a:lnTo>
                  <a:pt x="125634" y="82243"/>
                </a:lnTo>
                <a:lnTo>
                  <a:pt x="128403" y="78641"/>
                </a:lnTo>
                <a:lnTo>
                  <a:pt x="134126" y="71993"/>
                </a:lnTo>
                <a:lnTo>
                  <a:pt x="141145" y="64381"/>
                </a:lnTo>
                <a:lnTo>
                  <a:pt x="147100" y="58322"/>
                </a:lnTo>
                <a:lnTo>
                  <a:pt x="149660" y="56741"/>
                </a:lnTo>
                <a:lnTo>
                  <a:pt x="155148" y="54984"/>
                </a:lnTo>
                <a:lnTo>
                  <a:pt x="160895" y="54203"/>
                </a:lnTo>
                <a:lnTo>
                  <a:pt x="166757" y="53855"/>
                </a:lnTo>
                <a:lnTo>
                  <a:pt x="172670" y="53701"/>
                </a:lnTo>
                <a:lnTo>
                  <a:pt x="175635" y="54652"/>
                </a:lnTo>
                <a:lnTo>
                  <a:pt x="181576" y="58355"/>
                </a:lnTo>
                <a:lnTo>
                  <a:pt x="187524" y="60662"/>
                </a:lnTo>
                <a:lnTo>
                  <a:pt x="190499" y="61277"/>
                </a:lnTo>
                <a:lnTo>
                  <a:pt x="192482" y="62679"/>
                </a:lnTo>
                <a:lnTo>
                  <a:pt x="193805" y="64606"/>
                </a:lnTo>
                <a:lnTo>
                  <a:pt x="195275" y="69393"/>
                </a:lnTo>
                <a:lnTo>
                  <a:pt x="195926" y="74828"/>
                </a:lnTo>
                <a:lnTo>
                  <a:pt x="197093" y="77667"/>
                </a:lnTo>
                <a:lnTo>
                  <a:pt x="201035" y="83466"/>
                </a:lnTo>
                <a:lnTo>
                  <a:pt x="202483" y="87394"/>
                </a:lnTo>
                <a:lnTo>
                  <a:pt x="203448" y="91997"/>
                </a:lnTo>
                <a:lnTo>
                  <a:pt x="204092" y="97050"/>
                </a:lnTo>
                <a:lnTo>
                  <a:pt x="204521" y="101411"/>
                </a:lnTo>
                <a:lnTo>
                  <a:pt x="204807" y="105310"/>
                </a:lnTo>
                <a:lnTo>
                  <a:pt x="204997" y="108902"/>
                </a:lnTo>
                <a:lnTo>
                  <a:pt x="205210" y="115539"/>
                </a:lnTo>
                <a:lnTo>
                  <a:pt x="205329" y="127499"/>
                </a:lnTo>
                <a:lnTo>
                  <a:pt x="205345" y="132624"/>
                </a:lnTo>
                <a:lnTo>
                  <a:pt x="204364" y="137033"/>
                </a:lnTo>
                <a:lnTo>
                  <a:pt x="202718" y="140965"/>
                </a:lnTo>
                <a:lnTo>
                  <a:pt x="200629" y="144578"/>
                </a:lnTo>
                <a:lnTo>
                  <a:pt x="198307" y="151238"/>
                </a:lnTo>
                <a:lnTo>
                  <a:pt x="197688" y="154404"/>
                </a:lnTo>
                <a:lnTo>
                  <a:pt x="194354" y="160567"/>
                </a:lnTo>
                <a:lnTo>
                  <a:pt x="189565" y="166613"/>
                </a:lnTo>
                <a:lnTo>
                  <a:pt x="184130" y="172607"/>
                </a:lnTo>
                <a:lnTo>
                  <a:pt x="178692" y="178403"/>
                </a:lnTo>
                <a:lnTo>
                  <a:pt x="166305" y="190867"/>
                </a:lnTo>
                <a:lnTo>
                  <a:pt x="163455" y="192729"/>
                </a:lnTo>
                <a:lnTo>
                  <a:pt x="157641" y="194798"/>
                </a:lnTo>
                <a:lnTo>
                  <a:pt x="153531" y="195963"/>
                </a:lnTo>
                <a:lnTo>
                  <a:pt x="147574" y="196307"/>
                </a:lnTo>
                <a:lnTo>
                  <a:pt x="142808" y="196424"/>
                </a:lnTo>
                <a:lnTo>
                  <a:pt x="135305" y="196449"/>
                </a:lnTo>
                <a:lnTo>
                  <a:pt x="134851" y="195458"/>
                </a:lnTo>
                <a:lnTo>
                  <a:pt x="134346" y="191711"/>
                </a:lnTo>
                <a:lnTo>
                  <a:pt x="134211" y="188331"/>
                </a:lnTo>
                <a:lnTo>
                  <a:pt x="133942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Annotation191"/>
          <p:cNvSpPr/>
          <p:nvPr/>
        </p:nvSpPr>
        <p:spPr>
          <a:xfrm>
            <a:off x="8358187" y="1017984"/>
            <a:ext cx="160732" cy="80368"/>
          </a:xfrm>
          <a:custGeom>
            <a:avLst/>
            <a:gdLst/>
            <a:ahLst/>
            <a:cxnLst/>
            <a:rect l="0" t="0" r="0" b="0"/>
            <a:pathLst>
              <a:path w="160732" h="80368">
                <a:moveTo>
                  <a:pt x="0" y="80367"/>
                </a:moveTo>
                <a:lnTo>
                  <a:pt x="0" y="71438"/>
                </a:lnTo>
                <a:lnTo>
                  <a:pt x="4741" y="71438"/>
                </a:lnTo>
                <a:lnTo>
                  <a:pt x="6137" y="72430"/>
                </a:lnTo>
                <a:lnTo>
                  <a:pt x="7069" y="74083"/>
                </a:lnTo>
                <a:lnTo>
                  <a:pt x="7689" y="76178"/>
                </a:lnTo>
                <a:lnTo>
                  <a:pt x="9095" y="76582"/>
                </a:lnTo>
                <a:lnTo>
                  <a:pt x="11023" y="75859"/>
                </a:lnTo>
                <a:lnTo>
                  <a:pt x="13302" y="74385"/>
                </a:lnTo>
                <a:lnTo>
                  <a:pt x="15813" y="73403"/>
                </a:lnTo>
                <a:lnTo>
                  <a:pt x="18479" y="72748"/>
                </a:lnTo>
                <a:lnTo>
                  <a:pt x="21249" y="72311"/>
                </a:lnTo>
                <a:lnTo>
                  <a:pt x="24088" y="72020"/>
                </a:lnTo>
                <a:lnTo>
                  <a:pt x="26974" y="71826"/>
                </a:lnTo>
                <a:lnTo>
                  <a:pt x="29889" y="71696"/>
                </a:lnTo>
                <a:lnTo>
                  <a:pt x="32824" y="70618"/>
                </a:lnTo>
                <a:lnTo>
                  <a:pt x="35773" y="68907"/>
                </a:lnTo>
                <a:lnTo>
                  <a:pt x="38732" y="66774"/>
                </a:lnTo>
                <a:lnTo>
                  <a:pt x="42688" y="65352"/>
                </a:lnTo>
                <a:lnTo>
                  <a:pt x="47310" y="64404"/>
                </a:lnTo>
                <a:lnTo>
                  <a:pt x="52376" y="63772"/>
                </a:lnTo>
                <a:lnTo>
                  <a:pt x="56745" y="62358"/>
                </a:lnTo>
                <a:lnTo>
                  <a:pt x="60651" y="60424"/>
                </a:lnTo>
                <a:lnTo>
                  <a:pt x="64246" y="58142"/>
                </a:lnTo>
                <a:lnTo>
                  <a:pt x="68628" y="55628"/>
                </a:lnTo>
                <a:lnTo>
                  <a:pt x="78787" y="50190"/>
                </a:lnTo>
                <a:lnTo>
                  <a:pt x="83283" y="47350"/>
                </a:lnTo>
                <a:lnTo>
                  <a:pt x="87271" y="44465"/>
                </a:lnTo>
                <a:lnTo>
                  <a:pt x="90923" y="41550"/>
                </a:lnTo>
                <a:lnTo>
                  <a:pt x="94350" y="38614"/>
                </a:lnTo>
                <a:lnTo>
                  <a:pt x="97627" y="35664"/>
                </a:lnTo>
                <a:lnTo>
                  <a:pt x="100804" y="32706"/>
                </a:lnTo>
                <a:lnTo>
                  <a:pt x="104905" y="29741"/>
                </a:lnTo>
                <a:lnTo>
                  <a:pt x="109624" y="26773"/>
                </a:lnTo>
                <a:lnTo>
                  <a:pt x="114754" y="23802"/>
                </a:lnTo>
                <a:lnTo>
                  <a:pt x="119167" y="21821"/>
                </a:lnTo>
                <a:lnTo>
                  <a:pt x="123101" y="20500"/>
                </a:lnTo>
                <a:lnTo>
                  <a:pt x="126716" y="19620"/>
                </a:lnTo>
                <a:lnTo>
                  <a:pt x="130118" y="18041"/>
                </a:lnTo>
                <a:lnTo>
                  <a:pt x="133379" y="15996"/>
                </a:lnTo>
                <a:lnTo>
                  <a:pt x="136544" y="13640"/>
                </a:lnTo>
                <a:lnTo>
                  <a:pt x="139647" y="12070"/>
                </a:lnTo>
                <a:lnTo>
                  <a:pt x="142708" y="11023"/>
                </a:lnTo>
                <a:lnTo>
                  <a:pt x="145740" y="10325"/>
                </a:lnTo>
                <a:lnTo>
                  <a:pt x="147762" y="8868"/>
                </a:lnTo>
                <a:lnTo>
                  <a:pt x="149110" y="6904"/>
                </a:lnTo>
                <a:lnTo>
                  <a:pt x="150008" y="4603"/>
                </a:lnTo>
                <a:lnTo>
                  <a:pt x="151598" y="3068"/>
                </a:lnTo>
                <a:lnTo>
                  <a:pt x="153651" y="2045"/>
                </a:lnTo>
                <a:lnTo>
                  <a:pt x="160724" y="3"/>
                </a:lnTo>
                <a:lnTo>
                  <a:pt x="160731" y="1"/>
                </a:lnTo>
                <a:lnTo>
                  <a:pt x="155994" y="0"/>
                </a:lnTo>
                <a:lnTo>
                  <a:pt x="154597" y="992"/>
                </a:lnTo>
                <a:lnTo>
                  <a:pt x="153666" y="2646"/>
                </a:lnTo>
                <a:lnTo>
                  <a:pt x="152172" y="7688"/>
                </a:lnTo>
                <a:lnTo>
                  <a:pt x="151057" y="9094"/>
                </a:lnTo>
                <a:lnTo>
                  <a:pt x="149322" y="11024"/>
                </a:lnTo>
                <a:lnTo>
                  <a:pt x="142875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Annotation192"/>
          <p:cNvSpPr/>
          <p:nvPr/>
        </p:nvSpPr>
        <p:spPr>
          <a:xfrm>
            <a:off x="8474273" y="1125140"/>
            <a:ext cx="223211" cy="62509"/>
          </a:xfrm>
          <a:custGeom>
            <a:avLst/>
            <a:gdLst/>
            <a:ahLst/>
            <a:cxnLst/>
            <a:rect l="0" t="0" r="0" b="0"/>
            <a:pathLst>
              <a:path w="223211" h="62509">
                <a:moveTo>
                  <a:pt x="0" y="62508"/>
                </a:moveTo>
                <a:lnTo>
                  <a:pt x="0" y="54819"/>
                </a:lnTo>
                <a:lnTo>
                  <a:pt x="992" y="54406"/>
                </a:lnTo>
                <a:lnTo>
                  <a:pt x="7129" y="53823"/>
                </a:lnTo>
                <a:lnTo>
                  <a:pt x="12429" y="53687"/>
                </a:lnTo>
                <a:lnTo>
                  <a:pt x="25731" y="53610"/>
                </a:lnTo>
                <a:lnTo>
                  <a:pt x="31045" y="52607"/>
                </a:lnTo>
                <a:lnTo>
                  <a:pt x="36571" y="50947"/>
                </a:lnTo>
                <a:lnTo>
                  <a:pt x="42241" y="48847"/>
                </a:lnTo>
                <a:lnTo>
                  <a:pt x="48004" y="46456"/>
                </a:lnTo>
                <a:lnTo>
                  <a:pt x="53831" y="43869"/>
                </a:lnTo>
                <a:lnTo>
                  <a:pt x="59700" y="41152"/>
                </a:lnTo>
                <a:lnTo>
                  <a:pt x="65597" y="39341"/>
                </a:lnTo>
                <a:lnTo>
                  <a:pt x="71512" y="38134"/>
                </a:lnTo>
                <a:lnTo>
                  <a:pt x="77440" y="37329"/>
                </a:lnTo>
                <a:lnTo>
                  <a:pt x="84369" y="35800"/>
                </a:lnTo>
                <a:lnTo>
                  <a:pt x="91964" y="33788"/>
                </a:lnTo>
                <a:lnTo>
                  <a:pt x="100005" y="31455"/>
                </a:lnTo>
                <a:lnTo>
                  <a:pt x="108341" y="29900"/>
                </a:lnTo>
                <a:lnTo>
                  <a:pt x="116877" y="28863"/>
                </a:lnTo>
                <a:lnTo>
                  <a:pt x="125543" y="28172"/>
                </a:lnTo>
                <a:lnTo>
                  <a:pt x="133304" y="26719"/>
                </a:lnTo>
                <a:lnTo>
                  <a:pt x="140463" y="24758"/>
                </a:lnTo>
                <a:lnTo>
                  <a:pt x="147220" y="22458"/>
                </a:lnTo>
                <a:lnTo>
                  <a:pt x="153710" y="19933"/>
                </a:lnTo>
                <a:lnTo>
                  <a:pt x="160020" y="17258"/>
                </a:lnTo>
                <a:lnTo>
                  <a:pt x="166211" y="14482"/>
                </a:lnTo>
                <a:lnTo>
                  <a:pt x="172324" y="12631"/>
                </a:lnTo>
                <a:lnTo>
                  <a:pt x="178382" y="11397"/>
                </a:lnTo>
                <a:lnTo>
                  <a:pt x="184406" y="10575"/>
                </a:lnTo>
                <a:lnTo>
                  <a:pt x="189414" y="9034"/>
                </a:lnTo>
                <a:lnTo>
                  <a:pt x="193745" y="7015"/>
                </a:lnTo>
                <a:lnTo>
                  <a:pt x="197624" y="4677"/>
                </a:lnTo>
                <a:lnTo>
                  <a:pt x="201202" y="3118"/>
                </a:lnTo>
                <a:lnTo>
                  <a:pt x="207824" y="1386"/>
                </a:lnTo>
                <a:lnTo>
                  <a:pt x="214144" y="36"/>
                </a:lnTo>
                <a:lnTo>
                  <a:pt x="223210" y="0"/>
                </a:lnTo>
                <a:lnTo>
                  <a:pt x="215551" y="0"/>
                </a:lnTo>
                <a:lnTo>
                  <a:pt x="215138" y="992"/>
                </a:lnTo>
                <a:lnTo>
                  <a:pt x="214863" y="2646"/>
                </a:lnTo>
                <a:lnTo>
                  <a:pt x="214679" y="4741"/>
                </a:lnTo>
                <a:lnTo>
                  <a:pt x="213565" y="6137"/>
                </a:lnTo>
                <a:lnTo>
                  <a:pt x="211830" y="7068"/>
                </a:lnTo>
                <a:lnTo>
                  <a:pt x="209681" y="7689"/>
                </a:lnTo>
                <a:lnTo>
                  <a:pt x="208248" y="9095"/>
                </a:lnTo>
                <a:lnTo>
                  <a:pt x="207293" y="11024"/>
                </a:lnTo>
                <a:lnTo>
                  <a:pt x="205383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punnett</a:t>
            </a:r>
            <a:r>
              <a:rPr lang="en-US" dirty="0" smtClean="0"/>
              <a:t> square shows the possible outcomes of a cross but it can also be used to calculate the probability of each outcome.</a:t>
            </a:r>
          </a:p>
          <a:p>
            <a:r>
              <a:rPr lang="en-US" dirty="0" smtClean="0"/>
              <a:t>Probability is the likelihood that a specific event will occur.</a:t>
            </a:r>
          </a:p>
          <a:p>
            <a:r>
              <a:rPr lang="en-US" dirty="0" smtClean="0"/>
              <a:t>Probability formulas can be used to predict the probabilities that specific alleles will be passed on to offspring.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Probability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428750" y="2723554"/>
            <a:ext cx="2646" cy="1"/>
          </a:xfrm>
          <a:custGeom>
            <a:avLst/>
            <a:gdLst/>
            <a:ahLst/>
            <a:cxnLst/>
            <a:rect l="0" t="0" r="0" b="0"/>
            <a:pathLst>
              <a:path w="2646" h="1">
                <a:moveTo>
                  <a:pt x="0" y="0"/>
                </a:moveTo>
                <a:lnTo>
                  <a:pt x="2645" y="0"/>
                </a:lnTo>
                <a:close/>
              </a:path>
            </a:pathLst>
          </a:custGeom>
          <a:ln w="3810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Annotation19"/>
          <p:cNvSpPr/>
          <p:nvPr/>
        </p:nvSpPr>
        <p:spPr>
          <a:xfrm>
            <a:off x="1428750" y="2723554"/>
            <a:ext cx="3937992" cy="44650"/>
          </a:xfrm>
          <a:custGeom>
            <a:avLst/>
            <a:gdLst/>
            <a:ahLst/>
            <a:cxnLst/>
            <a:rect l="0" t="0" r="0" b="0"/>
            <a:pathLst>
              <a:path w="3937992" h="44650">
                <a:moveTo>
                  <a:pt x="0" y="0"/>
                </a:moveTo>
                <a:lnTo>
                  <a:pt x="1266662" y="0"/>
                </a:lnTo>
                <a:lnTo>
                  <a:pt x="1276043" y="992"/>
                </a:lnTo>
                <a:lnTo>
                  <a:pt x="1285273" y="2646"/>
                </a:lnTo>
                <a:lnTo>
                  <a:pt x="1294403" y="4741"/>
                </a:lnTo>
                <a:lnTo>
                  <a:pt x="1304459" y="6137"/>
                </a:lnTo>
                <a:lnTo>
                  <a:pt x="1315131" y="7068"/>
                </a:lnTo>
                <a:lnTo>
                  <a:pt x="1346468" y="8378"/>
                </a:lnTo>
                <a:lnTo>
                  <a:pt x="1461408" y="8924"/>
                </a:lnTo>
                <a:lnTo>
                  <a:pt x="1848101" y="8930"/>
                </a:lnTo>
                <a:lnTo>
                  <a:pt x="1860122" y="9922"/>
                </a:lnTo>
                <a:lnTo>
                  <a:pt x="1871112" y="11576"/>
                </a:lnTo>
                <a:lnTo>
                  <a:pt x="1881416" y="13670"/>
                </a:lnTo>
                <a:lnTo>
                  <a:pt x="1892254" y="15067"/>
                </a:lnTo>
                <a:lnTo>
                  <a:pt x="1903448" y="15998"/>
                </a:lnTo>
                <a:lnTo>
                  <a:pt x="1935518" y="17308"/>
                </a:lnTo>
                <a:lnTo>
                  <a:pt x="2050764" y="17853"/>
                </a:lnTo>
                <a:lnTo>
                  <a:pt x="2481092" y="17860"/>
                </a:lnTo>
                <a:lnTo>
                  <a:pt x="2491468" y="16867"/>
                </a:lnTo>
                <a:lnTo>
                  <a:pt x="2502353" y="15214"/>
                </a:lnTo>
                <a:lnTo>
                  <a:pt x="2513579" y="13119"/>
                </a:lnTo>
                <a:lnTo>
                  <a:pt x="2524039" y="11723"/>
                </a:lnTo>
                <a:lnTo>
                  <a:pt x="2533990" y="10792"/>
                </a:lnTo>
                <a:lnTo>
                  <a:pt x="2553975" y="10750"/>
                </a:lnTo>
                <a:lnTo>
                  <a:pt x="2564861" y="12127"/>
                </a:lnTo>
                <a:lnTo>
                  <a:pt x="2576087" y="14038"/>
                </a:lnTo>
                <a:lnTo>
                  <a:pt x="2586547" y="15312"/>
                </a:lnTo>
                <a:lnTo>
                  <a:pt x="2596498" y="16161"/>
                </a:lnTo>
                <a:lnTo>
                  <a:pt x="2638595" y="17524"/>
                </a:lnTo>
                <a:lnTo>
                  <a:pt x="2874981" y="17860"/>
                </a:lnTo>
                <a:lnTo>
                  <a:pt x="2884037" y="16867"/>
                </a:lnTo>
                <a:lnTo>
                  <a:pt x="2893051" y="15214"/>
                </a:lnTo>
                <a:lnTo>
                  <a:pt x="2902036" y="13119"/>
                </a:lnTo>
                <a:lnTo>
                  <a:pt x="2911003" y="11723"/>
                </a:lnTo>
                <a:lnTo>
                  <a:pt x="2919958" y="10792"/>
                </a:lnTo>
                <a:lnTo>
                  <a:pt x="2938837" y="10750"/>
                </a:lnTo>
                <a:lnTo>
                  <a:pt x="2949428" y="12127"/>
                </a:lnTo>
                <a:lnTo>
                  <a:pt x="2960457" y="14038"/>
                </a:lnTo>
                <a:lnTo>
                  <a:pt x="2970786" y="15312"/>
                </a:lnTo>
                <a:lnTo>
                  <a:pt x="2980649" y="16161"/>
                </a:lnTo>
                <a:lnTo>
                  <a:pt x="3017866" y="17524"/>
                </a:lnTo>
                <a:lnTo>
                  <a:pt x="3738552" y="17860"/>
                </a:lnTo>
                <a:lnTo>
                  <a:pt x="3744508" y="16867"/>
                </a:lnTo>
                <a:lnTo>
                  <a:pt x="3750464" y="15214"/>
                </a:lnTo>
                <a:lnTo>
                  <a:pt x="3756418" y="13119"/>
                </a:lnTo>
                <a:lnTo>
                  <a:pt x="3762372" y="11723"/>
                </a:lnTo>
                <a:lnTo>
                  <a:pt x="3768326" y="10792"/>
                </a:lnTo>
                <a:lnTo>
                  <a:pt x="3783541" y="9481"/>
                </a:lnTo>
                <a:lnTo>
                  <a:pt x="3905213" y="8930"/>
                </a:lnTo>
                <a:lnTo>
                  <a:pt x="3915417" y="8930"/>
                </a:lnTo>
                <a:lnTo>
                  <a:pt x="3917981" y="7938"/>
                </a:lnTo>
                <a:lnTo>
                  <a:pt x="3920683" y="6284"/>
                </a:lnTo>
                <a:lnTo>
                  <a:pt x="3928572" y="368"/>
                </a:lnTo>
                <a:lnTo>
                  <a:pt x="3937991" y="0"/>
                </a:lnTo>
                <a:lnTo>
                  <a:pt x="3726652" y="0"/>
                </a:lnTo>
                <a:lnTo>
                  <a:pt x="3720700" y="992"/>
                </a:lnTo>
                <a:lnTo>
                  <a:pt x="3714748" y="2646"/>
                </a:lnTo>
                <a:lnTo>
                  <a:pt x="3708795" y="4741"/>
                </a:lnTo>
                <a:lnTo>
                  <a:pt x="3702842" y="6137"/>
                </a:lnTo>
                <a:lnTo>
                  <a:pt x="3696890" y="7068"/>
                </a:lnTo>
                <a:lnTo>
                  <a:pt x="3679031" y="8378"/>
                </a:lnTo>
                <a:lnTo>
                  <a:pt x="3558375" y="8929"/>
                </a:lnTo>
                <a:lnTo>
                  <a:pt x="3278446" y="8930"/>
                </a:lnTo>
                <a:lnTo>
                  <a:pt x="3269099" y="9922"/>
                </a:lnTo>
                <a:lnTo>
                  <a:pt x="3259892" y="11576"/>
                </a:lnTo>
                <a:lnTo>
                  <a:pt x="3250776" y="13670"/>
                </a:lnTo>
                <a:lnTo>
                  <a:pt x="3240731" y="15067"/>
                </a:lnTo>
                <a:lnTo>
                  <a:pt x="3230066" y="15998"/>
                </a:lnTo>
                <a:lnTo>
                  <a:pt x="3198738" y="17308"/>
                </a:lnTo>
                <a:lnTo>
                  <a:pt x="3083802" y="17853"/>
                </a:lnTo>
                <a:lnTo>
                  <a:pt x="2965507" y="18852"/>
                </a:lnTo>
                <a:lnTo>
                  <a:pt x="2956293" y="20505"/>
                </a:lnTo>
                <a:lnTo>
                  <a:pt x="2947175" y="22600"/>
                </a:lnTo>
                <a:lnTo>
                  <a:pt x="2937126" y="23997"/>
                </a:lnTo>
                <a:lnTo>
                  <a:pt x="2926460" y="24927"/>
                </a:lnTo>
                <a:lnTo>
                  <a:pt x="2897776" y="26238"/>
                </a:lnTo>
                <a:lnTo>
                  <a:pt x="2777219" y="26787"/>
                </a:lnTo>
                <a:lnTo>
                  <a:pt x="2625219" y="26789"/>
                </a:lnTo>
                <a:lnTo>
                  <a:pt x="2616325" y="27781"/>
                </a:lnTo>
                <a:lnTo>
                  <a:pt x="2607420" y="29435"/>
                </a:lnTo>
                <a:lnTo>
                  <a:pt x="2598506" y="31530"/>
                </a:lnTo>
                <a:lnTo>
                  <a:pt x="2580665" y="31211"/>
                </a:lnTo>
                <a:lnTo>
                  <a:pt x="2571740" y="29737"/>
                </a:lnTo>
                <a:lnTo>
                  <a:pt x="2553886" y="30745"/>
                </a:lnTo>
                <a:lnTo>
                  <a:pt x="2544958" y="32403"/>
                </a:lnTo>
                <a:lnTo>
                  <a:pt x="2536029" y="33509"/>
                </a:lnTo>
                <a:lnTo>
                  <a:pt x="2518171" y="34736"/>
                </a:lnTo>
                <a:lnTo>
                  <a:pt x="2397864" y="35717"/>
                </a:lnTo>
                <a:lnTo>
                  <a:pt x="2340323" y="36711"/>
                </a:lnTo>
                <a:lnTo>
                  <a:pt x="2333129" y="38365"/>
                </a:lnTo>
                <a:lnTo>
                  <a:pt x="2326349" y="40459"/>
                </a:lnTo>
                <a:lnTo>
                  <a:pt x="2318853" y="41856"/>
                </a:lnTo>
                <a:lnTo>
                  <a:pt x="2310878" y="42787"/>
                </a:lnTo>
                <a:lnTo>
                  <a:pt x="2294080" y="42829"/>
                </a:lnTo>
                <a:lnTo>
                  <a:pt x="2285434" y="41451"/>
                </a:lnTo>
                <a:lnTo>
                  <a:pt x="2276692" y="39540"/>
                </a:lnTo>
                <a:lnTo>
                  <a:pt x="2268881" y="39259"/>
                </a:lnTo>
                <a:lnTo>
                  <a:pt x="2261689" y="40063"/>
                </a:lnTo>
                <a:lnTo>
                  <a:pt x="2254910" y="41592"/>
                </a:lnTo>
                <a:lnTo>
                  <a:pt x="2247413" y="42611"/>
                </a:lnTo>
                <a:lnTo>
                  <a:pt x="2231147" y="43743"/>
                </a:lnTo>
                <a:lnTo>
                  <a:pt x="2114982" y="44646"/>
                </a:lnTo>
                <a:lnTo>
                  <a:pt x="1922978" y="44649"/>
                </a:lnTo>
                <a:lnTo>
                  <a:pt x="1915993" y="43656"/>
                </a:lnTo>
                <a:lnTo>
                  <a:pt x="1908360" y="42003"/>
                </a:lnTo>
                <a:lnTo>
                  <a:pt x="1900294" y="39908"/>
                </a:lnTo>
                <a:lnTo>
                  <a:pt x="1892934" y="38512"/>
                </a:lnTo>
                <a:lnTo>
                  <a:pt x="1886041" y="37581"/>
                </a:lnTo>
                <a:lnTo>
                  <a:pt x="1866861" y="36270"/>
                </a:lnTo>
                <a:lnTo>
                  <a:pt x="1748091" y="35720"/>
                </a:lnTo>
                <a:lnTo>
                  <a:pt x="1623658" y="35719"/>
                </a:lnTo>
                <a:lnTo>
                  <a:pt x="1617227" y="34727"/>
                </a:lnTo>
                <a:lnTo>
                  <a:pt x="1611948" y="33073"/>
                </a:lnTo>
                <a:lnTo>
                  <a:pt x="1607437" y="30978"/>
                </a:lnTo>
                <a:lnTo>
                  <a:pt x="1601453" y="29582"/>
                </a:lnTo>
                <a:lnTo>
                  <a:pt x="1594486" y="28651"/>
                </a:lnTo>
                <a:lnTo>
                  <a:pt x="1573107" y="27341"/>
                </a:lnTo>
                <a:lnTo>
                  <a:pt x="1456091" y="26789"/>
                </a:lnTo>
                <a:lnTo>
                  <a:pt x="1353344" y="25797"/>
                </a:lnTo>
                <a:lnTo>
                  <a:pt x="1345737" y="24143"/>
                </a:lnTo>
                <a:lnTo>
                  <a:pt x="1337689" y="22049"/>
                </a:lnTo>
                <a:lnTo>
                  <a:pt x="1330339" y="20652"/>
                </a:lnTo>
                <a:lnTo>
                  <a:pt x="1323455" y="19721"/>
                </a:lnTo>
                <a:lnTo>
                  <a:pt x="1304286" y="18411"/>
                </a:lnTo>
                <a:lnTo>
                  <a:pt x="1181804" y="17860"/>
                </a:lnTo>
                <a:lnTo>
                  <a:pt x="1004720" y="17860"/>
                </a:lnTo>
                <a:lnTo>
                  <a:pt x="998228" y="16867"/>
                </a:lnTo>
                <a:lnTo>
                  <a:pt x="991915" y="15214"/>
                </a:lnTo>
                <a:lnTo>
                  <a:pt x="985722" y="13119"/>
                </a:lnTo>
                <a:lnTo>
                  <a:pt x="978616" y="11723"/>
                </a:lnTo>
                <a:lnTo>
                  <a:pt x="970903" y="10792"/>
                </a:lnTo>
                <a:lnTo>
                  <a:pt x="948471" y="9481"/>
                </a:lnTo>
                <a:lnTo>
                  <a:pt x="827343" y="8930"/>
                </a:lnTo>
                <a:lnTo>
                  <a:pt x="418050" y="8930"/>
                </a:lnTo>
                <a:lnTo>
                  <a:pt x="410661" y="9922"/>
                </a:lnTo>
                <a:lnTo>
                  <a:pt x="403750" y="11576"/>
                </a:lnTo>
                <a:lnTo>
                  <a:pt x="397159" y="13670"/>
                </a:lnTo>
                <a:lnTo>
                  <a:pt x="390780" y="15067"/>
                </a:lnTo>
                <a:lnTo>
                  <a:pt x="384543" y="15998"/>
                </a:lnTo>
                <a:lnTo>
                  <a:pt x="360993" y="17308"/>
                </a:lnTo>
                <a:lnTo>
                  <a:pt x="330398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20"/>
          <p:cNvSpPr/>
          <p:nvPr/>
        </p:nvSpPr>
        <p:spPr>
          <a:xfrm>
            <a:off x="285873" y="2804055"/>
            <a:ext cx="499526" cy="732102"/>
          </a:xfrm>
          <a:custGeom>
            <a:avLst/>
            <a:gdLst/>
            <a:ahLst/>
            <a:cxnLst/>
            <a:rect l="0" t="0" r="0" b="0"/>
            <a:pathLst>
              <a:path w="499526" h="732102">
                <a:moveTo>
                  <a:pt x="240978" y="696382"/>
                </a:moveTo>
                <a:lnTo>
                  <a:pt x="225601" y="688694"/>
                </a:lnTo>
                <a:lnTo>
                  <a:pt x="224774" y="687288"/>
                </a:lnTo>
                <a:lnTo>
                  <a:pt x="223854" y="683080"/>
                </a:lnTo>
                <a:lnTo>
                  <a:pt x="220800" y="677903"/>
                </a:lnTo>
                <a:lnTo>
                  <a:pt x="218596" y="675133"/>
                </a:lnTo>
                <a:lnTo>
                  <a:pt x="217127" y="672294"/>
                </a:lnTo>
                <a:lnTo>
                  <a:pt x="214067" y="663558"/>
                </a:lnTo>
                <a:lnTo>
                  <a:pt x="208310" y="654686"/>
                </a:lnTo>
                <a:lnTo>
                  <a:pt x="200921" y="635083"/>
                </a:lnTo>
                <a:lnTo>
                  <a:pt x="198370" y="624159"/>
                </a:lnTo>
                <a:lnTo>
                  <a:pt x="197690" y="618468"/>
                </a:lnTo>
                <a:lnTo>
                  <a:pt x="194288" y="609498"/>
                </a:lnTo>
                <a:lnTo>
                  <a:pt x="184020" y="590915"/>
                </a:lnTo>
                <a:lnTo>
                  <a:pt x="180937" y="579724"/>
                </a:lnTo>
                <a:lnTo>
                  <a:pt x="178575" y="568136"/>
                </a:lnTo>
                <a:lnTo>
                  <a:pt x="172658" y="549463"/>
                </a:lnTo>
                <a:lnTo>
                  <a:pt x="170926" y="533850"/>
                </a:lnTo>
                <a:lnTo>
                  <a:pt x="165211" y="513066"/>
                </a:lnTo>
                <a:lnTo>
                  <a:pt x="157233" y="494340"/>
                </a:lnTo>
                <a:lnTo>
                  <a:pt x="148586" y="476224"/>
                </a:lnTo>
                <a:lnTo>
                  <a:pt x="145345" y="461613"/>
                </a:lnTo>
                <a:lnTo>
                  <a:pt x="142912" y="445196"/>
                </a:lnTo>
                <a:lnTo>
                  <a:pt x="138523" y="427978"/>
                </a:lnTo>
                <a:lnTo>
                  <a:pt x="130475" y="406291"/>
                </a:lnTo>
                <a:lnTo>
                  <a:pt x="121806" y="387297"/>
                </a:lnTo>
                <a:lnTo>
                  <a:pt x="112954" y="369102"/>
                </a:lnTo>
                <a:lnTo>
                  <a:pt x="109664" y="354471"/>
                </a:lnTo>
                <a:lnTo>
                  <a:pt x="107210" y="339039"/>
                </a:lnTo>
                <a:lnTo>
                  <a:pt x="101243" y="319194"/>
                </a:lnTo>
                <a:lnTo>
                  <a:pt x="98041" y="300747"/>
                </a:lnTo>
                <a:lnTo>
                  <a:pt x="92242" y="282713"/>
                </a:lnTo>
                <a:lnTo>
                  <a:pt x="89091" y="264802"/>
                </a:lnTo>
                <a:lnTo>
                  <a:pt x="83306" y="246927"/>
                </a:lnTo>
                <a:lnTo>
                  <a:pt x="80849" y="225756"/>
                </a:lnTo>
                <a:lnTo>
                  <a:pt x="80647" y="221897"/>
                </a:lnTo>
                <a:lnTo>
                  <a:pt x="79520" y="218332"/>
                </a:lnTo>
                <a:lnTo>
                  <a:pt x="74187" y="208574"/>
                </a:lnTo>
                <a:lnTo>
                  <a:pt x="72591" y="202428"/>
                </a:lnTo>
                <a:lnTo>
                  <a:pt x="73157" y="200391"/>
                </a:lnTo>
                <a:lnTo>
                  <a:pt x="74527" y="199034"/>
                </a:lnTo>
                <a:lnTo>
                  <a:pt x="76433" y="198129"/>
                </a:lnTo>
                <a:lnTo>
                  <a:pt x="77703" y="196534"/>
                </a:lnTo>
                <a:lnTo>
                  <a:pt x="78550" y="194478"/>
                </a:lnTo>
                <a:lnTo>
                  <a:pt x="79909" y="188790"/>
                </a:lnTo>
                <a:lnTo>
                  <a:pt x="84885" y="183064"/>
                </a:lnTo>
                <a:lnTo>
                  <a:pt x="87307" y="181530"/>
                </a:lnTo>
                <a:lnTo>
                  <a:pt x="92643" y="179824"/>
                </a:lnTo>
                <a:lnTo>
                  <a:pt x="107098" y="178640"/>
                </a:lnTo>
                <a:lnTo>
                  <a:pt x="110053" y="178580"/>
                </a:lnTo>
                <a:lnTo>
                  <a:pt x="113015" y="179532"/>
                </a:lnTo>
                <a:lnTo>
                  <a:pt x="121924" y="184621"/>
                </a:lnTo>
                <a:lnTo>
                  <a:pt x="136470" y="189489"/>
                </a:lnTo>
                <a:lnTo>
                  <a:pt x="145913" y="193284"/>
                </a:lnTo>
                <a:lnTo>
                  <a:pt x="157799" y="196412"/>
                </a:lnTo>
                <a:lnTo>
                  <a:pt x="167960" y="200660"/>
                </a:lnTo>
                <a:lnTo>
                  <a:pt x="179091" y="205856"/>
                </a:lnTo>
                <a:lnTo>
                  <a:pt x="220179" y="226121"/>
                </a:lnTo>
                <a:lnTo>
                  <a:pt x="232065" y="234700"/>
                </a:lnTo>
                <a:lnTo>
                  <a:pt x="243962" y="244135"/>
                </a:lnTo>
                <a:lnTo>
                  <a:pt x="255864" y="251636"/>
                </a:lnTo>
                <a:lnTo>
                  <a:pt x="270415" y="258277"/>
                </a:lnTo>
                <a:lnTo>
                  <a:pt x="285811" y="264536"/>
                </a:lnTo>
                <a:lnTo>
                  <a:pt x="299268" y="270625"/>
                </a:lnTo>
                <a:lnTo>
                  <a:pt x="311864" y="279284"/>
                </a:lnTo>
                <a:lnTo>
                  <a:pt x="324077" y="288755"/>
                </a:lnTo>
                <a:lnTo>
                  <a:pt x="336119" y="296272"/>
                </a:lnTo>
                <a:lnTo>
                  <a:pt x="348086" y="302920"/>
                </a:lnTo>
                <a:lnTo>
                  <a:pt x="365980" y="312241"/>
                </a:lnTo>
                <a:lnTo>
                  <a:pt x="407665" y="333232"/>
                </a:lnTo>
                <a:lnTo>
                  <a:pt x="420784" y="342168"/>
                </a:lnTo>
                <a:lnTo>
                  <a:pt x="435696" y="351100"/>
                </a:lnTo>
                <a:lnTo>
                  <a:pt x="444267" y="354408"/>
                </a:lnTo>
                <a:lnTo>
                  <a:pt x="447941" y="355290"/>
                </a:lnTo>
                <a:lnTo>
                  <a:pt x="454670" y="358916"/>
                </a:lnTo>
                <a:lnTo>
                  <a:pt x="457854" y="361271"/>
                </a:lnTo>
                <a:lnTo>
                  <a:pt x="464037" y="363890"/>
                </a:lnTo>
                <a:lnTo>
                  <a:pt x="473096" y="365363"/>
                </a:lnTo>
                <a:lnTo>
                  <a:pt x="485046" y="365861"/>
                </a:lnTo>
                <a:lnTo>
                  <a:pt x="487034" y="366894"/>
                </a:lnTo>
                <a:lnTo>
                  <a:pt x="488359" y="368575"/>
                </a:lnTo>
                <a:lnTo>
                  <a:pt x="489242" y="370688"/>
                </a:lnTo>
                <a:lnTo>
                  <a:pt x="490824" y="372096"/>
                </a:lnTo>
                <a:lnTo>
                  <a:pt x="492870" y="373035"/>
                </a:lnTo>
                <a:lnTo>
                  <a:pt x="498543" y="374542"/>
                </a:lnTo>
                <a:lnTo>
                  <a:pt x="499008" y="373674"/>
                </a:lnTo>
                <a:lnTo>
                  <a:pt x="499525" y="370063"/>
                </a:lnTo>
                <a:lnTo>
                  <a:pt x="498671" y="368703"/>
                </a:lnTo>
                <a:lnTo>
                  <a:pt x="497110" y="367797"/>
                </a:lnTo>
                <a:lnTo>
                  <a:pt x="492214" y="366342"/>
                </a:lnTo>
                <a:lnTo>
                  <a:pt x="486626" y="366090"/>
                </a:lnTo>
                <a:lnTo>
                  <a:pt x="484118" y="365062"/>
                </a:lnTo>
                <a:lnTo>
                  <a:pt x="475849" y="359868"/>
                </a:lnTo>
                <a:lnTo>
                  <a:pt x="470050" y="358304"/>
                </a:lnTo>
                <a:lnTo>
                  <a:pt x="461520" y="360255"/>
                </a:lnTo>
                <a:lnTo>
                  <a:pt x="448207" y="364286"/>
                </a:lnTo>
                <a:lnTo>
                  <a:pt x="435332" y="365481"/>
                </a:lnTo>
                <a:lnTo>
                  <a:pt x="424592" y="365760"/>
                </a:lnTo>
                <a:lnTo>
                  <a:pt x="413204" y="365884"/>
                </a:lnTo>
                <a:lnTo>
                  <a:pt x="398883" y="368585"/>
                </a:lnTo>
                <a:lnTo>
                  <a:pt x="383588" y="373093"/>
                </a:lnTo>
                <a:lnTo>
                  <a:pt x="370175" y="378404"/>
                </a:lnTo>
                <a:lnTo>
                  <a:pt x="354954" y="381425"/>
                </a:lnTo>
                <a:lnTo>
                  <a:pt x="346728" y="382231"/>
                </a:lnTo>
                <a:lnTo>
                  <a:pt x="332296" y="385773"/>
                </a:lnTo>
                <a:lnTo>
                  <a:pt x="302121" y="396130"/>
                </a:lnTo>
                <a:lnTo>
                  <a:pt x="249788" y="413642"/>
                </a:lnTo>
                <a:lnTo>
                  <a:pt x="240898" y="417600"/>
                </a:lnTo>
                <a:lnTo>
                  <a:pt x="231995" y="422222"/>
                </a:lnTo>
                <a:lnTo>
                  <a:pt x="223083" y="427289"/>
                </a:lnTo>
                <a:lnTo>
                  <a:pt x="214165" y="431658"/>
                </a:lnTo>
                <a:lnTo>
                  <a:pt x="205244" y="435564"/>
                </a:lnTo>
                <a:lnTo>
                  <a:pt x="196319" y="439159"/>
                </a:lnTo>
                <a:lnTo>
                  <a:pt x="181112" y="445800"/>
                </a:lnTo>
                <a:lnTo>
                  <a:pt x="166746" y="452059"/>
                </a:lnTo>
                <a:lnTo>
                  <a:pt x="158748" y="455118"/>
                </a:lnTo>
                <a:lnTo>
                  <a:pt x="150439" y="458148"/>
                </a:lnTo>
                <a:lnTo>
                  <a:pt x="135916" y="464162"/>
                </a:lnTo>
                <a:lnTo>
                  <a:pt x="121854" y="470142"/>
                </a:lnTo>
                <a:lnTo>
                  <a:pt x="105683" y="476107"/>
                </a:lnTo>
                <a:lnTo>
                  <a:pt x="91219" y="482066"/>
                </a:lnTo>
                <a:lnTo>
                  <a:pt x="78176" y="488021"/>
                </a:lnTo>
                <a:lnTo>
                  <a:pt x="65765" y="493975"/>
                </a:lnTo>
                <a:lnTo>
                  <a:pt x="52362" y="502905"/>
                </a:lnTo>
                <a:lnTo>
                  <a:pt x="47765" y="504890"/>
                </a:lnTo>
                <a:lnTo>
                  <a:pt x="32807" y="508675"/>
                </a:lnTo>
                <a:lnTo>
                  <a:pt x="21650" y="514647"/>
                </a:lnTo>
                <a:lnTo>
                  <a:pt x="10694" y="517374"/>
                </a:lnTo>
                <a:lnTo>
                  <a:pt x="1284" y="517752"/>
                </a:lnTo>
                <a:lnTo>
                  <a:pt x="815" y="516772"/>
                </a:lnTo>
                <a:lnTo>
                  <a:pt x="0" y="510096"/>
                </a:lnTo>
                <a:lnTo>
                  <a:pt x="4654" y="499744"/>
                </a:lnTo>
                <a:lnTo>
                  <a:pt x="17973" y="479791"/>
                </a:lnTo>
                <a:lnTo>
                  <a:pt x="26736" y="460889"/>
                </a:lnTo>
                <a:lnTo>
                  <a:pt x="33642" y="445867"/>
                </a:lnTo>
                <a:lnTo>
                  <a:pt x="48687" y="425261"/>
                </a:lnTo>
                <a:lnTo>
                  <a:pt x="59935" y="409196"/>
                </a:lnTo>
                <a:lnTo>
                  <a:pt x="74194" y="392135"/>
                </a:lnTo>
                <a:lnTo>
                  <a:pt x="89461" y="373638"/>
                </a:lnTo>
                <a:lnTo>
                  <a:pt x="102861" y="352187"/>
                </a:lnTo>
                <a:lnTo>
                  <a:pt x="115431" y="332071"/>
                </a:lnTo>
                <a:lnTo>
                  <a:pt x="128625" y="313208"/>
                </a:lnTo>
                <a:lnTo>
                  <a:pt x="136310" y="304011"/>
                </a:lnTo>
                <a:lnTo>
                  <a:pt x="144411" y="294903"/>
                </a:lnTo>
                <a:lnTo>
                  <a:pt x="152787" y="284862"/>
                </a:lnTo>
                <a:lnTo>
                  <a:pt x="170032" y="263122"/>
                </a:lnTo>
                <a:lnTo>
                  <a:pt x="178798" y="252761"/>
                </a:lnTo>
                <a:lnTo>
                  <a:pt x="187619" y="242877"/>
                </a:lnTo>
                <a:lnTo>
                  <a:pt x="205357" y="223957"/>
                </a:lnTo>
                <a:lnTo>
                  <a:pt x="223162" y="205626"/>
                </a:lnTo>
                <a:lnTo>
                  <a:pt x="232077" y="195579"/>
                </a:lnTo>
                <a:lnTo>
                  <a:pt x="240997" y="184912"/>
                </a:lnTo>
                <a:lnTo>
                  <a:pt x="249921" y="173832"/>
                </a:lnTo>
                <a:lnTo>
                  <a:pt x="265127" y="153582"/>
                </a:lnTo>
                <a:lnTo>
                  <a:pt x="279492" y="134661"/>
                </a:lnTo>
                <a:lnTo>
                  <a:pt x="287490" y="125448"/>
                </a:lnTo>
                <a:lnTo>
                  <a:pt x="295799" y="116330"/>
                </a:lnTo>
                <a:lnTo>
                  <a:pt x="304314" y="108267"/>
                </a:lnTo>
                <a:lnTo>
                  <a:pt x="312968" y="100906"/>
                </a:lnTo>
                <a:lnTo>
                  <a:pt x="321714" y="94016"/>
                </a:lnTo>
                <a:lnTo>
                  <a:pt x="336723" y="78421"/>
                </a:lnTo>
                <a:lnTo>
                  <a:pt x="350008" y="62561"/>
                </a:lnTo>
                <a:lnTo>
                  <a:pt x="362527" y="48897"/>
                </a:lnTo>
                <a:lnTo>
                  <a:pt x="374706" y="38856"/>
                </a:lnTo>
                <a:lnTo>
                  <a:pt x="380731" y="34789"/>
                </a:lnTo>
                <a:lnTo>
                  <a:pt x="390073" y="24979"/>
                </a:lnTo>
                <a:lnTo>
                  <a:pt x="393953" y="19585"/>
                </a:lnTo>
                <a:lnTo>
                  <a:pt x="397531" y="15988"/>
                </a:lnTo>
                <a:lnTo>
                  <a:pt x="400910" y="13591"/>
                </a:lnTo>
                <a:lnTo>
                  <a:pt x="407309" y="9935"/>
                </a:lnTo>
                <a:lnTo>
                  <a:pt x="417761" y="1388"/>
                </a:lnTo>
                <a:lnTo>
                  <a:pt x="421413" y="543"/>
                </a:lnTo>
                <a:lnTo>
                  <a:pt x="427101" y="0"/>
                </a:lnTo>
                <a:lnTo>
                  <a:pt x="430525" y="2572"/>
                </a:lnTo>
                <a:lnTo>
                  <a:pt x="436067" y="7566"/>
                </a:lnTo>
                <a:lnTo>
                  <a:pt x="436522" y="8969"/>
                </a:lnTo>
                <a:lnTo>
                  <a:pt x="437312" y="25857"/>
                </a:lnTo>
                <a:lnTo>
                  <a:pt x="436359" y="30092"/>
                </a:lnTo>
                <a:lnTo>
                  <a:pt x="431271" y="41785"/>
                </a:lnTo>
                <a:lnTo>
                  <a:pt x="428330" y="58368"/>
                </a:lnTo>
                <a:lnTo>
                  <a:pt x="421616" y="80700"/>
                </a:lnTo>
                <a:lnTo>
                  <a:pt x="413343" y="101318"/>
                </a:lnTo>
                <a:lnTo>
                  <a:pt x="407543" y="117386"/>
                </a:lnTo>
                <a:lnTo>
                  <a:pt x="401658" y="137095"/>
                </a:lnTo>
                <a:lnTo>
                  <a:pt x="395735" y="158091"/>
                </a:lnTo>
                <a:lnTo>
                  <a:pt x="389796" y="177345"/>
                </a:lnTo>
                <a:lnTo>
                  <a:pt x="381203" y="198470"/>
                </a:lnTo>
                <a:lnTo>
                  <a:pt x="371761" y="221088"/>
                </a:lnTo>
                <a:lnTo>
                  <a:pt x="367854" y="232675"/>
                </a:lnTo>
                <a:lnTo>
                  <a:pt x="364258" y="244369"/>
                </a:lnTo>
                <a:lnTo>
                  <a:pt x="359875" y="256134"/>
                </a:lnTo>
                <a:lnTo>
                  <a:pt x="354970" y="267946"/>
                </a:lnTo>
                <a:lnTo>
                  <a:pt x="349715" y="279789"/>
                </a:lnTo>
                <a:lnTo>
                  <a:pt x="338584" y="303532"/>
                </a:lnTo>
                <a:lnTo>
                  <a:pt x="332838" y="315419"/>
                </a:lnTo>
                <a:lnTo>
                  <a:pt x="328015" y="328305"/>
                </a:lnTo>
                <a:lnTo>
                  <a:pt x="323807" y="341857"/>
                </a:lnTo>
                <a:lnTo>
                  <a:pt x="320010" y="355852"/>
                </a:lnTo>
                <a:lnTo>
                  <a:pt x="315494" y="370143"/>
                </a:lnTo>
                <a:lnTo>
                  <a:pt x="310499" y="384632"/>
                </a:lnTo>
                <a:lnTo>
                  <a:pt x="299658" y="413959"/>
                </a:lnTo>
                <a:lnTo>
                  <a:pt x="288225" y="443530"/>
                </a:lnTo>
                <a:lnTo>
                  <a:pt x="283390" y="458361"/>
                </a:lnTo>
                <a:lnTo>
                  <a:pt x="279175" y="473209"/>
                </a:lnTo>
                <a:lnTo>
                  <a:pt x="275372" y="488069"/>
                </a:lnTo>
                <a:lnTo>
                  <a:pt x="270853" y="503929"/>
                </a:lnTo>
                <a:lnTo>
                  <a:pt x="260540" y="537425"/>
                </a:lnTo>
                <a:lnTo>
                  <a:pt x="255011" y="552708"/>
                </a:lnTo>
                <a:lnTo>
                  <a:pt x="249342" y="566865"/>
                </a:lnTo>
                <a:lnTo>
                  <a:pt x="243577" y="580272"/>
                </a:lnTo>
                <a:lnTo>
                  <a:pt x="237750" y="595163"/>
                </a:lnTo>
                <a:lnTo>
                  <a:pt x="225984" y="627583"/>
                </a:lnTo>
                <a:lnTo>
                  <a:pt x="220068" y="646547"/>
                </a:lnTo>
                <a:lnTo>
                  <a:pt x="196330" y="732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21"/>
          <p:cNvSpPr/>
          <p:nvPr/>
        </p:nvSpPr>
        <p:spPr>
          <a:xfrm>
            <a:off x="937617" y="3107641"/>
            <a:ext cx="1660919" cy="68126"/>
          </a:xfrm>
          <a:custGeom>
            <a:avLst/>
            <a:gdLst/>
            <a:ahLst/>
            <a:cxnLst/>
            <a:rect l="0" t="0" r="0" b="0"/>
            <a:pathLst>
              <a:path w="1660919" h="68126">
                <a:moveTo>
                  <a:pt x="0" y="26679"/>
                </a:moveTo>
                <a:lnTo>
                  <a:pt x="12429" y="26679"/>
                </a:lnTo>
                <a:lnTo>
                  <a:pt x="18207" y="27671"/>
                </a:lnTo>
                <a:lnTo>
                  <a:pt x="26029" y="29325"/>
                </a:lnTo>
                <a:lnTo>
                  <a:pt x="35212" y="31419"/>
                </a:lnTo>
                <a:lnTo>
                  <a:pt x="43318" y="33808"/>
                </a:lnTo>
                <a:lnTo>
                  <a:pt x="50707" y="36392"/>
                </a:lnTo>
                <a:lnTo>
                  <a:pt x="57617" y="39108"/>
                </a:lnTo>
                <a:lnTo>
                  <a:pt x="64208" y="40918"/>
                </a:lnTo>
                <a:lnTo>
                  <a:pt x="76823" y="42929"/>
                </a:lnTo>
                <a:lnTo>
                  <a:pt x="125166" y="44444"/>
                </a:lnTo>
                <a:lnTo>
                  <a:pt x="146006" y="45503"/>
                </a:lnTo>
                <a:lnTo>
                  <a:pt x="153892" y="47166"/>
                </a:lnTo>
                <a:lnTo>
                  <a:pt x="162126" y="49266"/>
                </a:lnTo>
                <a:lnTo>
                  <a:pt x="170592" y="50667"/>
                </a:lnTo>
                <a:lnTo>
                  <a:pt x="196728" y="52638"/>
                </a:lnTo>
                <a:lnTo>
                  <a:pt x="245878" y="53359"/>
                </a:lnTo>
                <a:lnTo>
                  <a:pt x="675713" y="53468"/>
                </a:lnTo>
                <a:lnTo>
                  <a:pt x="690585" y="54460"/>
                </a:lnTo>
                <a:lnTo>
                  <a:pt x="705460" y="56114"/>
                </a:lnTo>
                <a:lnTo>
                  <a:pt x="720338" y="58208"/>
                </a:lnTo>
                <a:lnTo>
                  <a:pt x="735217" y="59605"/>
                </a:lnTo>
                <a:lnTo>
                  <a:pt x="780853" y="61570"/>
                </a:lnTo>
                <a:lnTo>
                  <a:pt x="861962" y="62289"/>
                </a:lnTo>
                <a:lnTo>
                  <a:pt x="1184669" y="62398"/>
                </a:lnTo>
                <a:lnTo>
                  <a:pt x="1199552" y="63390"/>
                </a:lnTo>
                <a:lnTo>
                  <a:pt x="1214436" y="65044"/>
                </a:lnTo>
                <a:lnTo>
                  <a:pt x="1229319" y="67138"/>
                </a:lnTo>
                <a:lnTo>
                  <a:pt x="1269228" y="65346"/>
                </a:lnTo>
                <a:lnTo>
                  <a:pt x="1294020" y="66354"/>
                </a:lnTo>
                <a:lnTo>
                  <a:pt x="1318268" y="68125"/>
                </a:lnTo>
                <a:lnTo>
                  <a:pt x="1330291" y="67208"/>
                </a:lnTo>
                <a:lnTo>
                  <a:pt x="1342275" y="65605"/>
                </a:lnTo>
                <a:lnTo>
                  <a:pt x="1366173" y="63823"/>
                </a:lnTo>
                <a:lnTo>
                  <a:pt x="1413854" y="62679"/>
                </a:lnTo>
                <a:lnTo>
                  <a:pt x="1549012" y="62398"/>
                </a:lnTo>
                <a:lnTo>
                  <a:pt x="1556549" y="61406"/>
                </a:lnTo>
                <a:lnTo>
                  <a:pt x="1564551" y="59752"/>
                </a:lnTo>
                <a:lnTo>
                  <a:pt x="1572862" y="57658"/>
                </a:lnTo>
                <a:lnTo>
                  <a:pt x="1580387" y="56261"/>
                </a:lnTo>
                <a:lnTo>
                  <a:pt x="1599467" y="54296"/>
                </a:lnTo>
                <a:lnTo>
                  <a:pt x="1648732" y="53474"/>
                </a:lnTo>
                <a:lnTo>
                  <a:pt x="1660918" y="53468"/>
                </a:lnTo>
                <a:lnTo>
                  <a:pt x="1656180" y="53468"/>
                </a:lnTo>
                <a:lnTo>
                  <a:pt x="1653792" y="52476"/>
                </a:lnTo>
                <a:lnTo>
                  <a:pt x="1651207" y="50822"/>
                </a:lnTo>
                <a:lnTo>
                  <a:pt x="1648492" y="48727"/>
                </a:lnTo>
                <a:lnTo>
                  <a:pt x="1645690" y="47331"/>
                </a:lnTo>
                <a:lnTo>
                  <a:pt x="1639931" y="45780"/>
                </a:lnTo>
                <a:lnTo>
                  <a:pt x="1592302" y="44571"/>
                </a:lnTo>
                <a:lnTo>
                  <a:pt x="1586402" y="43568"/>
                </a:lnTo>
                <a:lnTo>
                  <a:pt x="1580484" y="41907"/>
                </a:lnTo>
                <a:lnTo>
                  <a:pt x="1574554" y="39807"/>
                </a:lnTo>
                <a:lnTo>
                  <a:pt x="1567625" y="38408"/>
                </a:lnTo>
                <a:lnTo>
                  <a:pt x="1544643" y="36438"/>
                </a:lnTo>
                <a:lnTo>
                  <a:pt x="1523832" y="34862"/>
                </a:lnTo>
                <a:lnTo>
                  <a:pt x="1515951" y="33126"/>
                </a:lnTo>
                <a:lnTo>
                  <a:pt x="1507720" y="30977"/>
                </a:lnTo>
                <a:lnTo>
                  <a:pt x="1499256" y="29545"/>
                </a:lnTo>
                <a:lnTo>
                  <a:pt x="1473122" y="27528"/>
                </a:lnTo>
                <a:lnTo>
                  <a:pt x="1423973" y="26791"/>
                </a:lnTo>
                <a:lnTo>
                  <a:pt x="1378785" y="25709"/>
                </a:lnTo>
                <a:lnTo>
                  <a:pt x="1368651" y="24048"/>
                </a:lnTo>
                <a:lnTo>
                  <a:pt x="1358918" y="21948"/>
                </a:lnTo>
                <a:lnTo>
                  <a:pt x="1348461" y="20548"/>
                </a:lnTo>
                <a:lnTo>
                  <a:pt x="1313790" y="18579"/>
                </a:lnTo>
                <a:lnTo>
                  <a:pt x="1273530" y="17003"/>
                </a:lnTo>
                <a:lnTo>
                  <a:pt x="1260778" y="15267"/>
                </a:lnTo>
                <a:lnTo>
                  <a:pt x="1248308" y="13118"/>
                </a:lnTo>
                <a:lnTo>
                  <a:pt x="1235033" y="11685"/>
                </a:lnTo>
                <a:lnTo>
                  <a:pt x="1192648" y="9669"/>
                </a:lnTo>
                <a:lnTo>
                  <a:pt x="1133882" y="8987"/>
                </a:lnTo>
                <a:lnTo>
                  <a:pt x="1103229" y="7902"/>
                </a:lnTo>
                <a:lnTo>
                  <a:pt x="1086720" y="6223"/>
                </a:lnTo>
                <a:lnTo>
                  <a:pt x="1069761" y="4112"/>
                </a:lnTo>
                <a:lnTo>
                  <a:pt x="1053494" y="2705"/>
                </a:lnTo>
                <a:lnTo>
                  <a:pt x="1005906" y="724"/>
                </a:lnTo>
                <a:lnTo>
                  <a:pt x="919343" y="0"/>
                </a:lnTo>
                <a:lnTo>
                  <a:pt x="901622" y="955"/>
                </a:lnTo>
                <a:lnTo>
                  <a:pt x="883855" y="2584"/>
                </a:lnTo>
                <a:lnTo>
                  <a:pt x="866057" y="4663"/>
                </a:lnTo>
                <a:lnTo>
                  <a:pt x="847246" y="6048"/>
                </a:lnTo>
                <a:lnTo>
                  <a:pt x="807824" y="7588"/>
                </a:lnTo>
                <a:lnTo>
                  <a:pt x="751324" y="8455"/>
                </a:lnTo>
                <a:lnTo>
                  <a:pt x="732062" y="9568"/>
                </a:lnTo>
                <a:lnTo>
                  <a:pt x="712276" y="11303"/>
                </a:lnTo>
                <a:lnTo>
                  <a:pt x="671770" y="15877"/>
                </a:lnTo>
                <a:lnTo>
                  <a:pt x="630616" y="21216"/>
                </a:lnTo>
                <a:lnTo>
                  <a:pt x="609919" y="23037"/>
                </a:lnTo>
                <a:lnTo>
                  <a:pt x="589175" y="24251"/>
                </a:lnTo>
                <a:lnTo>
                  <a:pt x="428625" y="445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66429" y="5045273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23"/>
          <p:cNvSpPr/>
          <p:nvPr/>
        </p:nvSpPr>
        <p:spPr>
          <a:xfrm>
            <a:off x="2803955" y="5045273"/>
            <a:ext cx="705412" cy="723306"/>
          </a:xfrm>
          <a:custGeom>
            <a:avLst/>
            <a:gdLst/>
            <a:ahLst/>
            <a:cxnLst/>
            <a:rect l="0" t="0" r="0" b="0"/>
            <a:pathLst>
              <a:path w="705412" h="723306">
                <a:moveTo>
                  <a:pt x="62474" y="0"/>
                </a:moveTo>
                <a:lnTo>
                  <a:pt x="48253" y="52145"/>
                </a:lnTo>
                <a:lnTo>
                  <a:pt x="44064" y="69490"/>
                </a:lnTo>
                <a:lnTo>
                  <a:pt x="41271" y="83038"/>
                </a:lnTo>
                <a:lnTo>
                  <a:pt x="37176" y="103382"/>
                </a:lnTo>
                <a:lnTo>
                  <a:pt x="32048" y="119039"/>
                </a:lnTo>
                <a:lnTo>
                  <a:pt x="28324" y="139010"/>
                </a:lnTo>
                <a:lnTo>
                  <a:pt x="24807" y="154056"/>
                </a:lnTo>
                <a:lnTo>
                  <a:pt x="20928" y="170664"/>
                </a:lnTo>
                <a:lnTo>
                  <a:pt x="19205" y="187968"/>
                </a:lnTo>
                <a:lnTo>
                  <a:pt x="13494" y="209704"/>
                </a:lnTo>
                <a:lnTo>
                  <a:pt x="10940" y="225163"/>
                </a:lnTo>
                <a:lnTo>
                  <a:pt x="9805" y="241955"/>
                </a:lnTo>
                <a:lnTo>
                  <a:pt x="9300" y="259340"/>
                </a:lnTo>
                <a:lnTo>
                  <a:pt x="6430" y="274343"/>
                </a:lnTo>
                <a:lnTo>
                  <a:pt x="2839" y="288618"/>
                </a:lnTo>
                <a:lnTo>
                  <a:pt x="1243" y="304884"/>
                </a:lnTo>
                <a:lnTo>
                  <a:pt x="345" y="326035"/>
                </a:lnTo>
                <a:lnTo>
                  <a:pt x="16" y="364073"/>
                </a:lnTo>
                <a:lnTo>
                  <a:pt x="0" y="370707"/>
                </a:lnTo>
                <a:lnTo>
                  <a:pt x="2627" y="383371"/>
                </a:lnTo>
                <a:lnTo>
                  <a:pt x="6110" y="395614"/>
                </a:lnTo>
                <a:lnTo>
                  <a:pt x="8071" y="413662"/>
                </a:lnTo>
                <a:lnTo>
                  <a:pt x="9644" y="431578"/>
                </a:lnTo>
                <a:lnTo>
                  <a:pt x="15915" y="452763"/>
                </a:lnTo>
                <a:lnTo>
                  <a:pt x="17969" y="461181"/>
                </a:lnTo>
                <a:lnTo>
                  <a:pt x="24726" y="480108"/>
                </a:lnTo>
                <a:lnTo>
                  <a:pt x="25402" y="483783"/>
                </a:lnTo>
                <a:lnTo>
                  <a:pt x="28800" y="490512"/>
                </a:lnTo>
                <a:lnTo>
                  <a:pt x="44795" y="508937"/>
                </a:lnTo>
                <a:lnTo>
                  <a:pt x="56557" y="520888"/>
                </a:lnTo>
                <a:lnTo>
                  <a:pt x="60513" y="522875"/>
                </a:lnTo>
                <a:lnTo>
                  <a:pt x="74572" y="526665"/>
                </a:lnTo>
                <a:lnTo>
                  <a:pt x="86453" y="532639"/>
                </a:lnTo>
                <a:lnTo>
                  <a:pt x="107744" y="537807"/>
                </a:lnTo>
                <a:lnTo>
                  <a:pt x="119305" y="541642"/>
                </a:lnTo>
                <a:lnTo>
                  <a:pt x="136970" y="543802"/>
                </a:lnTo>
                <a:lnTo>
                  <a:pt x="154772" y="544442"/>
                </a:lnTo>
                <a:lnTo>
                  <a:pt x="203489" y="544695"/>
                </a:lnTo>
                <a:lnTo>
                  <a:pt x="259341" y="544710"/>
                </a:lnTo>
                <a:lnTo>
                  <a:pt x="276971" y="547356"/>
                </a:lnTo>
                <a:lnTo>
                  <a:pt x="293736" y="550847"/>
                </a:lnTo>
                <a:lnTo>
                  <a:pt x="315322" y="552813"/>
                </a:lnTo>
                <a:lnTo>
                  <a:pt x="331617" y="553273"/>
                </a:lnTo>
                <a:lnTo>
                  <a:pt x="417582" y="553636"/>
                </a:lnTo>
                <a:lnTo>
                  <a:pt x="468900" y="553640"/>
                </a:lnTo>
                <a:lnTo>
                  <a:pt x="484210" y="556286"/>
                </a:lnTo>
                <a:lnTo>
                  <a:pt x="499943" y="559777"/>
                </a:lnTo>
                <a:lnTo>
                  <a:pt x="519958" y="561743"/>
                </a:lnTo>
                <a:lnTo>
                  <a:pt x="538455" y="562325"/>
                </a:lnTo>
                <a:lnTo>
                  <a:pt x="550511" y="562461"/>
                </a:lnTo>
                <a:lnTo>
                  <a:pt x="562484" y="565167"/>
                </a:lnTo>
                <a:lnTo>
                  <a:pt x="574419" y="568685"/>
                </a:lnTo>
                <a:lnTo>
                  <a:pt x="595605" y="570944"/>
                </a:lnTo>
                <a:lnTo>
                  <a:pt x="614378" y="571390"/>
                </a:lnTo>
                <a:lnTo>
                  <a:pt x="626625" y="571467"/>
                </a:lnTo>
                <a:lnTo>
                  <a:pt x="635999" y="574131"/>
                </a:lnTo>
                <a:lnTo>
                  <a:pt x="645788" y="577631"/>
                </a:lnTo>
                <a:lnTo>
                  <a:pt x="660157" y="579877"/>
                </a:lnTo>
                <a:lnTo>
                  <a:pt x="681956" y="580420"/>
                </a:lnTo>
                <a:lnTo>
                  <a:pt x="696369" y="580430"/>
                </a:lnTo>
                <a:lnTo>
                  <a:pt x="691708" y="580430"/>
                </a:lnTo>
                <a:lnTo>
                  <a:pt x="690323" y="579438"/>
                </a:lnTo>
                <a:lnTo>
                  <a:pt x="689399" y="577784"/>
                </a:lnTo>
                <a:lnTo>
                  <a:pt x="687917" y="572741"/>
                </a:lnTo>
                <a:lnTo>
                  <a:pt x="682920" y="567127"/>
                </a:lnTo>
                <a:lnTo>
                  <a:pt x="681488" y="564616"/>
                </a:lnTo>
                <a:lnTo>
                  <a:pt x="679896" y="559180"/>
                </a:lnTo>
                <a:lnTo>
                  <a:pt x="678479" y="557334"/>
                </a:lnTo>
                <a:lnTo>
                  <a:pt x="676543" y="556102"/>
                </a:lnTo>
                <a:lnTo>
                  <a:pt x="674259" y="555282"/>
                </a:lnTo>
                <a:lnTo>
                  <a:pt x="672737" y="553742"/>
                </a:lnTo>
                <a:lnTo>
                  <a:pt x="671723" y="551724"/>
                </a:lnTo>
                <a:lnTo>
                  <a:pt x="671046" y="549386"/>
                </a:lnTo>
                <a:lnTo>
                  <a:pt x="667648" y="544143"/>
                </a:lnTo>
                <a:lnTo>
                  <a:pt x="655533" y="529753"/>
                </a:lnTo>
                <a:lnTo>
                  <a:pt x="651937" y="520876"/>
                </a:lnTo>
                <a:lnTo>
                  <a:pt x="642336" y="508988"/>
                </a:lnTo>
                <a:lnTo>
                  <a:pt x="639549" y="506012"/>
                </a:lnTo>
                <a:lnTo>
                  <a:pt x="637691" y="503037"/>
                </a:lnTo>
                <a:lnTo>
                  <a:pt x="634083" y="494109"/>
                </a:lnTo>
                <a:lnTo>
                  <a:pt x="624478" y="482203"/>
                </a:lnTo>
                <a:lnTo>
                  <a:pt x="621690" y="479227"/>
                </a:lnTo>
                <a:lnTo>
                  <a:pt x="619832" y="476250"/>
                </a:lnTo>
                <a:lnTo>
                  <a:pt x="616224" y="467320"/>
                </a:lnTo>
                <a:lnTo>
                  <a:pt x="610304" y="458391"/>
                </a:lnTo>
                <a:lnTo>
                  <a:pt x="608571" y="452437"/>
                </a:lnTo>
                <a:lnTo>
                  <a:pt x="607117" y="450453"/>
                </a:lnTo>
                <a:lnTo>
                  <a:pt x="605155" y="449130"/>
                </a:lnTo>
                <a:lnTo>
                  <a:pt x="602855" y="448248"/>
                </a:lnTo>
                <a:lnTo>
                  <a:pt x="594878" y="442266"/>
                </a:lnTo>
                <a:lnTo>
                  <a:pt x="593027" y="439704"/>
                </a:lnTo>
                <a:lnTo>
                  <a:pt x="589430" y="431356"/>
                </a:lnTo>
                <a:lnTo>
                  <a:pt x="581782" y="421427"/>
                </a:lnTo>
                <a:lnTo>
                  <a:pt x="581012" y="417819"/>
                </a:lnTo>
                <a:lnTo>
                  <a:pt x="580517" y="412159"/>
                </a:lnTo>
                <a:lnTo>
                  <a:pt x="579485" y="411694"/>
                </a:lnTo>
                <a:lnTo>
                  <a:pt x="575692" y="411178"/>
                </a:lnTo>
                <a:lnTo>
                  <a:pt x="574283" y="410048"/>
                </a:lnTo>
                <a:lnTo>
                  <a:pt x="573344" y="408303"/>
                </a:lnTo>
                <a:lnTo>
                  <a:pt x="571467" y="401839"/>
                </a:lnTo>
                <a:lnTo>
                  <a:pt x="579155" y="409525"/>
                </a:lnTo>
                <a:lnTo>
                  <a:pt x="579845" y="412860"/>
                </a:lnTo>
                <a:lnTo>
                  <a:pt x="580028" y="415138"/>
                </a:lnTo>
                <a:lnTo>
                  <a:pt x="581143" y="416657"/>
                </a:lnTo>
                <a:lnTo>
                  <a:pt x="582878" y="417670"/>
                </a:lnTo>
                <a:lnTo>
                  <a:pt x="585028" y="418345"/>
                </a:lnTo>
                <a:lnTo>
                  <a:pt x="590061" y="421741"/>
                </a:lnTo>
                <a:lnTo>
                  <a:pt x="610205" y="440651"/>
                </a:lnTo>
                <a:lnTo>
                  <a:pt x="645881" y="476251"/>
                </a:lnTo>
                <a:lnTo>
                  <a:pt x="648857" y="478235"/>
                </a:lnTo>
                <a:lnTo>
                  <a:pt x="657787" y="482019"/>
                </a:lnTo>
                <a:lnTo>
                  <a:pt x="669693" y="491684"/>
                </a:lnTo>
                <a:lnTo>
                  <a:pt x="689414" y="510869"/>
                </a:lnTo>
                <a:lnTo>
                  <a:pt x="691770" y="513219"/>
                </a:lnTo>
                <a:lnTo>
                  <a:pt x="693341" y="515779"/>
                </a:lnTo>
                <a:lnTo>
                  <a:pt x="695086" y="521269"/>
                </a:lnTo>
                <a:lnTo>
                  <a:pt x="696544" y="523130"/>
                </a:lnTo>
                <a:lnTo>
                  <a:pt x="698507" y="524371"/>
                </a:lnTo>
                <a:lnTo>
                  <a:pt x="704048" y="526362"/>
                </a:lnTo>
                <a:lnTo>
                  <a:pt x="704502" y="527517"/>
                </a:lnTo>
                <a:lnTo>
                  <a:pt x="705332" y="535918"/>
                </a:lnTo>
                <a:lnTo>
                  <a:pt x="705411" y="558003"/>
                </a:lnTo>
                <a:lnTo>
                  <a:pt x="704420" y="559525"/>
                </a:lnTo>
                <a:lnTo>
                  <a:pt x="702766" y="560541"/>
                </a:lnTo>
                <a:lnTo>
                  <a:pt x="700671" y="561217"/>
                </a:lnTo>
                <a:lnTo>
                  <a:pt x="699274" y="562660"/>
                </a:lnTo>
                <a:lnTo>
                  <a:pt x="698344" y="564615"/>
                </a:lnTo>
                <a:lnTo>
                  <a:pt x="697723" y="566910"/>
                </a:lnTo>
                <a:lnTo>
                  <a:pt x="694388" y="572105"/>
                </a:lnTo>
                <a:lnTo>
                  <a:pt x="692109" y="574880"/>
                </a:lnTo>
                <a:lnTo>
                  <a:pt x="689598" y="576730"/>
                </a:lnTo>
                <a:lnTo>
                  <a:pt x="684162" y="578785"/>
                </a:lnTo>
                <a:lnTo>
                  <a:pt x="682315" y="580325"/>
                </a:lnTo>
                <a:lnTo>
                  <a:pt x="681084" y="582345"/>
                </a:lnTo>
                <a:lnTo>
                  <a:pt x="680264" y="584683"/>
                </a:lnTo>
                <a:lnTo>
                  <a:pt x="676706" y="589927"/>
                </a:lnTo>
                <a:lnTo>
                  <a:pt x="666338" y="601378"/>
                </a:lnTo>
                <a:lnTo>
                  <a:pt x="648598" y="614186"/>
                </a:lnTo>
                <a:lnTo>
                  <a:pt x="631355" y="635746"/>
                </a:lnTo>
                <a:lnTo>
                  <a:pt x="610183" y="657748"/>
                </a:lnTo>
                <a:lnTo>
                  <a:pt x="586350" y="681630"/>
                </a:lnTo>
                <a:lnTo>
                  <a:pt x="583373" y="683616"/>
                </a:lnTo>
                <a:lnTo>
                  <a:pt x="574443" y="687402"/>
                </a:lnTo>
                <a:lnTo>
                  <a:pt x="568490" y="691803"/>
                </a:lnTo>
                <a:lnTo>
                  <a:pt x="566505" y="694366"/>
                </a:lnTo>
                <a:lnTo>
                  <a:pt x="565182" y="697067"/>
                </a:lnTo>
                <a:lnTo>
                  <a:pt x="563713" y="702714"/>
                </a:lnTo>
                <a:lnTo>
                  <a:pt x="563059" y="708531"/>
                </a:lnTo>
                <a:lnTo>
                  <a:pt x="561893" y="710479"/>
                </a:lnTo>
                <a:lnTo>
                  <a:pt x="560123" y="711778"/>
                </a:lnTo>
                <a:lnTo>
                  <a:pt x="554894" y="713862"/>
                </a:lnTo>
                <a:lnTo>
                  <a:pt x="554465" y="715025"/>
                </a:lnTo>
                <a:lnTo>
                  <a:pt x="553607" y="7233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723679" y="5357812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25"/>
          <p:cNvSpPr/>
          <p:nvPr/>
        </p:nvSpPr>
        <p:spPr>
          <a:xfrm>
            <a:off x="3723679" y="5304277"/>
            <a:ext cx="500064" cy="374926"/>
          </a:xfrm>
          <a:custGeom>
            <a:avLst/>
            <a:gdLst/>
            <a:ahLst/>
            <a:cxnLst/>
            <a:rect l="0" t="0" r="0" b="0"/>
            <a:pathLst>
              <a:path w="500064" h="374926">
                <a:moveTo>
                  <a:pt x="0" y="53535"/>
                </a:moveTo>
                <a:lnTo>
                  <a:pt x="7688" y="232162"/>
                </a:lnTo>
                <a:lnTo>
                  <a:pt x="8685" y="274065"/>
                </a:lnTo>
                <a:lnTo>
                  <a:pt x="8920" y="313894"/>
                </a:lnTo>
                <a:lnTo>
                  <a:pt x="9916" y="316404"/>
                </a:lnTo>
                <a:lnTo>
                  <a:pt x="11571" y="318078"/>
                </a:lnTo>
                <a:lnTo>
                  <a:pt x="13668" y="319194"/>
                </a:lnTo>
                <a:lnTo>
                  <a:pt x="15065" y="320930"/>
                </a:lnTo>
                <a:lnTo>
                  <a:pt x="15996" y="323080"/>
                </a:lnTo>
                <a:lnTo>
                  <a:pt x="17491" y="328918"/>
                </a:lnTo>
                <a:lnTo>
                  <a:pt x="17857" y="339165"/>
                </a:lnTo>
                <a:lnTo>
                  <a:pt x="17860" y="260498"/>
                </a:lnTo>
                <a:lnTo>
                  <a:pt x="20506" y="249368"/>
                </a:lnTo>
                <a:lnTo>
                  <a:pt x="23996" y="238798"/>
                </a:lnTo>
                <a:lnTo>
                  <a:pt x="25548" y="230794"/>
                </a:lnTo>
                <a:lnTo>
                  <a:pt x="28883" y="221283"/>
                </a:lnTo>
                <a:lnTo>
                  <a:pt x="32681" y="211433"/>
                </a:lnTo>
                <a:lnTo>
                  <a:pt x="34369" y="203748"/>
                </a:lnTo>
                <a:lnTo>
                  <a:pt x="37765" y="197026"/>
                </a:lnTo>
                <a:lnTo>
                  <a:pt x="42581" y="189738"/>
                </a:lnTo>
                <a:lnTo>
                  <a:pt x="48029" y="179885"/>
                </a:lnTo>
                <a:lnTo>
                  <a:pt x="51112" y="171537"/>
                </a:lnTo>
                <a:lnTo>
                  <a:pt x="51934" y="167922"/>
                </a:lnTo>
                <a:lnTo>
                  <a:pt x="54467" y="164520"/>
                </a:lnTo>
                <a:lnTo>
                  <a:pt x="65528" y="154990"/>
                </a:lnTo>
                <a:lnTo>
                  <a:pt x="67498" y="151929"/>
                </a:lnTo>
                <a:lnTo>
                  <a:pt x="68811" y="148897"/>
                </a:lnTo>
                <a:lnTo>
                  <a:pt x="70679" y="146875"/>
                </a:lnTo>
                <a:lnTo>
                  <a:pt x="72916" y="145527"/>
                </a:lnTo>
                <a:lnTo>
                  <a:pt x="78048" y="144030"/>
                </a:lnTo>
                <a:lnTo>
                  <a:pt x="83636" y="143364"/>
                </a:lnTo>
                <a:lnTo>
                  <a:pt x="86515" y="142195"/>
                </a:lnTo>
                <a:lnTo>
                  <a:pt x="96488" y="135190"/>
                </a:lnTo>
                <a:lnTo>
                  <a:pt x="98060" y="135753"/>
                </a:lnTo>
                <a:lnTo>
                  <a:pt x="105763" y="141704"/>
                </a:lnTo>
                <a:lnTo>
                  <a:pt x="111484" y="147238"/>
                </a:lnTo>
                <a:lnTo>
                  <a:pt x="113018" y="149738"/>
                </a:lnTo>
                <a:lnTo>
                  <a:pt x="116169" y="158989"/>
                </a:lnTo>
                <a:lnTo>
                  <a:pt x="120423" y="168534"/>
                </a:lnTo>
                <a:lnTo>
                  <a:pt x="122974" y="176745"/>
                </a:lnTo>
                <a:lnTo>
                  <a:pt x="124109" y="184693"/>
                </a:lnTo>
                <a:lnTo>
                  <a:pt x="124612" y="194841"/>
                </a:lnTo>
                <a:lnTo>
                  <a:pt x="124896" y="206969"/>
                </a:lnTo>
                <a:lnTo>
                  <a:pt x="127609" y="216317"/>
                </a:lnTo>
                <a:lnTo>
                  <a:pt x="131129" y="227086"/>
                </a:lnTo>
                <a:lnTo>
                  <a:pt x="132694" y="238487"/>
                </a:lnTo>
                <a:lnTo>
                  <a:pt x="133389" y="250168"/>
                </a:lnTo>
                <a:lnTo>
                  <a:pt x="133698" y="261975"/>
                </a:lnTo>
                <a:lnTo>
                  <a:pt x="133835" y="273836"/>
                </a:lnTo>
                <a:lnTo>
                  <a:pt x="134864" y="279778"/>
                </a:lnTo>
                <a:lnTo>
                  <a:pt x="136543" y="285723"/>
                </a:lnTo>
                <a:lnTo>
                  <a:pt x="140061" y="296628"/>
                </a:lnTo>
                <a:lnTo>
                  <a:pt x="141624" y="304782"/>
                </a:lnTo>
                <a:lnTo>
                  <a:pt x="144965" y="314359"/>
                </a:lnTo>
                <a:lnTo>
                  <a:pt x="149757" y="324238"/>
                </a:lnTo>
                <a:lnTo>
                  <a:pt x="157041" y="335378"/>
                </a:lnTo>
                <a:lnTo>
                  <a:pt x="160632" y="344963"/>
                </a:lnTo>
                <a:lnTo>
                  <a:pt x="168532" y="355078"/>
                </a:lnTo>
                <a:lnTo>
                  <a:pt x="177760" y="364825"/>
                </a:lnTo>
                <a:lnTo>
                  <a:pt x="185830" y="370480"/>
                </a:lnTo>
                <a:lnTo>
                  <a:pt x="192724" y="372993"/>
                </a:lnTo>
                <a:lnTo>
                  <a:pt x="205234" y="374606"/>
                </a:lnTo>
                <a:lnTo>
                  <a:pt x="217260" y="374925"/>
                </a:lnTo>
                <a:lnTo>
                  <a:pt x="220246" y="373960"/>
                </a:lnTo>
                <a:lnTo>
                  <a:pt x="229190" y="368852"/>
                </a:lnTo>
                <a:lnTo>
                  <a:pt x="235146" y="367309"/>
                </a:lnTo>
                <a:lnTo>
                  <a:pt x="238124" y="364913"/>
                </a:lnTo>
                <a:lnTo>
                  <a:pt x="247054" y="354045"/>
                </a:lnTo>
                <a:lnTo>
                  <a:pt x="250031" y="352101"/>
                </a:lnTo>
                <a:lnTo>
                  <a:pt x="253008" y="350806"/>
                </a:lnTo>
                <a:lnTo>
                  <a:pt x="255985" y="347958"/>
                </a:lnTo>
                <a:lnTo>
                  <a:pt x="261938" y="339502"/>
                </a:lnTo>
                <a:lnTo>
                  <a:pt x="270867" y="328325"/>
                </a:lnTo>
                <a:lnTo>
                  <a:pt x="279797" y="318730"/>
                </a:lnTo>
                <a:lnTo>
                  <a:pt x="285750" y="309975"/>
                </a:lnTo>
                <a:lnTo>
                  <a:pt x="288727" y="304862"/>
                </a:lnTo>
                <a:lnTo>
                  <a:pt x="292034" y="293889"/>
                </a:lnTo>
                <a:lnTo>
                  <a:pt x="292916" y="288186"/>
                </a:lnTo>
                <a:lnTo>
                  <a:pt x="296542" y="279201"/>
                </a:lnTo>
                <a:lnTo>
                  <a:pt x="298897" y="275417"/>
                </a:lnTo>
                <a:lnTo>
                  <a:pt x="301516" y="265920"/>
                </a:lnTo>
                <a:lnTo>
                  <a:pt x="303671" y="255085"/>
                </a:lnTo>
                <a:lnTo>
                  <a:pt x="307936" y="243654"/>
                </a:lnTo>
                <a:lnTo>
                  <a:pt x="310494" y="234605"/>
                </a:lnTo>
                <a:lnTo>
                  <a:pt x="311630" y="226284"/>
                </a:lnTo>
                <a:lnTo>
                  <a:pt x="312135" y="215971"/>
                </a:lnTo>
                <a:lnTo>
                  <a:pt x="312419" y="203749"/>
                </a:lnTo>
                <a:lnTo>
                  <a:pt x="312529" y="184625"/>
                </a:lnTo>
                <a:lnTo>
                  <a:pt x="311540" y="181608"/>
                </a:lnTo>
                <a:lnTo>
                  <a:pt x="306400" y="172622"/>
                </a:lnTo>
                <a:lnTo>
                  <a:pt x="303718" y="161215"/>
                </a:lnTo>
                <a:lnTo>
                  <a:pt x="298901" y="156106"/>
                </a:lnTo>
                <a:lnTo>
                  <a:pt x="296502" y="155650"/>
                </a:lnTo>
                <a:lnTo>
                  <a:pt x="293910" y="156338"/>
                </a:lnTo>
                <a:lnTo>
                  <a:pt x="287362" y="159832"/>
                </a:lnTo>
                <a:lnTo>
                  <a:pt x="281487" y="160436"/>
                </a:lnTo>
                <a:lnTo>
                  <a:pt x="279932" y="161514"/>
                </a:lnTo>
                <a:lnTo>
                  <a:pt x="278895" y="163224"/>
                </a:lnTo>
                <a:lnTo>
                  <a:pt x="278203" y="165356"/>
                </a:lnTo>
                <a:lnTo>
                  <a:pt x="274790" y="170372"/>
                </a:lnTo>
                <a:lnTo>
                  <a:pt x="272490" y="173098"/>
                </a:lnTo>
                <a:lnTo>
                  <a:pt x="270957" y="175908"/>
                </a:lnTo>
                <a:lnTo>
                  <a:pt x="267807" y="185595"/>
                </a:lnTo>
                <a:lnTo>
                  <a:pt x="263554" y="195241"/>
                </a:lnTo>
                <a:lnTo>
                  <a:pt x="261002" y="203498"/>
                </a:lnTo>
                <a:lnTo>
                  <a:pt x="259868" y="211466"/>
                </a:lnTo>
                <a:lnTo>
                  <a:pt x="259365" y="221623"/>
                </a:lnTo>
                <a:lnTo>
                  <a:pt x="259081" y="233756"/>
                </a:lnTo>
                <a:lnTo>
                  <a:pt x="258962" y="313719"/>
                </a:lnTo>
                <a:lnTo>
                  <a:pt x="259954" y="317280"/>
                </a:lnTo>
                <a:lnTo>
                  <a:pt x="266090" y="328024"/>
                </a:lnTo>
                <a:lnTo>
                  <a:pt x="271390" y="337919"/>
                </a:lnTo>
                <a:lnTo>
                  <a:pt x="277053" y="346285"/>
                </a:lnTo>
                <a:lnTo>
                  <a:pt x="285819" y="356573"/>
                </a:lnTo>
                <a:lnTo>
                  <a:pt x="288772" y="359740"/>
                </a:lnTo>
                <a:lnTo>
                  <a:pt x="291734" y="361851"/>
                </a:lnTo>
                <a:lnTo>
                  <a:pt x="300642" y="365815"/>
                </a:lnTo>
                <a:lnTo>
                  <a:pt x="309565" y="371841"/>
                </a:lnTo>
                <a:lnTo>
                  <a:pt x="315517" y="373598"/>
                </a:lnTo>
                <a:lnTo>
                  <a:pt x="328415" y="374726"/>
                </a:lnTo>
                <a:lnTo>
                  <a:pt x="338116" y="374881"/>
                </a:lnTo>
                <a:lnTo>
                  <a:pt x="342489" y="373930"/>
                </a:lnTo>
                <a:lnTo>
                  <a:pt x="354376" y="367850"/>
                </a:lnTo>
                <a:lnTo>
                  <a:pt x="369032" y="359766"/>
                </a:lnTo>
                <a:lnTo>
                  <a:pt x="376674" y="354010"/>
                </a:lnTo>
                <a:lnTo>
                  <a:pt x="381092" y="352078"/>
                </a:lnTo>
                <a:lnTo>
                  <a:pt x="391294" y="349932"/>
                </a:lnTo>
                <a:lnTo>
                  <a:pt x="395800" y="347375"/>
                </a:lnTo>
                <a:lnTo>
                  <a:pt x="403453" y="339243"/>
                </a:lnTo>
                <a:lnTo>
                  <a:pt x="413340" y="328248"/>
                </a:lnTo>
                <a:lnTo>
                  <a:pt x="427293" y="313966"/>
                </a:lnTo>
                <a:lnTo>
                  <a:pt x="435639" y="302897"/>
                </a:lnTo>
                <a:lnTo>
                  <a:pt x="442657" y="291363"/>
                </a:lnTo>
                <a:lnTo>
                  <a:pt x="445917" y="285508"/>
                </a:lnTo>
                <a:lnTo>
                  <a:pt x="452185" y="273713"/>
                </a:lnTo>
                <a:lnTo>
                  <a:pt x="458278" y="261856"/>
                </a:lnTo>
                <a:lnTo>
                  <a:pt x="461648" y="252616"/>
                </a:lnTo>
                <a:lnTo>
                  <a:pt x="464138" y="244211"/>
                </a:lnTo>
                <a:lnTo>
                  <a:pt x="468552" y="233860"/>
                </a:lnTo>
                <a:lnTo>
                  <a:pt x="473821" y="222646"/>
                </a:lnTo>
                <a:lnTo>
                  <a:pt x="478478" y="211047"/>
                </a:lnTo>
                <a:lnTo>
                  <a:pt x="479719" y="205176"/>
                </a:lnTo>
                <a:lnTo>
                  <a:pt x="480548" y="199277"/>
                </a:lnTo>
                <a:lnTo>
                  <a:pt x="482092" y="193361"/>
                </a:lnTo>
                <a:lnTo>
                  <a:pt x="484113" y="187432"/>
                </a:lnTo>
                <a:lnTo>
                  <a:pt x="486453" y="181495"/>
                </a:lnTo>
                <a:lnTo>
                  <a:pt x="488013" y="175552"/>
                </a:lnTo>
                <a:lnTo>
                  <a:pt x="489053" y="169606"/>
                </a:lnTo>
                <a:lnTo>
                  <a:pt x="489746" y="163659"/>
                </a:lnTo>
                <a:lnTo>
                  <a:pt x="491201" y="157708"/>
                </a:lnTo>
                <a:lnTo>
                  <a:pt x="493162" y="151757"/>
                </a:lnTo>
                <a:lnTo>
                  <a:pt x="495462" y="145806"/>
                </a:lnTo>
                <a:lnTo>
                  <a:pt x="496996" y="139853"/>
                </a:lnTo>
                <a:lnTo>
                  <a:pt x="498018" y="133901"/>
                </a:lnTo>
                <a:lnTo>
                  <a:pt x="498700" y="127948"/>
                </a:lnTo>
                <a:lnTo>
                  <a:pt x="499154" y="121995"/>
                </a:lnTo>
                <a:lnTo>
                  <a:pt x="499457" y="116042"/>
                </a:lnTo>
                <a:lnTo>
                  <a:pt x="499793" y="104136"/>
                </a:lnTo>
                <a:lnTo>
                  <a:pt x="500056" y="57687"/>
                </a:lnTo>
                <a:lnTo>
                  <a:pt x="500063" y="19961"/>
                </a:lnTo>
                <a:lnTo>
                  <a:pt x="497417" y="16124"/>
                </a:lnTo>
                <a:lnTo>
                  <a:pt x="495322" y="13711"/>
                </a:lnTo>
                <a:lnTo>
                  <a:pt x="493926" y="11111"/>
                </a:lnTo>
                <a:lnTo>
                  <a:pt x="491143" y="0"/>
                </a:lnTo>
                <a:lnTo>
                  <a:pt x="491133" y="31249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26"/>
          <p:cNvSpPr/>
          <p:nvPr/>
        </p:nvSpPr>
        <p:spPr>
          <a:xfrm>
            <a:off x="4125515" y="5447109"/>
            <a:ext cx="178595" cy="35720"/>
          </a:xfrm>
          <a:custGeom>
            <a:avLst/>
            <a:gdLst/>
            <a:ahLst/>
            <a:cxnLst/>
            <a:rect l="0" t="0" r="0" b="0"/>
            <a:pathLst>
              <a:path w="178595" h="35720">
                <a:moveTo>
                  <a:pt x="0" y="35719"/>
                </a:moveTo>
                <a:lnTo>
                  <a:pt x="0" y="28030"/>
                </a:lnTo>
                <a:lnTo>
                  <a:pt x="992" y="27616"/>
                </a:lnTo>
                <a:lnTo>
                  <a:pt x="6137" y="27034"/>
                </a:lnTo>
                <a:lnTo>
                  <a:pt x="7688" y="26898"/>
                </a:lnTo>
                <a:lnTo>
                  <a:pt x="9095" y="25870"/>
                </a:lnTo>
                <a:lnTo>
                  <a:pt x="11024" y="24192"/>
                </a:lnTo>
                <a:lnTo>
                  <a:pt x="13302" y="22081"/>
                </a:lnTo>
                <a:lnTo>
                  <a:pt x="15814" y="20674"/>
                </a:lnTo>
                <a:lnTo>
                  <a:pt x="18480" y="19736"/>
                </a:lnTo>
                <a:lnTo>
                  <a:pt x="21250" y="19110"/>
                </a:lnTo>
                <a:lnTo>
                  <a:pt x="24088" y="18693"/>
                </a:lnTo>
                <a:lnTo>
                  <a:pt x="26973" y="18415"/>
                </a:lnTo>
                <a:lnTo>
                  <a:pt x="29889" y="18230"/>
                </a:lnTo>
                <a:lnTo>
                  <a:pt x="35774" y="18024"/>
                </a:lnTo>
                <a:lnTo>
                  <a:pt x="47311" y="17908"/>
                </a:lnTo>
                <a:lnTo>
                  <a:pt x="74047" y="17862"/>
                </a:lnTo>
                <a:lnTo>
                  <a:pt x="78138" y="16869"/>
                </a:lnTo>
                <a:lnTo>
                  <a:pt x="82850" y="15215"/>
                </a:lnTo>
                <a:lnTo>
                  <a:pt x="87976" y="13120"/>
                </a:lnTo>
                <a:lnTo>
                  <a:pt x="92385" y="11723"/>
                </a:lnTo>
                <a:lnTo>
                  <a:pt x="96316" y="10792"/>
                </a:lnTo>
                <a:lnTo>
                  <a:pt x="99930" y="10171"/>
                </a:lnTo>
                <a:lnTo>
                  <a:pt x="103331" y="9757"/>
                </a:lnTo>
                <a:lnTo>
                  <a:pt x="106591" y="9481"/>
                </a:lnTo>
                <a:lnTo>
                  <a:pt x="109755" y="9297"/>
                </a:lnTo>
                <a:lnTo>
                  <a:pt x="118564" y="9093"/>
                </a:lnTo>
                <a:lnTo>
                  <a:pt x="135648" y="8962"/>
                </a:lnTo>
                <a:lnTo>
                  <a:pt x="139049" y="7959"/>
                </a:lnTo>
                <a:lnTo>
                  <a:pt x="142309" y="6298"/>
                </a:lnTo>
                <a:lnTo>
                  <a:pt x="145474" y="4199"/>
                </a:lnTo>
                <a:lnTo>
                  <a:pt x="150561" y="2799"/>
                </a:lnTo>
                <a:lnTo>
                  <a:pt x="156929" y="1866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27"/>
          <p:cNvSpPr/>
          <p:nvPr/>
        </p:nvSpPr>
        <p:spPr>
          <a:xfrm>
            <a:off x="4268390" y="5420724"/>
            <a:ext cx="187525" cy="249584"/>
          </a:xfrm>
          <a:custGeom>
            <a:avLst/>
            <a:gdLst/>
            <a:ahLst/>
            <a:cxnLst/>
            <a:rect l="0" t="0" r="0" b="0"/>
            <a:pathLst>
              <a:path w="187525" h="249584">
                <a:moveTo>
                  <a:pt x="0" y="142471"/>
                </a:moveTo>
                <a:lnTo>
                  <a:pt x="9481" y="137731"/>
                </a:lnTo>
                <a:lnTo>
                  <a:pt x="13266" y="136334"/>
                </a:lnTo>
                <a:lnTo>
                  <a:pt x="16781" y="135403"/>
                </a:lnTo>
                <a:lnTo>
                  <a:pt x="20118" y="134782"/>
                </a:lnTo>
                <a:lnTo>
                  <a:pt x="23334" y="134369"/>
                </a:lnTo>
                <a:lnTo>
                  <a:pt x="26470" y="134093"/>
                </a:lnTo>
                <a:lnTo>
                  <a:pt x="29553" y="133909"/>
                </a:lnTo>
                <a:lnTo>
                  <a:pt x="32600" y="132794"/>
                </a:lnTo>
                <a:lnTo>
                  <a:pt x="35624" y="131058"/>
                </a:lnTo>
                <a:lnTo>
                  <a:pt x="38633" y="128910"/>
                </a:lnTo>
                <a:lnTo>
                  <a:pt x="42622" y="127477"/>
                </a:lnTo>
                <a:lnTo>
                  <a:pt x="47267" y="126522"/>
                </a:lnTo>
                <a:lnTo>
                  <a:pt x="52347" y="125885"/>
                </a:lnTo>
                <a:lnTo>
                  <a:pt x="56726" y="124468"/>
                </a:lnTo>
                <a:lnTo>
                  <a:pt x="60638" y="122532"/>
                </a:lnTo>
                <a:lnTo>
                  <a:pt x="64238" y="120249"/>
                </a:lnTo>
                <a:lnTo>
                  <a:pt x="67630" y="118726"/>
                </a:lnTo>
                <a:lnTo>
                  <a:pt x="70883" y="117711"/>
                </a:lnTo>
                <a:lnTo>
                  <a:pt x="74045" y="117034"/>
                </a:lnTo>
                <a:lnTo>
                  <a:pt x="77144" y="115591"/>
                </a:lnTo>
                <a:lnTo>
                  <a:pt x="80203" y="113637"/>
                </a:lnTo>
                <a:lnTo>
                  <a:pt x="83235" y="111342"/>
                </a:lnTo>
                <a:lnTo>
                  <a:pt x="87239" y="108820"/>
                </a:lnTo>
                <a:lnTo>
                  <a:pt x="91894" y="106147"/>
                </a:lnTo>
                <a:lnTo>
                  <a:pt x="96981" y="103372"/>
                </a:lnTo>
                <a:lnTo>
                  <a:pt x="101366" y="100530"/>
                </a:lnTo>
                <a:lnTo>
                  <a:pt x="105280" y="97643"/>
                </a:lnTo>
                <a:lnTo>
                  <a:pt x="108882" y="94726"/>
                </a:lnTo>
                <a:lnTo>
                  <a:pt x="112275" y="91789"/>
                </a:lnTo>
                <a:lnTo>
                  <a:pt x="115530" y="88839"/>
                </a:lnTo>
                <a:lnTo>
                  <a:pt x="121792" y="82916"/>
                </a:lnTo>
                <a:lnTo>
                  <a:pt x="136889" y="68054"/>
                </a:lnTo>
                <a:lnTo>
                  <a:pt x="138885" y="65078"/>
                </a:lnTo>
                <a:lnTo>
                  <a:pt x="141102" y="59126"/>
                </a:lnTo>
                <a:lnTo>
                  <a:pt x="144732" y="53174"/>
                </a:lnTo>
                <a:lnTo>
                  <a:pt x="147090" y="50197"/>
                </a:lnTo>
                <a:lnTo>
                  <a:pt x="148662" y="47220"/>
                </a:lnTo>
                <a:lnTo>
                  <a:pt x="150408" y="41268"/>
                </a:lnTo>
                <a:lnTo>
                  <a:pt x="153830" y="35315"/>
                </a:lnTo>
                <a:lnTo>
                  <a:pt x="156132" y="32338"/>
                </a:lnTo>
                <a:lnTo>
                  <a:pt x="158689" y="26385"/>
                </a:lnTo>
                <a:lnTo>
                  <a:pt x="160330" y="19219"/>
                </a:lnTo>
                <a:lnTo>
                  <a:pt x="160615" y="13237"/>
                </a:lnTo>
                <a:lnTo>
                  <a:pt x="159662" y="11667"/>
                </a:lnTo>
                <a:lnTo>
                  <a:pt x="158035" y="10620"/>
                </a:lnTo>
                <a:lnTo>
                  <a:pt x="155959" y="9922"/>
                </a:lnTo>
                <a:lnTo>
                  <a:pt x="154574" y="8464"/>
                </a:lnTo>
                <a:lnTo>
                  <a:pt x="153651" y="6500"/>
                </a:lnTo>
                <a:lnTo>
                  <a:pt x="153036" y="4199"/>
                </a:lnTo>
                <a:lnTo>
                  <a:pt x="151633" y="2664"/>
                </a:lnTo>
                <a:lnTo>
                  <a:pt x="149706" y="1642"/>
                </a:lnTo>
                <a:lnTo>
                  <a:pt x="144225" y="0"/>
                </a:lnTo>
                <a:lnTo>
                  <a:pt x="140829" y="2421"/>
                </a:lnTo>
                <a:lnTo>
                  <a:pt x="138535" y="4456"/>
                </a:lnTo>
                <a:lnTo>
                  <a:pt x="136013" y="5812"/>
                </a:lnTo>
                <a:lnTo>
                  <a:pt x="130565" y="7320"/>
                </a:lnTo>
                <a:lnTo>
                  <a:pt x="124836" y="10635"/>
                </a:lnTo>
                <a:lnTo>
                  <a:pt x="118983" y="15416"/>
                </a:lnTo>
                <a:lnTo>
                  <a:pt x="116033" y="18080"/>
                </a:lnTo>
                <a:lnTo>
                  <a:pt x="110109" y="23686"/>
                </a:lnTo>
                <a:lnTo>
                  <a:pt x="95247" y="38328"/>
                </a:lnTo>
                <a:lnTo>
                  <a:pt x="92272" y="42284"/>
                </a:lnTo>
                <a:lnTo>
                  <a:pt x="89295" y="46906"/>
                </a:lnTo>
                <a:lnTo>
                  <a:pt x="86320" y="51972"/>
                </a:lnTo>
                <a:lnTo>
                  <a:pt x="83343" y="56342"/>
                </a:lnTo>
                <a:lnTo>
                  <a:pt x="80367" y="60247"/>
                </a:lnTo>
                <a:lnTo>
                  <a:pt x="77390" y="63842"/>
                </a:lnTo>
                <a:lnTo>
                  <a:pt x="74414" y="68224"/>
                </a:lnTo>
                <a:lnTo>
                  <a:pt x="71438" y="73129"/>
                </a:lnTo>
                <a:lnTo>
                  <a:pt x="68461" y="78384"/>
                </a:lnTo>
                <a:lnTo>
                  <a:pt x="65485" y="82879"/>
                </a:lnTo>
                <a:lnTo>
                  <a:pt x="62508" y="86867"/>
                </a:lnTo>
                <a:lnTo>
                  <a:pt x="59531" y="90519"/>
                </a:lnTo>
                <a:lnTo>
                  <a:pt x="56555" y="94938"/>
                </a:lnTo>
                <a:lnTo>
                  <a:pt x="53578" y="99868"/>
                </a:lnTo>
                <a:lnTo>
                  <a:pt x="50602" y="105139"/>
                </a:lnTo>
                <a:lnTo>
                  <a:pt x="48617" y="110638"/>
                </a:lnTo>
                <a:lnTo>
                  <a:pt x="47294" y="116288"/>
                </a:lnTo>
                <a:lnTo>
                  <a:pt x="46412" y="122039"/>
                </a:lnTo>
                <a:lnTo>
                  <a:pt x="45824" y="127858"/>
                </a:lnTo>
                <a:lnTo>
                  <a:pt x="45432" y="133721"/>
                </a:lnTo>
                <a:lnTo>
                  <a:pt x="45171" y="139614"/>
                </a:lnTo>
                <a:lnTo>
                  <a:pt x="44005" y="145527"/>
                </a:lnTo>
                <a:lnTo>
                  <a:pt x="42235" y="151454"/>
                </a:lnTo>
                <a:lnTo>
                  <a:pt x="40063" y="157389"/>
                </a:lnTo>
                <a:lnTo>
                  <a:pt x="38615" y="162338"/>
                </a:lnTo>
                <a:lnTo>
                  <a:pt x="37649" y="166629"/>
                </a:lnTo>
                <a:lnTo>
                  <a:pt x="37006" y="170483"/>
                </a:lnTo>
                <a:lnTo>
                  <a:pt x="36577" y="175036"/>
                </a:lnTo>
                <a:lnTo>
                  <a:pt x="36291" y="180056"/>
                </a:lnTo>
                <a:lnTo>
                  <a:pt x="36100" y="185387"/>
                </a:lnTo>
                <a:lnTo>
                  <a:pt x="36965" y="189933"/>
                </a:lnTo>
                <a:lnTo>
                  <a:pt x="41931" y="201072"/>
                </a:lnTo>
                <a:lnTo>
                  <a:pt x="43440" y="207542"/>
                </a:lnTo>
                <a:lnTo>
                  <a:pt x="44835" y="211648"/>
                </a:lnTo>
                <a:lnTo>
                  <a:pt x="46757" y="216370"/>
                </a:lnTo>
                <a:lnTo>
                  <a:pt x="49031" y="221503"/>
                </a:lnTo>
                <a:lnTo>
                  <a:pt x="51539" y="224924"/>
                </a:lnTo>
                <a:lnTo>
                  <a:pt x="54203" y="227205"/>
                </a:lnTo>
                <a:lnTo>
                  <a:pt x="59809" y="230732"/>
                </a:lnTo>
                <a:lnTo>
                  <a:pt x="65608" y="235607"/>
                </a:lnTo>
                <a:lnTo>
                  <a:pt x="68543" y="238296"/>
                </a:lnTo>
                <a:lnTo>
                  <a:pt x="74451" y="243929"/>
                </a:lnTo>
                <a:lnTo>
                  <a:pt x="78407" y="245829"/>
                </a:lnTo>
                <a:lnTo>
                  <a:pt x="83030" y="247095"/>
                </a:lnTo>
                <a:lnTo>
                  <a:pt x="88095" y="247939"/>
                </a:lnTo>
                <a:lnTo>
                  <a:pt x="92465" y="248502"/>
                </a:lnTo>
                <a:lnTo>
                  <a:pt x="96370" y="248877"/>
                </a:lnTo>
                <a:lnTo>
                  <a:pt x="99965" y="249127"/>
                </a:lnTo>
                <a:lnTo>
                  <a:pt x="103355" y="249293"/>
                </a:lnTo>
                <a:lnTo>
                  <a:pt x="109766" y="249479"/>
                </a:lnTo>
                <a:lnTo>
                  <a:pt x="123695" y="249583"/>
                </a:lnTo>
                <a:lnTo>
                  <a:pt x="128104" y="248606"/>
                </a:lnTo>
                <a:lnTo>
                  <a:pt x="132035" y="246961"/>
                </a:lnTo>
                <a:lnTo>
                  <a:pt x="135648" y="244873"/>
                </a:lnTo>
                <a:lnTo>
                  <a:pt x="144955" y="239908"/>
                </a:lnTo>
                <a:lnTo>
                  <a:pt x="150215" y="237194"/>
                </a:lnTo>
                <a:lnTo>
                  <a:pt x="156698" y="233401"/>
                </a:lnTo>
                <a:lnTo>
                  <a:pt x="187524" y="2139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28"/>
          <p:cNvSpPr/>
          <p:nvPr/>
        </p:nvSpPr>
        <p:spPr>
          <a:xfrm>
            <a:off x="4509492" y="5411390"/>
            <a:ext cx="62509" cy="232162"/>
          </a:xfrm>
          <a:custGeom>
            <a:avLst/>
            <a:gdLst/>
            <a:ahLst/>
            <a:cxnLst/>
            <a:rect l="0" t="0" r="0" b="0"/>
            <a:pathLst>
              <a:path w="62509" h="232162">
                <a:moveTo>
                  <a:pt x="0" y="0"/>
                </a:moveTo>
                <a:lnTo>
                  <a:pt x="0" y="73074"/>
                </a:lnTo>
                <a:lnTo>
                  <a:pt x="992" y="77490"/>
                </a:lnTo>
                <a:lnTo>
                  <a:pt x="2645" y="82418"/>
                </a:lnTo>
                <a:lnTo>
                  <a:pt x="4740" y="87687"/>
                </a:lnTo>
                <a:lnTo>
                  <a:pt x="6137" y="93185"/>
                </a:lnTo>
                <a:lnTo>
                  <a:pt x="7067" y="98834"/>
                </a:lnTo>
                <a:lnTo>
                  <a:pt x="7688" y="104585"/>
                </a:lnTo>
                <a:lnTo>
                  <a:pt x="8102" y="110403"/>
                </a:lnTo>
                <a:lnTo>
                  <a:pt x="8377" y="116267"/>
                </a:lnTo>
                <a:lnTo>
                  <a:pt x="8684" y="128072"/>
                </a:lnTo>
                <a:lnTo>
                  <a:pt x="8929" y="232161"/>
                </a:lnTo>
                <a:lnTo>
                  <a:pt x="8929" y="227429"/>
                </a:lnTo>
                <a:lnTo>
                  <a:pt x="9922" y="225041"/>
                </a:lnTo>
                <a:lnTo>
                  <a:pt x="11575" y="222457"/>
                </a:lnTo>
                <a:lnTo>
                  <a:pt x="13670" y="219742"/>
                </a:lnTo>
                <a:lnTo>
                  <a:pt x="15066" y="216940"/>
                </a:lnTo>
                <a:lnTo>
                  <a:pt x="16618" y="211181"/>
                </a:lnTo>
                <a:lnTo>
                  <a:pt x="17032" y="207264"/>
                </a:lnTo>
                <a:lnTo>
                  <a:pt x="17307" y="202668"/>
                </a:lnTo>
                <a:lnTo>
                  <a:pt x="17614" y="193262"/>
                </a:lnTo>
                <a:lnTo>
                  <a:pt x="17787" y="181397"/>
                </a:lnTo>
                <a:lnTo>
                  <a:pt x="17827" y="171240"/>
                </a:lnTo>
                <a:lnTo>
                  <a:pt x="18830" y="165754"/>
                </a:lnTo>
                <a:lnTo>
                  <a:pt x="20491" y="160113"/>
                </a:lnTo>
                <a:lnTo>
                  <a:pt x="22590" y="154366"/>
                </a:lnTo>
                <a:lnTo>
                  <a:pt x="23990" y="149544"/>
                </a:lnTo>
                <a:lnTo>
                  <a:pt x="24923" y="145337"/>
                </a:lnTo>
                <a:lnTo>
                  <a:pt x="25545" y="141540"/>
                </a:lnTo>
                <a:lnTo>
                  <a:pt x="25959" y="137024"/>
                </a:lnTo>
                <a:lnTo>
                  <a:pt x="26236" y="132029"/>
                </a:lnTo>
                <a:lnTo>
                  <a:pt x="26420" y="126714"/>
                </a:lnTo>
                <a:lnTo>
                  <a:pt x="27535" y="121188"/>
                </a:lnTo>
                <a:lnTo>
                  <a:pt x="29271" y="115518"/>
                </a:lnTo>
                <a:lnTo>
                  <a:pt x="31420" y="109755"/>
                </a:lnTo>
                <a:lnTo>
                  <a:pt x="32853" y="103928"/>
                </a:lnTo>
                <a:lnTo>
                  <a:pt x="33808" y="98059"/>
                </a:lnTo>
                <a:lnTo>
                  <a:pt x="34445" y="92162"/>
                </a:lnTo>
                <a:lnTo>
                  <a:pt x="34870" y="86246"/>
                </a:lnTo>
                <a:lnTo>
                  <a:pt x="35153" y="80317"/>
                </a:lnTo>
                <a:lnTo>
                  <a:pt x="35341" y="74381"/>
                </a:lnTo>
                <a:lnTo>
                  <a:pt x="36459" y="69431"/>
                </a:lnTo>
                <a:lnTo>
                  <a:pt x="38197" y="65139"/>
                </a:lnTo>
                <a:lnTo>
                  <a:pt x="40347" y="61286"/>
                </a:lnTo>
                <a:lnTo>
                  <a:pt x="41781" y="56732"/>
                </a:lnTo>
                <a:lnTo>
                  <a:pt x="42737" y="51712"/>
                </a:lnTo>
                <a:lnTo>
                  <a:pt x="43373" y="46381"/>
                </a:lnTo>
                <a:lnTo>
                  <a:pt x="44791" y="41835"/>
                </a:lnTo>
                <a:lnTo>
                  <a:pt x="46727" y="37812"/>
                </a:lnTo>
                <a:lnTo>
                  <a:pt x="49011" y="34138"/>
                </a:lnTo>
                <a:lnTo>
                  <a:pt x="51526" y="29704"/>
                </a:lnTo>
                <a:lnTo>
                  <a:pt x="62508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29"/>
          <p:cNvSpPr/>
          <p:nvPr/>
        </p:nvSpPr>
        <p:spPr>
          <a:xfrm>
            <a:off x="4609105" y="5384601"/>
            <a:ext cx="140205" cy="248659"/>
          </a:xfrm>
          <a:custGeom>
            <a:avLst/>
            <a:gdLst/>
            <a:ahLst/>
            <a:cxnLst/>
            <a:rect l="0" t="0" r="0" b="0"/>
            <a:pathLst>
              <a:path w="140205" h="248659">
                <a:moveTo>
                  <a:pt x="87910" y="0"/>
                </a:moveTo>
                <a:lnTo>
                  <a:pt x="87910" y="4740"/>
                </a:lnTo>
                <a:lnTo>
                  <a:pt x="88902" y="7129"/>
                </a:lnTo>
                <a:lnTo>
                  <a:pt x="92650" y="12429"/>
                </a:lnTo>
                <a:lnTo>
                  <a:pt x="95599" y="16251"/>
                </a:lnTo>
                <a:lnTo>
                  <a:pt x="95020" y="17779"/>
                </a:lnTo>
                <a:lnTo>
                  <a:pt x="91732" y="22123"/>
                </a:lnTo>
                <a:lnTo>
                  <a:pt x="89043" y="25406"/>
                </a:lnTo>
                <a:lnTo>
                  <a:pt x="88414" y="28820"/>
                </a:lnTo>
                <a:lnTo>
                  <a:pt x="88246" y="31120"/>
                </a:lnTo>
                <a:lnTo>
                  <a:pt x="87142" y="33645"/>
                </a:lnTo>
                <a:lnTo>
                  <a:pt x="83269" y="39096"/>
                </a:lnTo>
                <a:lnTo>
                  <a:pt x="80848" y="41939"/>
                </a:lnTo>
                <a:lnTo>
                  <a:pt x="78241" y="44827"/>
                </a:lnTo>
                <a:lnTo>
                  <a:pt x="75511" y="47744"/>
                </a:lnTo>
                <a:lnTo>
                  <a:pt x="72699" y="51673"/>
                </a:lnTo>
                <a:lnTo>
                  <a:pt x="69832" y="56276"/>
                </a:lnTo>
                <a:lnTo>
                  <a:pt x="66928" y="61330"/>
                </a:lnTo>
                <a:lnTo>
                  <a:pt x="64001" y="65691"/>
                </a:lnTo>
                <a:lnTo>
                  <a:pt x="61056" y="69591"/>
                </a:lnTo>
                <a:lnTo>
                  <a:pt x="58101" y="73183"/>
                </a:lnTo>
                <a:lnTo>
                  <a:pt x="55139" y="76570"/>
                </a:lnTo>
                <a:lnTo>
                  <a:pt x="52172" y="79820"/>
                </a:lnTo>
                <a:lnTo>
                  <a:pt x="49202" y="82979"/>
                </a:lnTo>
                <a:lnTo>
                  <a:pt x="46230" y="87070"/>
                </a:lnTo>
                <a:lnTo>
                  <a:pt x="43256" y="91781"/>
                </a:lnTo>
                <a:lnTo>
                  <a:pt x="40282" y="96906"/>
                </a:lnTo>
                <a:lnTo>
                  <a:pt x="37306" y="101315"/>
                </a:lnTo>
                <a:lnTo>
                  <a:pt x="34330" y="105246"/>
                </a:lnTo>
                <a:lnTo>
                  <a:pt x="31354" y="108859"/>
                </a:lnTo>
                <a:lnTo>
                  <a:pt x="29370" y="113253"/>
                </a:lnTo>
                <a:lnTo>
                  <a:pt x="28047" y="118166"/>
                </a:lnTo>
                <a:lnTo>
                  <a:pt x="27166" y="123426"/>
                </a:lnTo>
                <a:lnTo>
                  <a:pt x="25586" y="127924"/>
                </a:lnTo>
                <a:lnTo>
                  <a:pt x="23540" y="131916"/>
                </a:lnTo>
                <a:lnTo>
                  <a:pt x="21184" y="135569"/>
                </a:lnTo>
                <a:lnTo>
                  <a:pt x="18622" y="139988"/>
                </a:lnTo>
                <a:lnTo>
                  <a:pt x="13129" y="150191"/>
                </a:lnTo>
                <a:lnTo>
                  <a:pt x="11267" y="154698"/>
                </a:lnTo>
                <a:lnTo>
                  <a:pt x="9198" y="162351"/>
                </a:lnTo>
                <a:lnTo>
                  <a:pt x="7654" y="166773"/>
                </a:lnTo>
                <a:lnTo>
                  <a:pt x="5633" y="171706"/>
                </a:lnTo>
                <a:lnTo>
                  <a:pt x="3293" y="176978"/>
                </a:lnTo>
                <a:lnTo>
                  <a:pt x="1733" y="181485"/>
                </a:lnTo>
                <a:lnTo>
                  <a:pt x="0" y="189139"/>
                </a:lnTo>
                <a:lnTo>
                  <a:pt x="530" y="192569"/>
                </a:lnTo>
                <a:lnTo>
                  <a:pt x="5024" y="202138"/>
                </a:lnTo>
                <a:lnTo>
                  <a:pt x="6424" y="208240"/>
                </a:lnTo>
                <a:lnTo>
                  <a:pt x="7789" y="212248"/>
                </a:lnTo>
                <a:lnTo>
                  <a:pt x="9691" y="216905"/>
                </a:lnTo>
                <a:lnTo>
                  <a:pt x="15133" y="229156"/>
                </a:lnTo>
                <a:lnTo>
                  <a:pt x="18523" y="233478"/>
                </a:lnTo>
                <a:lnTo>
                  <a:pt x="20816" y="236019"/>
                </a:lnTo>
                <a:lnTo>
                  <a:pt x="23337" y="237713"/>
                </a:lnTo>
                <a:lnTo>
                  <a:pt x="26010" y="238842"/>
                </a:lnTo>
                <a:lnTo>
                  <a:pt x="28784" y="239596"/>
                </a:lnTo>
                <a:lnTo>
                  <a:pt x="31626" y="241090"/>
                </a:lnTo>
                <a:lnTo>
                  <a:pt x="34513" y="243078"/>
                </a:lnTo>
                <a:lnTo>
                  <a:pt x="37429" y="245396"/>
                </a:lnTo>
                <a:lnTo>
                  <a:pt x="40366" y="246941"/>
                </a:lnTo>
                <a:lnTo>
                  <a:pt x="43315" y="247971"/>
                </a:lnTo>
                <a:lnTo>
                  <a:pt x="46274" y="248658"/>
                </a:lnTo>
                <a:lnTo>
                  <a:pt x="50231" y="248124"/>
                </a:lnTo>
                <a:lnTo>
                  <a:pt x="54853" y="246775"/>
                </a:lnTo>
                <a:lnTo>
                  <a:pt x="59919" y="244884"/>
                </a:lnTo>
                <a:lnTo>
                  <a:pt x="64288" y="243623"/>
                </a:lnTo>
                <a:lnTo>
                  <a:pt x="68194" y="242783"/>
                </a:lnTo>
                <a:lnTo>
                  <a:pt x="71789" y="242222"/>
                </a:lnTo>
                <a:lnTo>
                  <a:pt x="75178" y="241849"/>
                </a:lnTo>
                <a:lnTo>
                  <a:pt x="78430" y="241600"/>
                </a:lnTo>
                <a:lnTo>
                  <a:pt x="81590" y="241433"/>
                </a:lnTo>
                <a:lnTo>
                  <a:pt x="84689" y="240331"/>
                </a:lnTo>
                <a:lnTo>
                  <a:pt x="87747" y="238603"/>
                </a:lnTo>
                <a:lnTo>
                  <a:pt x="90778" y="236460"/>
                </a:lnTo>
                <a:lnTo>
                  <a:pt x="93791" y="234038"/>
                </a:lnTo>
                <a:lnTo>
                  <a:pt x="96791" y="231432"/>
                </a:lnTo>
                <a:lnTo>
                  <a:pt x="99784" y="228702"/>
                </a:lnTo>
                <a:lnTo>
                  <a:pt x="105755" y="223022"/>
                </a:lnTo>
                <a:lnTo>
                  <a:pt x="108737" y="220119"/>
                </a:lnTo>
                <a:lnTo>
                  <a:pt x="110724" y="217191"/>
                </a:lnTo>
                <a:lnTo>
                  <a:pt x="112933" y="211293"/>
                </a:lnTo>
                <a:lnTo>
                  <a:pt x="114514" y="207338"/>
                </a:lnTo>
                <a:lnTo>
                  <a:pt x="116560" y="202718"/>
                </a:lnTo>
                <a:lnTo>
                  <a:pt x="118916" y="197653"/>
                </a:lnTo>
                <a:lnTo>
                  <a:pt x="121479" y="193284"/>
                </a:lnTo>
                <a:lnTo>
                  <a:pt x="124180" y="189379"/>
                </a:lnTo>
                <a:lnTo>
                  <a:pt x="126973" y="185784"/>
                </a:lnTo>
                <a:lnTo>
                  <a:pt x="130076" y="179144"/>
                </a:lnTo>
                <a:lnTo>
                  <a:pt x="131456" y="171893"/>
                </a:lnTo>
                <a:lnTo>
                  <a:pt x="131823" y="167181"/>
                </a:lnTo>
                <a:lnTo>
                  <a:pt x="132068" y="162056"/>
                </a:lnTo>
                <a:lnTo>
                  <a:pt x="133224" y="157646"/>
                </a:lnTo>
                <a:lnTo>
                  <a:pt x="137154" y="150101"/>
                </a:lnTo>
                <a:lnTo>
                  <a:pt x="139562" y="143441"/>
                </a:lnTo>
                <a:lnTo>
                  <a:pt x="140204" y="140276"/>
                </a:lnTo>
                <a:lnTo>
                  <a:pt x="139640" y="136181"/>
                </a:lnTo>
                <a:lnTo>
                  <a:pt x="138272" y="131467"/>
                </a:lnTo>
                <a:lnTo>
                  <a:pt x="136367" y="126340"/>
                </a:lnTo>
                <a:lnTo>
                  <a:pt x="135098" y="121930"/>
                </a:lnTo>
                <a:lnTo>
                  <a:pt x="133687" y="114384"/>
                </a:lnTo>
                <a:lnTo>
                  <a:pt x="130415" y="107723"/>
                </a:lnTo>
                <a:lnTo>
                  <a:pt x="128153" y="104557"/>
                </a:lnTo>
                <a:lnTo>
                  <a:pt x="125640" y="98394"/>
                </a:lnTo>
                <a:lnTo>
                  <a:pt x="124969" y="95362"/>
                </a:lnTo>
                <a:lnTo>
                  <a:pt x="121579" y="89347"/>
                </a:lnTo>
                <a:lnTo>
                  <a:pt x="119286" y="86354"/>
                </a:lnTo>
                <a:lnTo>
                  <a:pt x="116738" y="80382"/>
                </a:lnTo>
                <a:lnTo>
                  <a:pt x="116058" y="77401"/>
                </a:lnTo>
                <a:lnTo>
                  <a:pt x="114613" y="75413"/>
                </a:lnTo>
                <a:lnTo>
                  <a:pt x="112657" y="74088"/>
                </a:lnTo>
                <a:lnTo>
                  <a:pt x="110361" y="73205"/>
                </a:lnTo>
                <a:lnTo>
                  <a:pt x="107838" y="71623"/>
                </a:lnTo>
                <a:lnTo>
                  <a:pt x="105164" y="69577"/>
                </a:lnTo>
                <a:lnTo>
                  <a:pt x="102390" y="67221"/>
                </a:lnTo>
                <a:lnTo>
                  <a:pt x="100540" y="64657"/>
                </a:lnTo>
                <a:lnTo>
                  <a:pt x="98484" y="59164"/>
                </a:lnTo>
                <a:lnTo>
                  <a:pt x="94925" y="53415"/>
                </a:lnTo>
                <a:lnTo>
                  <a:pt x="87910" y="446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30"/>
          <p:cNvSpPr/>
          <p:nvPr/>
        </p:nvSpPr>
        <p:spPr>
          <a:xfrm>
            <a:off x="4804327" y="5375671"/>
            <a:ext cx="214158" cy="258842"/>
          </a:xfrm>
          <a:custGeom>
            <a:avLst/>
            <a:gdLst/>
            <a:ahLst/>
            <a:cxnLst/>
            <a:rect l="0" t="0" r="0" b="0"/>
            <a:pathLst>
              <a:path w="214158" h="258842">
                <a:moveTo>
                  <a:pt x="26633" y="8930"/>
                </a:moveTo>
                <a:lnTo>
                  <a:pt x="17706" y="3"/>
                </a:lnTo>
                <a:lnTo>
                  <a:pt x="38953" y="0"/>
                </a:lnTo>
                <a:lnTo>
                  <a:pt x="41792" y="992"/>
                </a:lnTo>
                <a:lnTo>
                  <a:pt x="47592" y="4740"/>
                </a:lnTo>
                <a:lnTo>
                  <a:pt x="53477" y="7068"/>
                </a:lnTo>
                <a:lnTo>
                  <a:pt x="59400" y="8103"/>
                </a:lnTo>
                <a:lnTo>
                  <a:pt x="65340" y="8562"/>
                </a:lnTo>
                <a:lnTo>
                  <a:pt x="68313" y="9677"/>
                </a:lnTo>
                <a:lnTo>
                  <a:pt x="74262" y="13562"/>
                </a:lnTo>
                <a:lnTo>
                  <a:pt x="78229" y="15987"/>
                </a:lnTo>
                <a:lnTo>
                  <a:pt x="82859" y="18595"/>
                </a:lnTo>
                <a:lnTo>
                  <a:pt x="87930" y="21327"/>
                </a:lnTo>
                <a:lnTo>
                  <a:pt x="91310" y="24140"/>
                </a:lnTo>
                <a:lnTo>
                  <a:pt x="93563" y="27007"/>
                </a:lnTo>
                <a:lnTo>
                  <a:pt x="97060" y="32839"/>
                </a:lnTo>
                <a:lnTo>
                  <a:pt x="101921" y="38739"/>
                </a:lnTo>
                <a:lnTo>
                  <a:pt x="103614" y="41701"/>
                </a:lnTo>
                <a:lnTo>
                  <a:pt x="105496" y="47638"/>
                </a:lnTo>
                <a:lnTo>
                  <a:pt x="108978" y="53584"/>
                </a:lnTo>
                <a:lnTo>
                  <a:pt x="111295" y="56559"/>
                </a:lnTo>
                <a:lnTo>
                  <a:pt x="112840" y="60527"/>
                </a:lnTo>
                <a:lnTo>
                  <a:pt x="113870" y="65156"/>
                </a:lnTo>
                <a:lnTo>
                  <a:pt x="114557" y="70226"/>
                </a:lnTo>
                <a:lnTo>
                  <a:pt x="115014" y="74599"/>
                </a:lnTo>
                <a:lnTo>
                  <a:pt x="115523" y="82104"/>
                </a:lnTo>
                <a:lnTo>
                  <a:pt x="114667" y="86485"/>
                </a:lnTo>
                <a:lnTo>
                  <a:pt x="113103" y="91392"/>
                </a:lnTo>
                <a:lnTo>
                  <a:pt x="111069" y="96646"/>
                </a:lnTo>
                <a:lnTo>
                  <a:pt x="108721" y="101142"/>
                </a:lnTo>
                <a:lnTo>
                  <a:pt x="100675" y="113202"/>
                </a:lnTo>
                <a:lnTo>
                  <a:pt x="97823" y="118132"/>
                </a:lnTo>
                <a:lnTo>
                  <a:pt x="94929" y="123403"/>
                </a:lnTo>
                <a:lnTo>
                  <a:pt x="92007" y="127909"/>
                </a:lnTo>
                <a:lnTo>
                  <a:pt x="86116" y="135563"/>
                </a:lnTo>
                <a:lnTo>
                  <a:pt x="82163" y="139984"/>
                </a:lnTo>
                <a:lnTo>
                  <a:pt x="72480" y="150190"/>
                </a:lnTo>
                <a:lnTo>
                  <a:pt x="68112" y="155689"/>
                </a:lnTo>
                <a:lnTo>
                  <a:pt x="64208" y="161340"/>
                </a:lnTo>
                <a:lnTo>
                  <a:pt x="60612" y="167091"/>
                </a:lnTo>
                <a:lnTo>
                  <a:pt x="56232" y="171917"/>
                </a:lnTo>
                <a:lnTo>
                  <a:pt x="51326" y="176128"/>
                </a:lnTo>
                <a:lnTo>
                  <a:pt x="46072" y="179926"/>
                </a:lnTo>
                <a:lnTo>
                  <a:pt x="41577" y="184443"/>
                </a:lnTo>
                <a:lnTo>
                  <a:pt x="37588" y="189439"/>
                </a:lnTo>
                <a:lnTo>
                  <a:pt x="33936" y="194753"/>
                </a:lnTo>
                <a:lnTo>
                  <a:pt x="30510" y="199289"/>
                </a:lnTo>
                <a:lnTo>
                  <a:pt x="24056" y="206974"/>
                </a:lnTo>
                <a:lnTo>
                  <a:pt x="17881" y="213697"/>
                </a:lnTo>
                <a:lnTo>
                  <a:pt x="8827" y="223060"/>
                </a:lnTo>
                <a:lnTo>
                  <a:pt x="5832" y="226097"/>
                </a:lnTo>
                <a:lnTo>
                  <a:pt x="3837" y="229114"/>
                </a:lnTo>
                <a:lnTo>
                  <a:pt x="1027" y="237109"/>
                </a:lnTo>
                <a:lnTo>
                  <a:pt x="370" y="239327"/>
                </a:lnTo>
                <a:lnTo>
                  <a:pt x="0" y="245316"/>
                </a:lnTo>
                <a:lnTo>
                  <a:pt x="940" y="246888"/>
                </a:lnTo>
                <a:lnTo>
                  <a:pt x="2559" y="247936"/>
                </a:lnTo>
                <a:lnTo>
                  <a:pt x="4631" y="248634"/>
                </a:lnTo>
                <a:lnTo>
                  <a:pt x="9578" y="252057"/>
                </a:lnTo>
                <a:lnTo>
                  <a:pt x="12287" y="254358"/>
                </a:lnTo>
                <a:lnTo>
                  <a:pt x="15084" y="255893"/>
                </a:lnTo>
                <a:lnTo>
                  <a:pt x="20839" y="257597"/>
                </a:lnTo>
                <a:lnTo>
                  <a:pt x="26704" y="258355"/>
                </a:lnTo>
                <a:lnTo>
                  <a:pt x="29657" y="258557"/>
                </a:lnTo>
                <a:lnTo>
                  <a:pt x="33610" y="258692"/>
                </a:lnTo>
                <a:lnTo>
                  <a:pt x="43294" y="258841"/>
                </a:lnTo>
                <a:lnTo>
                  <a:pt x="47663" y="257889"/>
                </a:lnTo>
                <a:lnTo>
                  <a:pt x="51567" y="256262"/>
                </a:lnTo>
                <a:lnTo>
                  <a:pt x="55162" y="254185"/>
                </a:lnTo>
                <a:lnTo>
                  <a:pt x="59543" y="252801"/>
                </a:lnTo>
                <a:lnTo>
                  <a:pt x="64448" y="251878"/>
                </a:lnTo>
                <a:lnTo>
                  <a:pt x="69703" y="251262"/>
                </a:lnTo>
                <a:lnTo>
                  <a:pt x="75190" y="250852"/>
                </a:lnTo>
                <a:lnTo>
                  <a:pt x="80833" y="250578"/>
                </a:lnTo>
                <a:lnTo>
                  <a:pt x="92394" y="250275"/>
                </a:lnTo>
                <a:lnTo>
                  <a:pt x="104147" y="250140"/>
                </a:lnTo>
                <a:lnTo>
                  <a:pt x="110059" y="249112"/>
                </a:lnTo>
                <a:lnTo>
                  <a:pt x="115985" y="247434"/>
                </a:lnTo>
                <a:lnTo>
                  <a:pt x="121920" y="245323"/>
                </a:lnTo>
                <a:lnTo>
                  <a:pt x="127861" y="243916"/>
                </a:lnTo>
                <a:lnTo>
                  <a:pt x="133806" y="242978"/>
                </a:lnTo>
                <a:lnTo>
                  <a:pt x="139753" y="242353"/>
                </a:lnTo>
                <a:lnTo>
                  <a:pt x="144711" y="241936"/>
                </a:lnTo>
                <a:lnTo>
                  <a:pt x="149008" y="241658"/>
                </a:lnTo>
                <a:lnTo>
                  <a:pt x="156428" y="241349"/>
                </a:lnTo>
                <a:lnTo>
                  <a:pt x="163034" y="241211"/>
                </a:lnTo>
                <a:lnTo>
                  <a:pt x="177071" y="241134"/>
                </a:lnTo>
                <a:lnTo>
                  <a:pt x="181495" y="240131"/>
                </a:lnTo>
                <a:lnTo>
                  <a:pt x="185437" y="238470"/>
                </a:lnTo>
                <a:lnTo>
                  <a:pt x="194152" y="233416"/>
                </a:lnTo>
                <a:lnTo>
                  <a:pt x="214157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31"/>
          <p:cNvSpPr/>
          <p:nvPr/>
        </p:nvSpPr>
        <p:spPr>
          <a:xfrm>
            <a:off x="5063500" y="5384613"/>
            <a:ext cx="151328" cy="445972"/>
          </a:xfrm>
          <a:custGeom>
            <a:avLst/>
            <a:gdLst/>
            <a:ahLst/>
            <a:cxnLst/>
            <a:rect l="0" t="0" r="0" b="0"/>
            <a:pathLst>
              <a:path w="151328" h="445972">
                <a:moveTo>
                  <a:pt x="17492" y="17847"/>
                </a:moveTo>
                <a:lnTo>
                  <a:pt x="17492" y="9027"/>
                </a:lnTo>
                <a:lnTo>
                  <a:pt x="14846" y="8967"/>
                </a:lnTo>
                <a:lnTo>
                  <a:pt x="12752" y="8950"/>
                </a:lnTo>
                <a:lnTo>
                  <a:pt x="11354" y="9932"/>
                </a:lnTo>
                <a:lnTo>
                  <a:pt x="10424" y="11578"/>
                </a:lnTo>
                <a:lnTo>
                  <a:pt x="9389" y="16053"/>
                </a:lnTo>
                <a:lnTo>
                  <a:pt x="8634" y="27689"/>
                </a:lnTo>
                <a:lnTo>
                  <a:pt x="8563" y="70138"/>
                </a:lnTo>
                <a:lnTo>
                  <a:pt x="7571" y="74535"/>
                </a:lnTo>
                <a:lnTo>
                  <a:pt x="3822" y="82068"/>
                </a:lnTo>
                <a:lnTo>
                  <a:pt x="1495" y="91369"/>
                </a:lnTo>
                <a:lnTo>
                  <a:pt x="184" y="105116"/>
                </a:lnTo>
                <a:lnTo>
                  <a:pt x="0" y="108769"/>
                </a:lnTo>
                <a:lnTo>
                  <a:pt x="2442" y="118119"/>
                </a:lnTo>
                <a:lnTo>
                  <a:pt x="6749" y="131894"/>
                </a:lnTo>
                <a:lnTo>
                  <a:pt x="8204" y="145437"/>
                </a:lnTo>
                <a:lnTo>
                  <a:pt x="9315" y="148548"/>
                </a:lnTo>
                <a:lnTo>
                  <a:pt x="13196" y="154650"/>
                </a:lnTo>
                <a:lnTo>
                  <a:pt x="15620" y="157666"/>
                </a:lnTo>
                <a:lnTo>
                  <a:pt x="18228" y="160669"/>
                </a:lnTo>
                <a:lnTo>
                  <a:pt x="20960" y="163663"/>
                </a:lnTo>
                <a:lnTo>
                  <a:pt x="22780" y="166652"/>
                </a:lnTo>
                <a:lnTo>
                  <a:pt x="24803" y="172618"/>
                </a:lnTo>
                <a:lnTo>
                  <a:pt x="26335" y="174606"/>
                </a:lnTo>
                <a:lnTo>
                  <a:pt x="28348" y="175932"/>
                </a:lnTo>
                <a:lnTo>
                  <a:pt x="30682" y="176815"/>
                </a:lnTo>
                <a:lnTo>
                  <a:pt x="33231" y="177404"/>
                </a:lnTo>
                <a:lnTo>
                  <a:pt x="35922" y="177797"/>
                </a:lnTo>
                <a:lnTo>
                  <a:pt x="38708" y="178058"/>
                </a:lnTo>
                <a:lnTo>
                  <a:pt x="41558" y="178233"/>
                </a:lnTo>
                <a:lnTo>
                  <a:pt x="47370" y="178427"/>
                </a:lnTo>
                <a:lnTo>
                  <a:pt x="56220" y="178536"/>
                </a:lnTo>
                <a:lnTo>
                  <a:pt x="58193" y="177559"/>
                </a:lnTo>
                <a:lnTo>
                  <a:pt x="59509" y="175916"/>
                </a:lnTo>
                <a:lnTo>
                  <a:pt x="60386" y="173828"/>
                </a:lnTo>
                <a:lnTo>
                  <a:pt x="64006" y="168862"/>
                </a:lnTo>
                <a:lnTo>
                  <a:pt x="66361" y="166149"/>
                </a:lnTo>
                <a:lnTo>
                  <a:pt x="68922" y="164340"/>
                </a:lnTo>
                <a:lnTo>
                  <a:pt x="71622" y="163134"/>
                </a:lnTo>
                <a:lnTo>
                  <a:pt x="74415" y="162330"/>
                </a:lnTo>
                <a:lnTo>
                  <a:pt x="77268" y="159810"/>
                </a:lnTo>
                <a:lnTo>
                  <a:pt x="80163" y="156146"/>
                </a:lnTo>
                <a:lnTo>
                  <a:pt x="83085" y="151718"/>
                </a:lnTo>
                <a:lnTo>
                  <a:pt x="86332" y="144153"/>
                </a:lnTo>
                <a:lnTo>
                  <a:pt x="88767" y="136491"/>
                </a:lnTo>
                <a:lnTo>
                  <a:pt x="93156" y="126471"/>
                </a:lnTo>
                <a:lnTo>
                  <a:pt x="95716" y="122013"/>
                </a:lnTo>
                <a:lnTo>
                  <a:pt x="98415" y="118049"/>
                </a:lnTo>
                <a:lnTo>
                  <a:pt x="101206" y="114414"/>
                </a:lnTo>
                <a:lnTo>
                  <a:pt x="103067" y="110007"/>
                </a:lnTo>
                <a:lnTo>
                  <a:pt x="105134" y="99818"/>
                </a:lnTo>
                <a:lnTo>
                  <a:pt x="108699" y="88675"/>
                </a:lnTo>
                <a:lnTo>
                  <a:pt x="112598" y="78100"/>
                </a:lnTo>
                <a:lnTo>
                  <a:pt x="115786" y="65576"/>
                </a:lnTo>
                <a:lnTo>
                  <a:pt x="120048" y="55266"/>
                </a:lnTo>
                <a:lnTo>
                  <a:pt x="122603" y="44069"/>
                </a:lnTo>
                <a:lnTo>
                  <a:pt x="124244" y="30193"/>
                </a:lnTo>
                <a:lnTo>
                  <a:pt x="124529" y="18309"/>
                </a:lnTo>
                <a:lnTo>
                  <a:pt x="124648" y="0"/>
                </a:lnTo>
                <a:lnTo>
                  <a:pt x="124648" y="59688"/>
                </a:lnTo>
                <a:lnTo>
                  <a:pt x="127294" y="71501"/>
                </a:lnTo>
                <a:lnTo>
                  <a:pt x="130785" y="83366"/>
                </a:lnTo>
                <a:lnTo>
                  <a:pt x="132337" y="95253"/>
                </a:lnTo>
                <a:lnTo>
                  <a:pt x="132750" y="102193"/>
                </a:lnTo>
                <a:lnTo>
                  <a:pt x="133209" y="117842"/>
                </a:lnTo>
                <a:lnTo>
                  <a:pt x="133468" y="143387"/>
                </a:lnTo>
                <a:lnTo>
                  <a:pt x="134497" y="151150"/>
                </a:lnTo>
                <a:lnTo>
                  <a:pt x="138285" y="165067"/>
                </a:lnTo>
                <a:lnTo>
                  <a:pt x="139693" y="172548"/>
                </a:lnTo>
                <a:lnTo>
                  <a:pt x="140631" y="180512"/>
                </a:lnTo>
                <a:lnTo>
                  <a:pt x="141256" y="188798"/>
                </a:lnTo>
                <a:lnTo>
                  <a:pt x="141673" y="197299"/>
                </a:lnTo>
                <a:lnTo>
                  <a:pt x="142136" y="214682"/>
                </a:lnTo>
                <a:lnTo>
                  <a:pt x="142398" y="236462"/>
                </a:lnTo>
                <a:lnTo>
                  <a:pt x="143426" y="243958"/>
                </a:lnTo>
                <a:lnTo>
                  <a:pt x="145104" y="251931"/>
                </a:lnTo>
                <a:lnTo>
                  <a:pt x="147215" y="260224"/>
                </a:lnTo>
                <a:lnTo>
                  <a:pt x="148622" y="268728"/>
                </a:lnTo>
                <a:lnTo>
                  <a:pt x="149560" y="277375"/>
                </a:lnTo>
                <a:lnTo>
                  <a:pt x="150186" y="286116"/>
                </a:lnTo>
                <a:lnTo>
                  <a:pt x="150603" y="293927"/>
                </a:lnTo>
                <a:lnTo>
                  <a:pt x="151066" y="307899"/>
                </a:lnTo>
                <a:lnTo>
                  <a:pt x="151327" y="331661"/>
                </a:lnTo>
                <a:lnTo>
                  <a:pt x="150371" y="339174"/>
                </a:lnTo>
                <a:lnTo>
                  <a:pt x="146664" y="352813"/>
                </a:lnTo>
                <a:lnTo>
                  <a:pt x="144354" y="365489"/>
                </a:lnTo>
                <a:lnTo>
                  <a:pt x="142336" y="377737"/>
                </a:lnTo>
                <a:lnTo>
                  <a:pt x="136613" y="394797"/>
                </a:lnTo>
                <a:lnTo>
                  <a:pt x="133485" y="407569"/>
                </a:lnTo>
                <a:lnTo>
                  <a:pt x="129237" y="417937"/>
                </a:lnTo>
                <a:lnTo>
                  <a:pt x="126715" y="421496"/>
                </a:lnTo>
                <a:lnTo>
                  <a:pt x="124042" y="423868"/>
                </a:lnTo>
                <a:lnTo>
                  <a:pt x="121267" y="425450"/>
                </a:lnTo>
                <a:lnTo>
                  <a:pt x="118425" y="427496"/>
                </a:lnTo>
                <a:lnTo>
                  <a:pt x="115538" y="429853"/>
                </a:lnTo>
                <a:lnTo>
                  <a:pt x="112622" y="432416"/>
                </a:lnTo>
                <a:lnTo>
                  <a:pt x="109685" y="435117"/>
                </a:lnTo>
                <a:lnTo>
                  <a:pt x="103776" y="440764"/>
                </a:lnTo>
                <a:lnTo>
                  <a:pt x="100812" y="442667"/>
                </a:lnTo>
                <a:lnTo>
                  <a:pt x="97843" y="443935"/>
                </a:lnTo>
                <a:lnTo>
                  <a:pt x="94871" y="444781"/>
                </a:lnTo>
                <a:lnTo>
                  <a:pt x="91898" y="445345"/>
                </a:lnTo>
                <a:lnTo>
                  <a:pt x="88924" y="445720"/>
                </a:lnTo>
                <a:lnTo>
                  <a:pt x="85950" y="445971"/>
                </a:lnTo>
                <a:lnTo>
                  <a:pt x="82974" y="445146"/>
                </a:lnTo>
                <a:lnTo>
                  <a:pt x="79998" y="443604"/>
                </a:lnTo>
                <a:lnTo>
                  <a:pt x="77022" y="441584"/>
                </a:lnTo>
                <a:lnTo>
                  <a:pt x="74046" y="440237"/>
                </a:lnTo>
                <a:lnTo>
                  <a:pt x="71069" y="439338"/>
                </a:lnTo>
                <a:lnTo>
                  <a:pt x="68093" y="438740"/>
                </a:lnTo>
                <a:lnTo>
                  <a:pt x="65116" y="437349"/>
                </a:lnTo>
                <a:lnTo>
                  <a:pt x="62140" y="435429"/>
                </a:lnTo>
                <a:lnTo>
                  <a:pt x="59164" y="433157"/>
                </a:lnTo>
                <a:lnTo>
                  <a:pt x="56187" y="430650"/>
                </a:lnTo>
                <a:lnTo>
                  <a:pt x="53210" y="427987"/>
                </a:lnTo>
                <a:lnTo>
                  <a:pt x="50234" y="425219"/>
                </a:lnTo>
                <a:lnTo>
                  <a:pt x="48250" y="421389"/>
                </a:lnTo>
                <a:lnTo>
                  <a:pt x="46926" y="416852"/>
                </a:lnTo>
                <a:lnTo>
                  <a:pt x="35351" y="3928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32"/>
          <p:cNvSpPr/>
          <p:nvPr/>
        </p:nvSpPr>
        <p:spPr>
          <a:xfrm>
            <a:off x="5313200" y="5366780"/>
            <a:ext cx="160688" cy="491056"/>
          </a:xfrm>
          <a:custGeom>
            <a:avLst/>
            <a:gdLst/>
            <a:ahLst/>
            <a:cxnLst/>
            <a:rect l="0" t="0" r="0" b="0"/>
            <a:pathLst>
              <a:path w="160688" h="491056">
                <a:moveTo>
                  <a:pt x="116050" y="26751"/>
                </a:moveTo>
                <a:lnTo>
                  <a:pt x="108361" y="11374"/>
                </a:lnTo>
                <a:lnTo>
                  <a:pt x="107671" y="7349"/>
                </a:lnTo>
                <a:lnTo>
                  <a:pt x="107488" y="4886"/>
                </a:lnTo>
                <a:lnTo>
                  <a:pt x="106373" y="3245"/>
                </a:lnTo>
                <a:lnTo>
                  <a:pt x="104637" y="2150"/>
                </a:lnTo>
                <a:lnTo>
                  <a:pt x="99464" y="394"/>
                </a:lnTo>
                <a:lnTo>
                  <a:pt x="96110" y="154"/>
                </a:lnTo>
                <a:lnTo>
                  <a:pt x="91313" y="47"/>
                </a:lnTo>
                <a:lnTo>
                  <a:pt x="85873" y="0"/>
                </a:lnTo>
                <a:lnTo>
                  <a:pt x="83034" y="979"/>
                </a:lnTo>
                <a:lnTo>
                  <a:pt x="80148" y="2624"/>
                </a:lnTo>
                <a:lnTo>
                  <a:pt x="77232" y="4713"/>
                </a:lnTo>
                <a:lnTo>
                  <a:pt x="74296" y="7098"/>
                </a:lnTo>
                <a:lnTo>
                  <a:pt x="71346" y="9680"/>
                </a:lnTo>
                <a:lnTo>
                  <a:pt x="68388" y="12393"/>
                </a:lnTo>
                <a:lnTo>
                  <a:pt x="62455" y="18054"/>
                </a:lnTo>
                <a:lnTo>
                  <a:pt x="41635" y="38670"/>
                </a:lnTo>
                <a:lnTo>
                  <a:pt x="38658" y="42635"/>
                </a:lnTo>
                <a:lnTo>
                  <a:pt x="35682" y="47262"/>
                </a:lnTo>
                <a:lnTo>
                  <a:pt x="32705" y="52331"/>
                </a:lnTo>
                <a:lnTo>
                  <a:pt x="29729" y="57695"/>
                </a:lnTo>
                <a:lnTo>
                  <a:pt x="23776" y="68947"/>
                </a:lnTo>
                <a:lnTo>
                  <a:pt x="14846" y="86437"/>
                </a:lnTo>
                <a:lnTo>
                  <a:pt x="11539" y="95611"/>
                </a:lnTo>
                <a:lnTo>
                  <a:pt x="9077" y="103988"/>
                </a:lnTo>
                <a:lnTo>
                  <a:pt x="4675" y="114326"/>
                </a:lnTo>
                <a:lnTo>
                  <a:pt x="2058" y="125535"/>
                </a:lnTo>
                <a:lnTo>
                  <a:pt x="895" y="137131"/>
                </a:lnTo>
                <a:lnTo>
                  <a:pt x="377" y="148900"/>
                </a:lnTo>
                <a:lnTo>
                  <a:pt x="86" y="161941"/>
                </a:lnTo>
                <a:lnTo>
                  <a:pt x="0" y="172089"/>
                </a:lnTo>
                <a:lnTo>
                  <a:pt x="980" y="175237"/>
                </a:lnTo>
                <a:lnTo>
                  <a:pt x="4715" y="181380"/>
                </a:lnTo>
                <a:lnTo>
                  <a:pt x="7036" y="190064"/>
                </a:lnTo>
                <a:lnTo>
                  <a:pt x="7655" y="195157"/>
                </a:lnTo>
                <a:lnTo>
                  <a:pt x="9060" y="198553"/>
                </a:lnTo>
                <a:lnTo>
                  <a:pt x="10989" y="200816"/>
                </a:lnTo>
                <a:lnTo>
                  <a:pt x="13267" y="202326"/>
                </a:lnTo>
                <a:lnTo>
                  <a:pt x="15778" y="203332"/>
                </a:lnTo>
                <a:lnTo>
                  <a:pt x="18444" y="204003"/>
                </a:lnTo>
                <a:lnTo>
                  <a:pt x="21213" y="204450"/>
                </a:lnTo>
                <a:lnTo>
                  <a:pt x="24052" y="205741"/>
                </a:lnTo>
                <a:lnTo>
                  <a:pt x="26937" y="207593"/>
                </a:lnTo>
                <a:lnTo>
                  <a:pt x="29852" y="209820"/>
                </a:lnTo>
                <a:lnTo>
                  <a:pt x="32788" y="211305"/>
                </a:lnTo>
                <a:lnTo>
                  <a:pt x="35737" y="212294"/>
                </a:lnTo>
                <a:lnTo>
                  <a:pt x="38695" y="212955"/>
                </a:lnTo>
                <a:lnTo>
                  <a:pt x="41659" y="213394"/>
                </a:lnTo>
                <a:lnTo>
                  <a:pt x="44628" y="213688"/>
                </a:lnTo>
                <a:lnTo>
                  <a:pt x="47599" y="213883"/>
                </a:lnTo>
                <a:lnTo>
                  <a:pt x="50572" y="213021"/>
                </a:lnTo>
                <a:lnTo>
                  <a:pt x="53547" y="211455"/>
                </a:lnTo>
                <a:lnTo>
                  <a:pt x="56521" y="209418"/>
                </a:lnTo>
                <a:lnTo>
                  <a:pt x="59497" y="208060"/>
                </a:lnTo>
                <a:lnTo>
                  <a:pt x="62473" y="207155"/>
                </a:lnTo>
                <a:lnTo>
                  <a:pt x="65449" y="206552"/>
                </a:lnTo>
                <a:lnTo>
                  <a:pt x="68425" y="205157"/>
                </a:lnTo>
                <a:lnTo>
                  <a:pt x="71401" y="203235"/>
                </a:lnTo>
                <a:lnTo>
                  <a:pt x="74378" y="200962"/>
                </a:lnTo>
                <a:lnTo>
                  <a:pt x="77354" y="197462"/>
                </a:lnTo>
                <a:lnTo>
                  <a:pt x="80331" y="193144"/>
                </a:lnTo>
                <a:lnTo>
                  <a:pt x="85292" y="184047"/>
                </a:lnTo>
                <a:lnTo>
                  <a:pt x="89077" y="173348"/>
                </a:lnTo>
                <a:lnTo>
                  <a:pt x="96041" y="162901"/>
                </a:lnTo>
                <a:lnTo>
                  <a:pt x="98742" y="158197"/>
                </a:lnTo>
                <a:lnTo>
                  <a:pt x="103396" y="148671"/>
                </a:lnTo>
                <a:lnTo>
                  <a:pt x="107009" y="137730"/>
                </a:lnTo>
                <a:lnTo>
                  <a:pt x="113922" y="127212"/>
                </a:lnTo>
                <a:lnTo>
                  <a:pt x="116615" y="122498"/>
                </a:lnTo>
                <a:lnTo>
                  <a:pt x="121262" y="112962"/>
                </a:lnTo>
                <a:lnTo>
                  <a:pt x="123878" y="102014"/>
                </a:lnTo>
                <a:lnTo>
                  <a:pt x="124490" y="95589"/>
                </a:lnTo>
                <a:lnTo>
                  <a:pt x="127407" y="86780"/>
                </a:lnTo>
                <a:lnTo>
                  <a:pt x="131019" y="77243"/>
                </a:lnTo>
                <a:lnTo>
                  <a:pt x="133528" y="64611"/>
                </a:lnTo>
                <a:lnTo>
                  <a:pt x="133876" y="50229"/>
                </a:lnTo>
                <a:lnTo>
                  <a:pt x="133908" y="44653"/>
                </a:lnTo>
                <a:lnTo>
                  <a:pt x="133909" y="57043"/>
                </a:lnTo>
                <a:lnTo>
                  <a:pt x="132917" y="59844"/>
                </a:lnTo>
                <a:lnTo>
                  <a:pt x="129169" y="65602"/>
                </a:lnTo>
                <a:lnTo>
                  <a:pt x="126841" y="74114"/>
                </a:lnTo>
                <a:lnTo>
                  <a:pt x="125807" y="84512"/>
                </a:lnTo>
                <a:lnTo>
                  <a:pt x="125347" y="95748"/>
                </a:lnTo>
                <a:lnTo>
                  <a:pt x="127789" y="107356"/>
                </a:lnTo>
                <a:lnTo>
                  <a:pt x="131188" y="119130"/>
                </a:lnTo>
                <a:lnTo>
                  <a:pt x="132700" y="130977"/>
                </a:lnTo>
                <a:lnTo>
                  <a:pt x="133372" y="145504"/>
                </a:lnTo>
                <a:lnTo>
                  <a:pt x="133551" y="153544"/>
                </a:lnTo>
                <a:lnTo>
                  <a:pt x="134662" y="161881"/>
                </a:lnTo>
                <a:lnTo>
                  <a:pt x="136396" y="170416"/>
                </a:lnTo>
                <a:lnTo>
                  <a:pt x="138543" y="179083"/>
                </a:lnTo>
                <a:lnTo>
                  <a:pt x="139975" y="187836"/>
                </a:lnTo>
                <a:lnTo>
                  <a:pt x="140930" y="196649"/>
                </a:lnTo>
                <a:lnTo>
                  <a:pt x="141566" y="205500"/>
                </a:lnTo>
                <a:lnTo>
                  <a:pt x="142982" y="214378"/>
                </a:lnTo>
                <a:lnTo>
                  <a:pt x="144919" y="223273"/>
                </a:lnTo>
                <a:lnTo>
                  <a:pt x="147202" y="232180"/>
                </a:lnTo>
                <a:lnTo>
                  <a:pt x="148724" y="241094"/>
                </a:lnTo>
                <a:lnTo>
                  <a:pt x="149739" y="250013"/>
                </a:lnTo>
                <a:lnTo>
                  <a:pt x="150416" y="258936"/>
                </a:lnTo>
                <a:lnTo>
                  <a:pt x="151859" y="267862"/>
                </a:lnTo>
                <a:lnTo>
                  <a:pt x="153813" y="276788"/>
                </a:lnTo>
                <a:lnTo>
                  <a:pt x="156108" y="285716"/>
                </a:lnTo>
                <a:lnTo>
                  <a:pt x="157638" y="294644"/>
                </a:lnTo>
                <a:lnTo>
                  <a:pt x="158658" y="303573"/>
                </a:lnTo>
                <a:lnTo>
                  <a:pt x="159338" y="312502"/>
                </a:lnTo>
                <a:lnTo>
                  <a:pt x="159791" y="321432"/>
                </a:lnTo>
                <a:lnTo>
                  <a:pt x="160295" y="339290"/>
                </a:lnTo>
                <a:lnTo>
                  <a:pt x="160682" y="401014"/>
                </a:lnTo>
                <a:lnTo>
                  <a:pt x="160687" y="407228"/>
                </a:lnTo>
                <a:lnTo>
                  <a:pt x="158048" y="419425"/>
                </a:lnTo>
                <a:lnTo>
                  <a:pt x="153567" y="431460"/>
                </a:lnTo>
                <a:lnTo>
                  <a:pt x="150983" y="437448"/>
                </a:lnTo>
                <a:lnTo>
                  <a:pt x="148268" y="443424"/>
                </a:lnTo>
                <a:lnTo>
                  <a:pt x="145466" y="448400"/>
                </a:lnTo>
                <a:lnTo>
                  <a:pt x="142606" y="452710"/>
                </a:lnTo>
                <a:lnTo>
                  <a:pt x="139707" y="456575"/>
                </a:lnTo>
                <a:lnTo>
                  <a:pt x="137774" y="461136"/>
                </a:lnTo>
                <a:lnTo>
                  <a:pt x="135627" y="471496"/>
                </a:lnTo>
                <a:lnTo>
                  <a:pt x="134062" y="475052"/>
                </a:lnTo>
                <a:lnTo>
                  <a:pt x="132027" y="477423"/>
                </a:lnTo>
                <a:lnTo>
                  <a:pt x="127119" y="481050"/>
                </a:lnTo>
                <a:lnTo>
                  <a:pt x="124421" y="483405"/>
                </a:lnTo>
                <a:lnTo>
                  <a:pt x="121631" y="485968"/>
                </a:lnTo>
                <a:lnTo>
                  <a:pt x="117786" y="487677"/>
                </a:lnTo>
                <a:lnTo>
                  <a:pt x="113239" y="488816"/>
                </a:lnTo>
                <a:lnTo>
                  <a:pt x="108222" y="489576"/>
                </a:lnTo>
                <a:lnTo>
                  <a:pt x="103886" y="490082"/>
                </a:lnTo>
                <a:lnTo>
                  <a:pt x="100003" y="490420"/>
                </a:lnTo>
                <a:lnTo>
                  <a:pt x="96422" y="490645"/>
                </a:lnTo>
                <a:lnTo>
                  <a:pt x="89798" y="490895"/>
                </a:lnTo>
                <a:lnTo>
                  <a:pt x="82554" y="491006"/>
                </a:lnTo>
                <a:lnTo>
                  <a:pt x="72720" y="491055"/>
                </a:lnTo>
                <a:lnTo>
                  <a:pt x="68311" y="490076"/>
                </a:lnTo>
                <a:lnTo>
                  <a:pt x="64380" y="488431"/>
                </a:lnTo>
                <a:lnTo>
                  <a:pt x="60767" y="486342"/>
                </a:lnTo>
                <a:lnTo>
                  <a:pt x="57367" y="483958"/>
                </a:lnTo>
                <a:lnTo>
                  <a:pt x="54107" y="481376"/>
                </a:lnTo>
                <a:lnTo>
                  <a:pt x="50942" y="478662"/>
                </a:lnTo>
                <a:lnTo>
                  <a:pt x="47840" y="476853"/>
                </a:lnTo>
                <a:lnTo>
                  <a:pt x="44780" y="475647"/>
                </a:lnTo>
                <a:lnTo>
                  <a:pt x="41747" y="474844"/>
                </a:lnTo>
                <a:lnTo>
                  <a:pt x="38733" y="473315"/>
                </a:lnTo>
                <a:lnTo>
                  <a:pt x="35732" y="471304"/>
                </a:lnTo>
                <a:lnTo>
                  <a:pt x="32739" y="468971"/>
                </a:lnTo>
                <a:lnTo>
                  <a:pt x="29751" y="466424"/>
                </a:lnTo>
                <a:lnTo>
                  <a:pt x="26768" y="463733"/>
                </a:lnTo>
                <a:lnTo>
                  <a:pt x="23786" y="460948"/>
                </a:lnTo>
                <a:lnTo>
                  <a:pt x="20806" y="456114"/>
                </a:lnTo>
                <a:lnTo>
                  <a:pt x="17827" y="449915"/>
                </a:lnTo>
                <a:lnTo>
                  <a:pt x="8893" y="4285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33"/>
          <p:cNvSpPr/>
          <p:nvPr/>
        </p:nvSpPr>
        <p:spPr>
          <a:xfrm>
            <a:off x="5527512" y="5402582"/>
            <a:ext cx="160654" cy="213778"/>
          </a:xfrm>
          <a:custGeom>
            <a:avLst/>
            <a:gdLst/>
            <a:ahLst/>
            <a:cxnLst/>
            <a:rect l="0" t="0" r="0" b="0"/>
            <a:pathLst>
              <a:path w="160654" h="213778">
                <a:moveTo>
                  <a:pt x="116050" y="26668"/>
                </a:moveTo>
                <a:lnTo>
                  <a:pt x="116050" y="10417"/>
                </a:lnTo>
                <a:lnTo>
                  <a:pt x="114066" y="8889"/>
                </a:lnTo>
                <a:lnTo>
                  <a:pt x="110758" y="6878"/>
                </a:lnTo>
                <a:lnTo>
                  <a:pt x="100673" y="1261"/>
                </a:lnTo>
                <a:lnTo>
                  <a:pt x="96648" y="493"/>
                </a:lnTo>
                <a:lnTo>
                  <a:pt x="94186" y="288"/>
                </a:lnTo>
                <a:lnTo>
                  <a:pt x="91551" y="152"/>
                </a:lnTo>
                <a:lnTo>
                  <a:pt x="85980" y="0"/>
                </a:lnTo>
                <a:lnTo>
                  <a:pt x="83105" y="952"/>
                </a:lnTo>
                <a:lnTo>
                  <a:pt x="80196" y="2579"/>
                </a:lnTo>
                <a:lnTo>
                  <a:pt x="77264" y="4655"/>
                </a:lnTo>
                <a:lnTo>
                  <a:pt x="74318" y="6040"/>
                </a:lnTo>
                <a:lnTo>
                  <a:pt x="71361" y="6962"/>
                </a:lnTo>
                <a:lnTo>
                  <a:pt x="68398" y="7578"/>
                </a:lnTo>
                <a:lnTo>
                  <a:pt x="65431" y="8980"/>
                </a:lnTo>
                <a:lnTo>
                  <a:pt x="62460" y="10907"/>
                </a:lnTo>
                <a:lnTo>
                  <a:pt x="59487" y="13184"/>
                </a:lnTo>
                <a:lnTo>
                  <a:pt x="55521" y="15694"/>
                </a:lnTo>
                <a:lnTo>
                  <a:pt x="50893" y="18360"/>
                </a:lnTo>
                <a:lnTo>
                  <a:pt x="45823" y="21129"/>
                </a:lnTo>
                <a:lnTo>
                  <a:pt x="41451" y="24959"/>
                </a:lnTo>
                <a:lnTo>
                  <a:pt x="37544" y="29498"/>
                </a:lnTo>
                <a:lnTo>
                  <a:pt x="33947" y="34508"/>
                </a:lnTo>
                <a:lnTo>
                  <a:pt x="30557" y="39831"/>
                </a:lnTo>
                <a:lnTo>
                  <a:pt x="27305" y="45366"/>
                </a:lnTo>
                <a:lnTo>
                  <a:pt x="24144" y="51039"/>
                </a:lnTo>
                <a:lnTo>
                  <a:pt x="21045" y="55814"/>
                </a:lnTo>
                <a:lnTo>
                  <a:pt x="17987" y="59989"/>
                </a:lnTo>
                <a:lnTo>
                  <a:pt x="14955" y="63765"/>
                </a:lnTo>
                <a:lnTo>
                  <a:pt x="12935" y="68266"/>
                </a:lnTo>
                <a:lnTo>
                  <a:pt x="11588" y="73251"/>
                </a:lnTo>
                <a:lnTo>
                  <a:pt x="10689" y="78559"/>
                </a:lnTo>
                <a:lnTo>
                  <a:pt x="9099" y="84083"/>
                </a:lnTo>
                <a:lnTo>
                  <a:pt x="7046" y="89749"/>
                </a:lnTo>
                <a:lnTo>
                  <a:pt x="4685" y="95511"/>
                </a:lnTo>
                <a:lnTo>
                  <a:pt x="3112" y="101337"/>
                </a:lnTo>
                <a:lnTo>
                  <a:pt x="2062" y="107205"/>
                </a:lnTo>
                <a:lnTo>
                  <a:pt x="1363" y="113101"/>
                </a:lnTo>
                <a:lnTo>
                  <a:pt x="897" y="119017"/>
                </a:lnTo>
                <a:lnTo>
                  <a:pt x="585" y="124944"/>
                </a:lnTo>
                <a:lnTo>
                  <a:pt x="148" y="140122"/>
                </a:lnTo>
                <a:lnTo>
                  <a:pt x="0" y="158880"/>
                </a:lnTo>
                <a:lnTo>
                  <a:pt x="980" y="163427"/>
                </a:lnTo>
                <a:lnTo>
                  <a:pt x="2626" y="167450"/>
                </a:lnTo>
                <a:lnTo>
                  <a:pt x="4715" y="171123"/>
                </a:lnTo>
                <a:lnTo>
                  <a:pt x="7100" y="174565"/>
                </a:lnTo>
                <a:lnTo>
                  <a:pt x="9682" y="177852"/>
                </a:lnTo>
                <a:lnTo>
                  <a:pt x="12396" y="181035"/>
                </a:lnTo>
                <a:lnTo>
                  <a:pt x="15197" y="184150"/>
                </a:lnTo>
                <a:lnTo>
                  <a:pt x="20956" y="190256"/>
                </a:lnTo>
                <a:lnTo>
                  <a:pt x="24873" y="193273"/>
                </a:lnTo>
                <a:lnTo>
                  <a:pt x="29468" y="196277"/>
                </a:lnTo>
                <a:lnTo>
                  <a:pt x="34516" y="199272"/>
                </a:lnTo>
                <a:lnTo>
                  <a:pt x="38874" y="201268"/>
                </a:lnTo>
                <a:lnTo>
                  <a:pt x="42771" y="202599"/>
                </a:lnTo>
                <a:lnTo>
                  <a:pt x="46362" y="203487"/>
                </a:lnTo>
                <a:lnTo>
                  <a:pt x="50739" y="205071"/>
                </a:lnTo>
                <a:lnTo>
                  <a:pt x="55642" y="207118"/>
                </a:lnTo>
                <a:lnTo>
                  <a:pt x="60896" y="209476"/>
                </a:lnTo>
                <a:lnTo>
                  <a:pt x="65390" y="211047"/>
                </a:lnTo>
                <a:lnTo>
                  <a:pt x="69378" y="212095"/>
                </a:lnTo>
                <a:lnTo>
                  <a:pt x="73029" y="212793"/>
                </a:lnTo>
                <a:lnTo>
                  <a:pt x="76455" y="213259"/>
                </a:lnTo>
                <a:lnTo>
                  <a:pt x="79732" y="213570"/>
                </a:lnTo>
                <a:lnTo>
                  <a:pt x="82908" y="213777"/>
                </a:lnTo>
                <a:lnTo>
                  <a:pt x="87010" y="212922"/>
                </a:lnTo>
                <a:lnTo>
                  <a:pt x="91729" y="211361"/>
                </a:lnTo>
                <a:lnTo>
                  <a:pt x="96860" y="209328"/>
                </a:lnTo>
                <a:lnTo>
                  <a:pt x="101272" y="206980"/>
                </a:lnTo>
                <a:lnTo>
                  <a:pt x="105206" y="204423"/>
                </a:lnTo>
                <a:lnTo>
                  <a:pt x="108820" y="201725"/>
                </a:lnTo>
                <a:lnTo>
                  <a:pt x="112222" y="198935"/>
                </a:lnTo>
                <a:lnTo>
                  <a:pt x="115483" y="196083"/>
                </a:lnTo>
                <a:lnTo>
                  <a:pt x="118648" y="193190"/>
                </a:lnTo>
                <a:lnTo>
                  <a:pt x="124812" y="187328"/>
                </a:lnTo>
                <a:lnTo>
                  <a:pt x="136853" y="175481"/>
                </a:lnTo>
                <a:lnTo>
                  <a:pt x="139840" y="171517"/>
                </a:lnTo>
                <a:lnTo>
                  <a:pt x="142824" y="166890"/>
                </a:lnTo>
                <a:lnTo>
                  <a:pt x="145806" y="161821"/>
                </a:lnTo>
                <a:lnTo>
                  <a:pt x="148785" y="157449"/>
                </a:lnTo>
                <a:lnTo>
                  <a:pt x="151764" y="153543"/>
                </a:lnTo>
                <a:lnTo>
                  <a:pt x="154743" y="149947"/>
                </a:lnTo>
                <a:lnTo>
                  <a:pt x="156728" y="145565"/>
                </a:lnTo>
                <a:lnTo>
                  <a:pt x="158051" y="140658"/>
                </a:lnTo>
                <a:lnTo>
                  <a:pt x="158934" y="135404"/>
                </a:lnTo>
                <a:lnTo>
                  <a:pt x="159522" y="130908"/>
                </a:lnTo>
                <a:lnTo>
                  <a:pt x="159914" y="126920"/>
                </a:lnTo>
                <a:lnTo>
                  <a:pt x="160176" y="123268"/>
                </a:lnTo>
                <a:lnTo>
                  <a:pt x="160350" y="118849"/>
                </a:lnTo>
                <a:lnTo>
                  <a:pt x="160595" y="104141"/>
                </a:lnTo>
                <a:lnTo>
                  <a:pt x="160653" y="96488"/>
                </a:lnTo>
                <a:lnTo>
                  <a:pt x="159676" y="93059"/>
                </a:lnTo>
                <a:lnTo>
                  <a:pt x="155945" y="86602"/>
                </a:lnTo>
                <a:lnTo>
                  <a:pt x="154553" y="82499"/>
                </a:lnTo>
                <a:lnTo>
                  <a:pt x="153624" y="77779"/>
                </a:lnTo>
                <a:lnTo>
                  <a:pt x="153006" y="72648"/>
                </a:lnTo>
                <a:lnTo>
                  <a:pt x="151601" y="68235"/>
                </a:lnTo>
                <a:lnTo>
                  <a:pt x="149673" y="64302"/>
                </a:lnTo>
                <a:lnTo>
                  <a:pt x="147395" y="60686"/>
                </a:lnTo>
                <a:lnTo>
                  <a:pt x="144884" y="57284"/>
                </a:lnTo>
                <a:lnTo>
                  <a:pt x="142218" y="54024"/>
                </a:lnTo>
                <a:lnTo>
                  <a:pt x="139449" y="50859"/>
                </a:lnTo>
                <a:lnTo>
                  <a:pt x="136610" y="47756"/>
                </a:lnTo>
                <a:lnTo>
                  <a:pt x="130810" y="41662"/>
                </a:lnTo>
                <a:lnTo>
                  <a:pt x="98191" y="88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34"/>
          <p:cNvSpPr/>
          <p:nvPr/>
        </p:nvSpPr>
        <p:spPr>
          <a:xfrm>
            <a:off x="5706448" y="5357812"/>
            <a:ext cx="178213" cy="232130"/>
          </a:xfrm>
          <a:custGeom>
            <a:avLst/>
            <a:gdLst/>
            <a:ahLst/>
            <a:cxnLst/>
            <a:rect l="0" t="0" r="0" b="0"/>
            <a:pathLst>
              <a:path w="178213" h="232130">
                <a:moveTo>
                  <a:pt x="26411" y="0"/>
                </a:moveTo>
                <a:lnTo>
                  <a:pt x="26411" y="20991"/>
                </a:lnTo>
                <a:lnTo>
                  <a:pt x="25419" y="24908"/>
                </a:lnTo>
                <a:lnTo>
                  <a:pt x="23765" y="29503"/>
                </a:lnTo>
                <a:lnTo>
                  <a:pt x="21671" y="34552"/>
                </a:lnTo>
                <a:lnTo>
                  <a:pt x="20274" y="38909"/>
                </a:lnTo>
                <a:lnTo>
                  <a:pt x="19343" y="42807"/>
                </a:lnTo>
                <a:lnTo>
                  <a:pt x="18722" y="46398"/>
                </a:lnTo>
                <a:lnTo>
                  <a:pt x="17316" y="50775"/>
                </a:lnTo>
                <a:lnTo>
                  <a:pt x="15387" y="55678"/>
                </a:lnTo>
                <a:lnTo>
                  <a:pt x="13109" y="60932"/>
                </a:lnTo>
                <a:lnTo>
                  <a:pt x="11589" y="66418"/>
                </a:lnTo>
                <a:lnTo>
                  <a:pt x="10577" y="72060"/>
                </a:lnTo>
                <a:lnTo>
                  <a:pt x="9901" y="77806"/>
                </a:lnTo>
                <a:lnTo>
                  <a:pt x="9451" y="83620"/>
                </a:lnTo>
                <a:lnTo>
                  <a:pt x="9151" y="89481"/>
                </a:lnTo>
                <a:lnTo>
                  <a:pt x="8951" y="95373"/>
                </a:lnTo>
                <a:lnTo>
                  <a:pt x="7826" y="100293"/>
                </a:lnTo>
                <a:lnTo>
                  <a:pt x="6084" y="104565"/>
                </a:lnTo>
                <a:lnTo>
                  <a:pt x="3930" y="108405"/>
                </a:lnTo>
                <a:lnTo>
                  <a:pt x="2494" y="112950"/>
                </a:lnTo>
                <a:lnTo>
                  <a:pt x="1536" y="117964"/>
                </a:lnTo>
                <a:lnTo>
                  <a:pt x="898" y="123291"/>
                </a:lnTo>
                <a:lnTo>
                  <a:pt x="473" y="128827"/>
                </a:lnTo>
                <a:lnTo>
                  <a:pt x="189" y="134501"/>
                </a:lnTo>
                <a:lnTo>
                  <a:pt x="0" y="140269"/>
                </a:lnTo>
                <a:lnTo>
                  <a:pt x="866" y="145106"/>
                </a:lnTo>
                <a:lnTo>
                  <a:pt x="2436" y="149324"/>
                </a:lnTo>
                <a:lnTo>
                  <a:pt x="4474" y="153127"/>
                </a:lnTo>
                <a:lnTo>
                  <a:pt x="5833" y="157647"/>
                </a:lnTo>
                <a:lnTo>
                  <a:pt x="6740" y="162645"/>
                </a:lnTo>
                <a:lnTo>
                  <a:pt x="7344" y="167961"/>
                </a:lnTo>
                <a:lnTo>
                  <a:pt x="8738" y="172498"/>
                </a:lnTo>
                <a:lnTo>
                  <a:pt x="10660" y="176514"/>
                </a:lnTo>
                <a:lnTo>
                  <a:pt x="12934" y="180184"/>
                </a:lnTo>
                <a:lnTo>
                  <a:pt x="15442" y="184615"/>
                </a:lnTo>
                <a:lnTo>
                  <a:pt x="20874" y="194830"/>
                </a:lnTo>
                <a:lnTo>
                  <a:pt x="23712" y="199340"/>
                </a:lnTo>
                <a:lnTo>
                  <a:pt x="26596" y="203338"/>
                </a:lnTo>
                <a:lnTo>
                  <a:pt x="29511" y="206997"/>
                </a:lnTo>
                <a:lnTo>
                  <a:pt x="32447" y="209435"/>
                </a:lnTo>
                <a:lnTo>
                  <a:pt x="35395" y="211061"/>
                </a:lnTo>
                <a:lnTo>
                  <a:pt x="38354" y="212145"/>
                </a:lnTo>
                <a:lnTo>
                  <a:pt x="41318" y="213860"/>
                </a:lnTo>
                <a:lnTo>
                  <a:pt x="44286" y="215995"/>
                </a:lnTo>
                <a:lnTo>
                  <a:pt x="47258" y="218411"/>
                </a:lnTo>
                <a:lnTo>
                  <a:pt x="50230" y="221014"/>
                </a:lnTo>
                <a:lnTo>
                  <a:pt x="53205" y="223741"/>
                </a:lnTo>
                <a:lnTo>
                  <a:pt x="56180" y="226551"/>
                </a:lnTo>
                <a:lnTo>
                  <a:pt x="59155" y="228425"/>
                </a:lnTo>
                <a:lnTo>
                  <a:pt x="62131" y="229674"/>
                </a:lnTo>
                <a:lnTo>
                  <a:pt x="65107" y="230507"/>
                </a:lnTo>
                <a:lnTo>
                  <a:pt x="68084" y="231062"/>
                </a:lnTo>
                <a:lnTo>
                  <a:pt x="71060" y="231432"/>
                </a:lnTo>
                <a:lnTo>
                  <a:pt x="74036" y="231678"/>
                </a:lnTo>
                <a:lnTo>
                  <a:pt x="78005" y="231843"/>
                </a:lnTo>
                <a:lnTo>
                  <a:pt x="92079" y="232074"/>
                </a:lnTo>
                <a:lnTo>
                  <a:pt x="99584" y="232129"/>
                </a:lnTo>
                <a:lnTo>
                  <a:pt x="102974" y="231151"/>
                </a:lnTo>
                <a:lnTo>
                  <a:pt x="106226" y="229507"/>
                </a:lnTo>
                <a:lnTo>
                  <a:pt x="109386" y="227419"/>
                </a:lnTo>
                <a:lnTo>
                  <a:pt x="112486" y="225034"/>
                </a:lnTo>
                <a:lnTo>
                  <a:pt x="115544" y="222452"/>
                </a:lnTo>
                <a:lnTo>
                  <a:pt x="118576" y="219739"/>
                </a:lnTo>
                <a:lnTo>
                  <a:pt x="124589" y="214079"/>
                </a:lnTo>
                <a:lnTo>
                  <a:pt x="127581" y="211180"/>
                </a:lnTo>
                <a:lnTo>
                  <a:pt x="131561" y="208256"/>
                </a:lnTo>
                <a:lnTo>
                  <a:pt x="136199" y="205314"/>
                </a:lnTo>
                <a:lnTo>
                  <a:pt x="141275" y="202360"/>
                </a:lnTo>
                <a:lnTo>
                  <a:pt x="145651" y="198406"/>
                </a:lnTo>
                <a:lnTo>
                  <a:pt x="149560" y="193787"/>
                </a:lnTo>
                <a:lnTo>
                  <a:pt x="153159" y="188723"/>
                </a:lnTo>
                <a:lnTo>
                  <a:pt x="155558" y="183362"/>
                </a:lnTo>
                <a:lnTo>
                  <a:pt x="157157" y="177803"/>
                </a:lnTo>
                <a:lnTo>
                  <a:pt x="158224" y="172114"/>
                </a:lnTo>
                <a:lnTo>
                  <a:pt x="159927" y="167329"/>
                </a:lnTo>
                <a:lnTo>
                  <a:pt x="162055" y="163146"/>
                </a:lnTo>
                <a:lnTo>
                  <a:pt x="164464" y="159366"/>
                </a:lnTo>
                <a:lnTo>
                  <a:pt x="167064" y="154861"/>
                </a:lnTo>
                <a:lnTo>
                  <a:pt x="172598" y="144564"/>
                </a:lnTo>
                <a:lnTo>
                  <a:pt x="174471" y="139040"/>
                </a:lnTo>
                <a:lnTo>
                  <a:pt x="175720" y="133373"/>
                </a:lnTo>
                <a:lnTo>
                  <a:pt x="176551" y="127610"/>
                </a:lnTo>
                <a:lnTo>
                  <a:pt x="177106" y="122777"/>
                </a:lnTo>
                <a:lnTo>
                  <a:pt x="177476" y="118562"/>
                </a:lnTo>
                <a:lnTo>
                  <a:pt x="177723" y="114760"/>
                </a:lnTo>
                <a:lnTo>
                  <a:pt x="177996" y="107890"/>
                </a:lnTo>
                <a:lnTo>
                  <a:pt x="178118" y="100537"/>
                </a:lnTo>
                <a:lnTo>
                  <a:pt x="178212" y="68842"/>
                </a:lnTo>
                <a:lnTo>
                  <a:pt x="177221" y="65738"/>
                </a:lnTo>
                <a:lnTo>
                  <a:pt x="173474" y="59644"/>
                </a:lnTo>
                <a:lnTo>
                  <a:pt x="171147" y="53628"/>
                </a:lnTo>
                <a:lnTo>
                  <a:pt x="170527" y="50635"/>
                </a:lnTo>
                <a:lnTo>
                  <a:pt x="167191" y="44664"/>
                </a:lnTo>
                <a:lnTo>
                  <a:pt x="161706" y="37486"/>
                </a:lnTo>
                <a:lnTo>
                  <a:pt x="158310" y="33858"/>
                </a:lnTo>
                <a:lnTo>
                  <a:pt x="151427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35"/>
          <p:cNvSpPr/>
          <p:nvPr/>
        </p:nvSpPr>
        <p:spPr>
          <a:xfrm>
            <a:off x="5947171" y="5322204"/>
            <a:ext cx="151806" cy="266427"/>
          </a:xfrm>
          <a:custGeom>
            <a:avLst/>
            <a:gdLst/>
            <a:ahLst/>
            <a:cxnLst/>
            <a:rect l="0" t="0" r="0" b="0"/>
            <a:pathLst>
              <a:path w="151806" h="266427">
                <a:moveTo>
                  <a:pt x="151805" y="26678"/>
                </a:moveTo>
                <a:lnTo>
                  <a:pt x="143244" y="9555"/>
                </a:lnTo>
                <a:lnTo>
                  <a:pt x="140393" y="9146"/>
                </a:lnTo>
                <a:lnTo>
                  <a:pt x="138244" y="9037"/>
                </a:lnTo>
                <a:lnTo>
                  <a:pt x="136811" y="7972"/>
                </a:lnTo>
                <a:lnTo>
                  <a:pt x="135856" y="6271"/>
                </a:lnTo>
                <a:lnTo>
                  <a:pt x="135219" y="4143"/>
                </a:lnTo>
                <a:lnTo>
                  <a:pt x="133802" y="2725"/>
                </a:lnTo>
                <a:lnTo>
                  <a:pt x="131866" y="1780"/>
                </a:lnTo>
                <a:lnTo>
                  <a:pt x="129582" y="1150"/>
                </a:lnTo>
                <a:lnTo>
                  <a:pt x="127068" y="730"/>
                </a:lnTo>
                <a:lnTo>
                  <a:pt x="124400" y="450"/>
                </a:lnTo>
                <a:lnTo>
                  <a:pt x="121629" y="263"/>
                </a:lnTo>
                <a:lnTo>
                  <a:pt x="118789" y="138"/>
                </a:lnTo>
                <a:lnTo>
                  <a:pt x="112988" y="0"/>
                </a:lnTo>
                <a:lnTo>
                  <a:pt x="110052" y="955"/>
                </a:lnTo>
                <a:lnTo>
                  <a:pt x="107102" y="2584"/>
                </a:lnTo>
                <a:lnTo>
                  <a:pt x="104144" y="4663"/>
                </a:lnTo>
                <a:lnTo>
                  <a:pt x="101179" y="6048"/>
                </a:lnTo>
                <a:lnTo>
                  <a:pt x="98211" y="6972"/>
                </a:lnTo>
                <a:lnTo>
                  <a:pt x="95240" y="7587"/>
                </a:lnTo>
                <a:lnTo>
                  <a:pt x="91275" y="7998"/>
                </a:lnTo>
                <a:lnTo>
                  <a:pt x="86647" y="8272"/>
                </a:lnTo>
                <a:lnTo>
                  <a:pt x="81577" y="8454"/>
                </a:lnTo>
                <a:lnTo>
                  <a:pt x="77205" y="9568"/>
                </a:lnTo>
                <a:lnTo>
                  <a:pt x="73298" y="11303"/>
                </a:lnTo>
                <a:lnTo>
                  <a:pt x="69702" y="13452"/>
                </a:lnTo>
                <a:lnTo>
                  <a:pt x="66311" y="15876"/>
                </a:lnTo>
                <a:lnTo>
                  <a:pt x="63060" y="18485"/>
                </a:lnTo>
                <a:lnTo>
                  <a:pt x="59899" y="21216"/>
                </a:lnTo>
                <a:lnTo>
                  <a:pt x="55808" y="23037"/>
                </a:lnTo>
                <a:lnTo>
                  <a:pt x="51096" y="24251"/>
                </a:lnTo>
                <a:lnTo>
                  <a:pt x="45970" y="25060"/>
                </a:lnTo>
                <a:lnTo>
                  <a:pt x="42553" y="26592"/>
                </a:lnTo>
                <a:lnTo>
                  <a:pt x="40275" y="28605"/>
                </a:lnTo>
                <a:lnTo>
                  <a:pt x="36752" y="33488"/>
                </a:lnTo>
                <a:lnTo>
                  <a:pt x="34423" y="36179"/>
                </a:lnTo>
                <a:lnTo>
                  <a:pt x="31878" y="38965"/>
                </a:lnTo>
                <a:lnTo>
                  <a:pt x="30182" y="41815"/>
                </a:lnTo>
                <a:lnTo>
                  <a:pt x="28298" y="47627"/>
                </a:lnTo>
                <a:lnTo>
                  <a:pt x="26803" y="49574"/>
                </a:lnTo>
                <a:lnTo>
                  <a:pt x="24814" y="50871"/>
                </a:lnTo>
                <a:lnTo>
                  <a:pt x="22496" y="51737"/>
                </a:lnTo>
                <a:lnTo>
                  <a:pt x="20950" y="53306"/>
                </a:lnTo>
                <a:lnTo>
                  <a:pt x="19920" y="55345"/>
                </a:lnTo>
                <a:lnTo>
                  <a:pt x="19233" y="57695"/>
                </a:lnTo>
                <a:lnTo>
                  <a:pt x="19768" y="60255"/>
                </a:lnTo>
                <a:lnTo>
                  <a:pt x="23007" y="65745"/>
                </a:lnTo>
                <a:lnTo>
                  <a:pt x="25109" y="71491"/>
                </a:lnTo>
                <a:lnTo>
                  <a:pt x="25669" y="74413"/>
                </a:lnTo>
                <a:lnTo>
                  <a:pt x="28937" y="80306"/>
                </a:lnTo>
                <a:lnTo>
                  <a:pt x="31198" y="83266"/>
                </a:lnTo>
                <a:lnTo>
                  <a:pt x="33697" y="86232"/>
                </a:lnTo>
                <a:lnTo>
                  <a:pt x="36356" y="89201"/>
                </a:lnTo>
                <a:lnTo>
                  <a:pt x="41954" y="95146"/>
                </a:lnTo>
                <a:lnTo>
                  <a:pt x="47751" y="101095"/>
                </a:lnTo>
                <a:lnTo>
                  <a:pt x="51678" y="104071"/>
                </a:lnTo>
                <a:lnTo>
                  <a:pt x="56280" y="107047"/>
                </a:lnTo>
                <a:lnTo>
                  <a:pt x="61333" y="110023"/>
                </a:lnTo>
                <a:lnTo>
                  <a:pt x="65693" y="112999"/>
                </a:lnTo>
                <a:lnTo>
                  <a:pt x="69592" y="115976"/>
                </a:lnTo>
                <a:lnTo>
                  <a:pt x="73184" y="118952"/>
                </a:lnTo>
                <a:lnTo>
                  <a:pt x="76571" y="121929"/>
                </a:lnTo>
                <a:lnTo>
                  <a:pt x="82979" y="127881"/>
                </a:lnTo>
                <a:lnTo>
                  <a:pt x="115520" y="160072"/>
                </a:lnTo>
                <a:lnTo>
                  <a:pt x="118685" y="163232"/>
                </a:lnTo>
                <a:lnTo>
                  <a:pt x="121788" y="167324"/>
                </a:lnTo>
                <a:lnTo>
                  <a:pt x="124848" y="172036"/>
                </a:lnTo>
                <a:lnTo>
                  <a:pt x="127881" y="177161"/>
                </a:lnTo>
                <a:lnTo>
                  <a:pt x="130895" y="181571"/>
                </a:lnTo>
                <a:lnTo>
                  <a:pt x="133895" y="185502"/>
                </a:lnTo>
                <a:lnTo>
                  <a:pt x="136889" y="189116"/>
                </a:lnTo>
                <a:lnTo>
                  <a:pt x="139876" y="192517"/>
                </a:lnTo>
                <a:lnTo>
                  <a:pt x="142860" y="195777"/>
                </a:lnTo>
                <a:lnTo>
                  <a:pt x="145842" y="198942"/>
                </a:lnTo>
                <a:lnTo>
                  <a:pt x="147829" y="202044"/>
                </a:lnTo>
                <a:lnTo>
                  <a:pt x="150038" y="208137"/>
                </a:lnTo>
                <a:lnTo>
                  <a:pt x="151020" y="214152"/>
                </a:lnTo>
                <a:lnTo>
                  <a:pt x="151456" y="220133"/>
                </a:lnTo>
                <a:lnTo>
                  <a:pt x="151650" y="226098"/>
                </a:lnTo>
                <a:lnTo>
                  <a:pt x="151791" y="239226"/>
                </a:lnTo>
                <a:lnTo>
                  <a:pt x="149153" y="242852"/>
                </a:lnTo>
                <a:lnTo>
                  <a:pt x="147060" y="245208"/>
                </a:lnTo>
                <a:lnTo>
                  <a:pt x="144674" y="246779"/>
                </a:lnTo>
                <a:lnTo>
                  <a:pt x="142089" y="247826"/>
                </a:lnTo>
                <a:lnTo>
                  <a:pt x="139375" y="248524"/>
                </a:lnTo>
                <a:lnTo>
                  <a:pt x="136573" y="248990"/>
                </a:lnTo>
                <a:lnTo>
                  <a:pt x="133712" y="249300"/>
                </a:lnTo>
                <a:lnTo>
                  <a:pt x="130814" y="249507"/>
                </a:lnTo>
                <a:lnTo>
                  <a:pt x="127889" y="250637"/>
                </a:lnTo>
                <a:lnTo>
                  <a:pt x="124947" y="252382"/>
                </a:lnTo>
                <a:lnTo>
                  <a:pt x="121993" y="254538"/>
                </a:lnTo>
                <a:lnTo>
                  <a:pt x="118040" y="255976"/>
                </a:lnTo>
                <a:lnTo>
                  <a:pt x="113420" y="256934"/>
                </a:lnTo>
                <a:lnTo>
                  <a:pt x="108356" y="257573"/>
                </a:lnTo>
                <a:lnTo>
                  <a:pt x="103987" y="258991"/>
                </a:lnTo>
                <a:lnTo>
                  <a:pt x="100083" y="260928"/>
                </a:lnTo>
                <a:lnTo>
                  <a:pt x="96488" y="263212"/>
                </a:lnTo>
                <a:lnTo>
                  <a:pt x="93099" y="264735"/>
                </a:lnTo>
                <a:lnTo>
                  <a:pt x="89847" y="265750"/>
                </a:lnTo>
                <a:lnTo>
                  <a:pt x="86687" y="266426"/>
                </a:lnTo>
                <a:lnTo>
                  <a:pt x="82596" y="265885"/>
                </a:lnTo>
                <a:lnTo>
                  <a:pt x="77885" y="264533"/>
                </a:lnTo>
                <a:lnTo>
                  <a:pt x="72759" y="262639"/>
                </a:lnTo>
                <a:lnTo>
                  <a:pt x="68350" y="261376"/>
                </a:lnTo>
                <a:lnTo>
                  <a:pt x="64418" y="260534"/>
                </a:lnTo>
                <a:lnTo>
                  <a:pt x="60805" y="259973"/>
                </a:lnTo>
                <a:lnTo>
                  <a:pt x="56412" y="259599"/>
                </a:lnTo>
                <a:lnTo>
                  <a:pt x="51499" y="259349"/>
                </a:lnTo>
                <a:lnTo>
                  <a:pt x="37748" y="258998"/>
                </a:lnTo>
                <a:lnTo>
                  <a:pt x="34095" y="258949"/>
                </a:lnTo>
                <a:lnTo>
                  <a:pt x="30667" y="257924"/>
                </a:lnTo>
                <a:lnTo>
                  <a:pt x="27391" y="256248"/>
                </a:lnTo>
                <a:lnTo>
                  <a:pt x="24214" y="254139"/>
                </a:lnTo>
                <a:lnTo>
                  <a:pt x="21104" y="252733"/>
                </a:lnTo>
                <a:lnTo>
                  <a:pt x="18038" y="251796"/>
                </a:lnTo>
                <a:lnTo>
                  <a:pt x="10729" y="250291"/>
                </a:lnTo>
                <a:lnTo>
                  <a:pt x="7084" y="250085"/>
                </a:lnTo>
                <a:lnTo>
                  <a:pt x="0" y="24992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36"/>
          <p:cNvSpPr/>
          <p:nvPr/>
        </p:nvSpPr>
        <p:spPr>
          <a:xfrm>
            <a:off x="6438383" y="5286779"/>
            <a:ext cx="223164" cy="258434"/>
          </a:xfrm>
          <a:custGeom>
            <a:avLst/>
            <a:gdLst/>
            <a:ahLst/>
            <a:cxnLst/>
            <a:rect l="0" t="0" r="0" b="0"/>
            <a:pathLst>
              <a:path w="223164" h="258434">
                <a:moveTo>
                  <a:pt x="214234" y="62103"/>
                </a:moveTo>
                <a:lnTo>
                  <a:pt x="209494" y="47882"/>
                </a:lnTo>
                <a:lnTo>
                  <a:pt x="208097" y="42701"/>
                </a:lnTo>
                <a:lnTo>
                  <a:pt x="207166" y="38254"/>
                </a:lnTo>
                <a:lnTo>
                  <a:pt x="206545" y="34298"/>
                </a:lnTo>
                <a:lnTo>
                  <a:pt x="203210" y="27256"/>
                </a:lnTo>
                <a:lnTo>
                  <a:pt x="197725" y="19391"/>
                </a:lnTo>
                <a:lnTo>
                  <a:pt x="192033" y="13288"/>
                </a:lnTo>
                <a:lnTo>
                  <a:pt x="189512" y="11701"/>
                </a:lnTo>
                <a:lnTo>
                  <a:pt x="184064" y="9936"/>
                </a:lnTo>
                <a:lnTo>
                  <a:pt x="178335" y="6507"/>
                </a:lnTo>
                <a:lnTo>
                  <a:pt x="175419" y="4203"/>
                </a:lnTo>
                <a:lnTo>
                  <a:pt x="172482" y="2667"/>
                </a:lnTo>
                <a:lnTo>
                  <a:pt x="166573" y="961"/>
                </a:lnTo>
                <a:lnTo>
                  <a:pt x="162616" y="506"/>
                </a:lnTo>
                <a:lnTo>
                  <a:pt x="157994" y="202"/>
                </a:lnTo>
                <a:lnTo>
                  <a:pt x="152928" y="0"/>
                </a:lnTo>
                <a:lnTo>
                  <a:pt x="148559" y="857"/>
                </a:lnTo>
                <a:lnTo>
                  <a:pt x="144653" y="2421"/>
                </a:lnTo>
                <a:lnTo>
                  <a:pt x="141058" y="4456"/>
                </a:lnTo>
                <a:lnTo>
                  <a:pt x="131771" y="9363"/>
                </a:lnTo>
                <a:lnTo>
                  <a:pt x="126517" y="12060"/>
                </a:lnTo>
                <a:lnTo>
                  <a:pt x="121029" y="13859"/>
                </a:lnTo>
                <a:lnTo>
                  <a:pt x="115385" y="15057"/>
                </a:lnTo>
                <a:lnTo>
                  <a:pt x="109640" y="15857"/>
                </a:lnTo>
                <a:lnTo>
                  <a:pt x="103825" y="17382"/>
                </a:lnTo>
                <a:lnTo>
                  <a:pt x="97963" y="19390"/>
                </a:lnTo>
                <a:lnTo>
                  <a:pt x="92072" y="21722"/>
                </a:lnTo>
                <a:lnTo>
                  <a:pt x="86160" y="25260"/>
                </a:lnTo>
                <a:lnTo>
                  <a:pt x="80234" y="29604"/>
                </a:lnTo>
                <a:lnTo>
                  <a:pt x="74299" y="34484"/>
                </a:lnTo>
                <a:lnTo>
                  <a:pt x="69350" y="38730"/>
                </a:lnTo>
                <a:lnTo>
                  <a:pt x="65059" y="42553"/>
                </a:lnTo>
                <a:lnTo>
                  <a:pt x="61206" y="46093"/>
                </a:lnTo>
                <a:lnTo>
                  <a:pt x="56653" y="49445"/>
                </a:lnTo>
                <a:lnTo>
                  <a:pt x="51633" y="52672"/>
                </a:lnTo>
                <a:lnTo>
                  <a:pt x="46302" y="55816"/>
                </a:lnTo>
                <a:lnTo>
                  <a:pt x="41756" y="58904"/>
                </a:lnTo>
                <a:lnTo>
                  <a:pt x="37733" y="61955"/>
                </a:lnTo>
                <a:lnTo>
                  <a:pt x="34059" y="64981"/>
                </a:lnTo>
                <a:lnTo>
                  <a:pt x="30617" y="68983"/>
                </a:lnTo>
                <a:lnTo>
                  <a:pt x="27330" y="73634"/>
                </a:lnTo>
                <a:lnTo>
                  <a:pt x="24147" y="78721"/>
                </a:lnTo>
                <a:lnTo>
                  <a:pt x="20041" y="84096"/>
                </a:lnTo>
                <a:lnTo>
                  <a:pt x="15319" y="89663"/>
                </a:lnTo>
                <a:lnTo>
                  <a:pt x="10186" y="95359"/>
                </a:lnTo>
                <a:lnTo>
                  <a:pt x="6764" y="101141"/>
                </a:lnTo>
                <a:lnTo>
                  <a:pt x="4484" y="106980"/>
                </a:lnTo>
                <a:lnTo>
                  <a:pt x="2962" y="112857"/>
                </a:lnTo>
                <a:lnTo>
                  <a:pt x="1949" y="118760"/>
                </a:lnTo>
                <a:lnTo>
                  <a:pt x="1273" y="124679"/>
                </a:lnTo>
                <a:lnTo>
                  <a:pt x="822" y="130610"/>
                </a:lnTo>
                <a:lnTo>
                  <a:pt x="322" y="139845"/>
                </a:lnTo>
                <a:lnTo>
                  <a:pt x="189" y="143696"/>
                </a:lnTo>
                <a:lnTo>
                  <a:pt x="0" y="158599"/>
                </a:lnTo>
                <a:lnTo>
                  <a:pt x="966" y="164137"/>
                </a:lnTo>
                <a:lnTo>
                  <a:pt x="2602" y="169813"/>
                </a:lnTo>
                <a:lnTo>
                  <a:pt x="4685" y="175581"/>
                </a:lnTo>
                <a:lnTo>
                  <a:pt x="7066" y="181412"/>
                </a:lnTo>
                <a:lnTo>
                  <a:pt x="9645" y="187282"/>
                </a:lnTo>
                <a:lnTo>
                  <a:pt x="12357" y="193181"/>
                </a:lnTo>
                <a:lnTo>
                  <a:pt x="16150" y="198106"/>
                </a:lnTo>
                <a:lnTo>
                  <a:pt x="20662" y="202382"/>
                </a:lnTo>
                <a:lnTo>
                  <a:pt x="25655" y="206223"/>
                </a:lnTo>
                <a:lnTo>
                  <a:pt x="29975" y="210769"/>
                </a:lnTo>
                <a:lnTo>
                  <a:pt x="33848" y="215785"/>
                </a:lnTo>
                <a:lnTo>
                  <a:pt x="37422" y="221112"/>
                </a:lnTo>
                <a:lnTo>
                  <a:pt x="41789" y="225656"/>
                </a:lnTo>
                <a:lnTo>
                  <a:pt x="46684" y="229677"/>
                </a:lnTo>
                <a:lnTo>
                  <a:pt x="51933" y="233351"/>
                </a:lnTo>
                <a:lnTo>
                  <a:pt x="57416" y="236791"/>
                </a:lnTo>
                <a:lnTo>
                  <a:pt x="63055" y="240078"/>
                </a:lnTo>
                <a:lnTo>
                  <a:pt x="68800" y="243261"/>
                </a:lnTo>
                <a:lnTo>
                  <a:pt x="74614" y="245383"/>
                </a:lnTo>
                <a:lnTo>
                  <a:pt x="80474" y="246797"/>
                </a:lnTo>
                <a:lnTo>
                  <a:pt x="86366" y="247740"/>
                </a:lnTo>
                <a:lnTo>
                  <a:pt x="92278" y="249361"/>
                </a:lnTo>
                <a:lnTo>
                  <a:pt x="98202" y="251434"/>
                </a:lnTo>
                <a:lnTo>
                  <a:pt x="104137" y="253808"/>
                </a:lnTo>
                <a:lnTo>
                  <a:pt x="110078" y="255391"/>
                </a:lnTo>
                <a:lnTo>
                  <a:pt x="116023" y="256446"/>
                </a:lnTo>
                <a:lnTo>
                  <a:pt x="121971" y="257150"/>
                </a:lnTo>
                <a:lnTo>
                  <a:pt x="127920" y="257619"/>
                </a:lnTo>
                <a:lnTo>
                  <a:pt x="133871" y="257931"/>
                </a:lnTo>
                <a:lnTo>
                  <a:pt x="145775" y="258279"/>
                </a:lnTo>
                <a:lnTo>
                  <a:pt x="157680" y="258433"/>
                </a:lnTo>
                <a:lnTo>
                  <a:pt x="162641" y="257482"/>
                </a:lnTo>
                <a:lnTo>
                  <a:pt x="166940" y="255855"/>
                </a:lnTo>
                <a:lnTo>
                  <a:pt x="170798" y="253779"/>
                </a:lnTo>
                <a:lnTo>
                  <a:pt x="178331" y="251403"/>
                </a:lnTo>
                <a:lnTo>
                  <a:pt x="188314" y="248827"/>
                </a:lnTo>
                <a:lnTo>
                  <a:pt x="223163" y="2406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37"/>
          <p:cNvSpPr/>
          <p:nvPr/>
        </p:nvSpPr>
        <p:spPr>
          <a:xfrm>
            <a:off x="6732984" y="5295304"/>
            <a:ext cx="151806" cy="223207"/>
          </a:xfrm>
          <a:custGeom>
            <a:avLst/>
            <a:gdLst/>
            <a:ahLst/>
            <a:cxnLst/>
            <a:rect l="0" t="0" r="0" b="0"/>
            <a:pathLst>
              <a:path w="151806" h="223207">
                <a:moveTo>
                  <a:pt x="0" y="53578"/>
                </a:moveTo>
                <a:lnTo>
                  <a:pt x="0" y="45016"/>
                </a:lnTo>
                <a:lnTo>
                  <a:pt x="4740" y="40017"/>
                </a:lnTo>
                <a:lnTo>
                  <a:pt x="7129" y="38584"/>
                </a:lnTo>
                <a:lnTo>
                  <a:pt x="9713" y="37629"/>
                </a:lnTo>
                <a:lnTo>
                  <a:pt x="16250" y="36096"/>
                </a:lnTo>
                <a:lnTo>
                  <a:pt x="16786" y="36963"/>
                </a:lnTo>
                <a:lnTo>
                  <a:pt x="17383" y="40571"/>
                </a:lnTo>
                <a:lnTo>
                  <a:pt x="17648" y="45483"/>
                </a:lnTo>
                <a:lnTo>
                  <a:pt x="17818" y="51979"/>
                </a:lnTo>
                <a:lnTo>
                  <a:pt x="17858" y="96680"/>
                </a:lnTo>
                <a:lnTo>
                  <a:pt x="16867" y="101165"/>
                </a:lnTo>
                <a:lnTo>
                  <a:pt x="15213" y="105146"/>
                </a:lnTo>
                <a:lnTo>
                  <a:pt x="13118" y="108793"/>
                </a:lnTo>
                <a:lnTo>
                  <a:pt x="11722" y="113208"/>
                </a:lnTo>
                <a:lnTo>
                  <a:pt x="10791" y="118136"/>
                </a:lnTo>
                <a:lnTo>
                  <a:pt x="10171" y="123406"/>
                </a:lnTo>
                <a:lnTo>
                  <a:pt x="9757" y="127912"/>
                </a:lnTo>
                <a:lnTo>
                  <a:pt x="9481" y="131907"/>
                </a:lnTo>
                <a:lnTo>
                  <a:pt x="9298" y="135563"/>
                </a:lnTo>
                <a:lnTo>
                  <a:pt x="9093" y="144917"/>
                </a:lnTo>
                <a:lnTo>
                  <a:pt x="8930" y="223206"/>
                </a:lnTo>
                <a:lnTo>
                  <a:pt x="8930" y="215551"/>
                </a:lnTo>
                <a:lnTo>
                  <a:pt x="13670" y="209939"/>
                </a:lnTo>
                <a:lnTo>
                  <a:pt x="15066" y="207428"/>
                </a:lnTo>
                <a:lnTo>
                  <a:pt x="16618" y="201993"/>
                </a:lnTo>
                <a:lnTo>
                  <a:pt x="18024" y="198161"/>
                </a:lnTo>
                <a:lnTo>
                  <a:pt x="19954" y="193624"/>
                </a:lnTo>
                <a:lnTo>
                  <a:pt x="22232" y="188614"/>
                </a:lnTo>
                <a:lnTo>
                  <a:pt x="23751" y="184282"/>
                </a:lnTo>
                <a:lnTo>
                  <a:pt x="24763" y="180401"/>
                </a:lnTo>
                <a:lnTo>
                  <a:pt x="25439" y="176823"/>
                </a:lnTo>
                <a:lnTo>
                  <a:pt x="26881" y="172452"/>
                </a:lnTo>
                <a:lnTo>
                  <a:pt x="28835" y="167554"/>
                </a:lnTo>
                <a:lnTo>
                  <a:pt x="31130" y="162304"/>
                </a:lnTo>
                <a:lnTo>
                  <a:pt x="32659" y="157812"/>
                </a:lnTo>
                <a:lnTo>
                  <a:pt x="33679" y="153826"/>
                </a:lnTo>
                <a:lnTo>
                  <a:pt x="34359" y="150175"/>
                </a:lnTo>
                <a:lnTo>
                  <a:pt x="35804" y="145758"/>
                </a:lnTo>
                <a:lnTo>
                  <a:pt x="37760" y="140828"/>
                </a:lnTo>
                <a:lnTo>
                  <a:pt x="40056" y="135558"/>
                </a:lnTo>
                <a:lnTo>
                  <a:pt x="41587" y="130060"/>
                </a:lnTo>
                <a:lnTo>
                  <a:pt x="42607" y="124409"/>
                </a:lnTo>
                <a:lnTo>
                  <a:pt x="43287" y="118658"/>
                </a:lnTo>
                <a:lnTo>
                  <a:pt x="44734" y="113832"/>
                </a:lnTo>
                <a:lnTo>
                  <a:pt x="46689" y="109622"/>
                </a:lnTo>
                <a:lnTo>
                  <a:pt x="48985" y="105824"/>
                </a:lnTo>
                <a:lnTo>
                  <a:pt x="50517" y="101307"/>
                </a:lnTo>
                <a:lnTo>
                  <a:pt x="51537" y="96312"/>
                </a:lnTo>
                <a:lnTo>
                  <a:pt x="52217" y="90997"/>
                </a:lnTo>
                <a:lnTo>
                  <a:pt x="53663" y="85469"/>
                </a:lnTo>
                <a:lnTo>
                  <a:pt x="55619" y="79800"/>
                </a:lnTo>
                <a:lnTo>
                  <a:pt x="57915" y="74036"/>
                </a:lnTo>
                <a:lnTo>
                  <a:pt x="60438" y="69201"/>
                </a:lnTo>
                <a:lnTo>
                  <a:pt x="63112" y="64986"/>
                </a:lnTo>
                <a:lnTo>
                  <a:pt x="65887" y="61183"/>
                </a:lnTo>
                <a:lnTo>
                  <a:pt x="67737" y="56664"/>
                </a:lnTo>
                <a:lnTo>
                  <a:pt x="68971" y="51666"/>
                </a:lnTo>
                <a:lnTo>
                  <a:pt x="69793" y="46351"/>
                </a:lnTo>
                <a:lnTo>
                  <a:pt x="71334" y="41815"/>
                </a:lnTo>
                <a:lnTo>
                  <a:pt x="73353" y="37798"/>
                </a:lnTo>
                <a:lnTo>
                  <a:pt x="75691" y="34129"/>
                </a:lnTo>
                <a:lnTo>
                  <a:pt x="78242" y="30690"/>
                </a:lnTo>
                <a:lnTo>
                  <a:pt x="80934" y="27405"/>
                </a:lnTo>
                <a:lnTo>
                  <a:pt x="83722" y="24223"/>
                </a:lnTo>
                <a:lnTo>
                  <a:pt x="87564" y="22102"/>
                </a:lnTo>
                <a:lnTo>
                  <a:pt x="92111" y="20688"/>
                </a:lnTo>
                <a:lnTo>
                  <a:pt x="97126" y="19745"/>
                </a:lnTo>
                <a:lnTo>
                  <a:pt x="101461" y="18124"/>
                </a:lnTo>
                <a:lnTo>
                  <a:pt x="105345" y="16052"/>
                </a:lnTo>
                <a:lnTo>
                  <a:pt x="108925" y="13678"/>
                </a:lnTo>
                <a:lnTo>
                  <a:pt x="113296" y="11103"/>
                </a:lnTo>
                <a:lnTo>
                  <a:pt x="118194" y="8394"/>
                </a:lnTo>
                <a:lnTo>
                  <a:pt x="123445" y="5596"/>
                </a:lnTo>
                <a:lnTo>
                  <a:pt x="128929" y="3731"/>
                </a:lnTo>
                <a:lnTo>
                  <a:pt x="134570" y="2488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38"/>
          <p:cNvSpPr/>
          <p:nvPr/>
        </p:nvSpPr>
        <p:spPr>
          <a:xfrm>
            <a:off x="6938383" y="5331023"/>
            <a:ext cx="151789" cy="187511"/>
          </a:xfrm>
          <a:custGeom>
            <a:avLst/>
            <a:gdLst/>
            <a:ahLst/>
            <a:cxnLst/>
            <a:rect l="0" t="0" r="0" b="0"/>
            <a:pathLst>
              <a:path w="151789" h="187511">
                <a:moveTo>
                  <a:pt x="151788" y="0"/>
                </a:moveTo>
                <a:lnTo>
                  <a:pt x="147048" y="0"/>
                </a:lnTo>
                <a:lnTo>
                  <a:pt x="144659" y="992"/>
                </a:lnTo>
                <a:lnTo>
                  <a:pt x="142075" y="2646"/>
                </a:lnTo>
                <a:lnTo>
                  <a:pt x="139360" y="4740"/>
                </a:lnTo>
                <a:lnTo>
                  <a:pt x="136557" y="6137"/>
                </a:lnTo>
                <a:lnTo>
                  <a:pt x="133696" y="7068"/>
                </a:lnTo>
                <a:lnTo>
                  <a:pt x="130798" y="7689"/>
                </a:lnTo>
                <a:lnTo>
                  <a:pt x="127873" y="9094"/>
                </a:lnTo>
                <a:lnTo>
                  <a:pt x="124930" y="11024"/>
                </a:lnTo>
                <a:lnTo>
                  <a:pt x="121977" y="13302"/>
                </a:lnTo>
                <a:lnTo>
                  <a:pt x="118024" y="15814"/>
                </a:lnTo>
                <a:lnTo>
                  <a:pt x="113403" y="18480"/>
                </a:lnTo>
                <a:lnTo>
                  <a:pt x="108339" y="21249"/>
                </a:lnTo>
                <a:lnTo>
                  <a:pt x="103970" y="24088"/>
                </a:lnTo>
                <a:lnTo>
                  <a:pt x="100066" y="26973"/>
                </a:lnTo>
                <a:lnTo>
                  <a:pt x="96471" y="29888"/>
                </a:lnTo>
                <a:lnTo>
                  <a:pt x="92090" y="32824"/>
                </a:lnTo>
                <a:lnTo>
                  <a:pt x="87185" y="35773"/>
                </a:lnTo>
                <a:lnTo>
                  <a:pt x="81931" y="38732"/>
                </a:lnTo>
                <a:lnTo>
                  <a:pt x="77435" y="41696"/>
                </a:lnTo>
                <a:lnTo>
                  <a:pt x="73447" y="44664"/>
                </a:lnTo>
                <a:lnTo>
                  <a:pt x="69795" y="47636"/>
                </a:lnTo>
                <a:lnTo>
                  <a:pt x="65376" y="50609"/>
                </a:lnTo>
                <a:lnTo>
                  <a:pt x="60445" y="53583"/>
                </a:lnTo>
                <a:lnTo>
                  <a:pt x="55174" y="56558"/>
                </a:lnTo>
                <a:lnTo>
                  <a:pt x="50668" y="60526"/>
                </a:lnTo>
                <a:lnTo>
                  <a:pt x="46672" y="65155"/>
                </a:lnTo>
                <a:lnTo>
                  <a:pt x="43015" y="70226"/>
                </a:lnTo>
                <a:lnTo>
                  <a:pt x="39586" y="74598"/>
                </a:lnTo>
                <a:lnTo>
                  <a:pt x="36306" y="78506"/>
                </a:lnTo>
                <a:lnTo>
                  <a:pt x="33129" y="82103"/>
                </a:lnTo>
                <a:lnTo>
                  <a:pt x="24306" y="91391"/>
                </a:lnTo>
                <a:lnTo>
                  <a:pt x="7213" y="108782"/>
                </a:lnTo>
                <a:lnTo>
                  <a:pt x="4804" y="113202"/>
                </a:lnTo>
                <a:lnTo>
                  <a:pt x="3197" y="118132"/>
                </a:lnTo>
                <a:lnTo>
                  <a:pt x="2126" y="123403"/>
                </a:lnTo>
                <a:lnTo>
                  <a:pt x="1412" y="127909"/>
                </a:lnTo>
                <a:lnTo>
                  <a:pt x="936" y="131906"/>
                </a:lnTo>
                <a:lnTo>
                  <a:pt x="618" y="135562"/>
                </a:lnTo>
                <a:lnTo>
                  <a:pt x="407" y="138992"/>
                </a:lnTo>
                <a:lnTo>
                  <a:pt x="171" y="145448"/>
                </a:lnTo>
                <a:lnTo>
                  <a:pt x="21" y="157678"/>
                </a:lnTo>
                <a:lnTo>
                  <a:pt x="0" y="163676"/>
                </a:lnTo>
                <a:lnTo>
                  <a:pt x="987" y="166664"/>
                </a:lnTo>
                <a:lnTo>
                  <a:pt x="2637" y="169649"/>
                </a:lnTo>
                <a:lnTo>
                  <a:pt x="4728" y="172630"/>
                </a:lnTo>
                <a:lnTo>
                  <a:pt x="7116" y="175610"/>
                </a:lnTo>
                <a:lnTo>
                  <a:pt x="9700" y="178589"/>
                </a:lnTo>
                <a:lnTo>
                  <a:pt x="12414" y="181568"/>
                </a:lnTo>
                <a:lnTo>
                  <a:pt x="15216" y="183553"/>
                </a:lnTo>
                <a:lnTo>
                  <a:pt x="18076" y="184876"/>
                </a:lnTo>
                <a:lnTo>
                  <a:pt x="20975" y="185759"/>
                </a:lnTo>
                <a:lnTo>
                  <a:pt x="23900" y="186347"/>
                </a:lnTo>
                <a:lnTo>
                  <a:pt x="26842" y="186739"/>
                </a:lnTo>
                <a:lnTo>
                  <a:pt x="29795" y="187001"/>
                </a:lnTo>
                <a:lnTo>
                  <a:pt x="32757" y="187175"/>
                </a:lnTo>
                <a:lnTo>
                  <a:pt x="38692" y="187369"/>
                </a:lnTo>
                <a:lnTo>
                  <a:pt x="51580" y="187493"/>
                </a:lnTo>
                <a:lnTo>
                  <a:pt x="61280" y="187510"/>
                </a:lnTo>
                <a:lnTo>
                  <a:pt x="65653" y="186522"/>
                </a:lnTo>
                <a:lnTo>
                  <a:pt x="69560" y="184871"/>
                </a:lnTo>
                <a:lnTo>
                  <a:pt x="73157" y="182779"/>
                </a:lnTo>
                <a:lnTo>
                  <a:pt x="76547" y="180392"/>
                </a:lnTo>
                <a:lnTo>
                  <a:pt x="79799" y="177808"/>
                </a:lnTo>
                <a:lnTo>
                  <a:pt x="82960" y="175093"/>
                </a:lnTo>
                <a:lnTo>
                  <a:pt x="87051" y="172292"/>
                </a:lnTo>
                <a:lnTo>
                  <a:pt x="91763" y="169431"/>
                </a:lnTo>
                <a:lnTo>
                  <a:pt x="96889" y="166532"/>
                </a:lnTo>
                <a:lnTo>
                  <a:pt x="101298" y="162615"/>
                </a:lnTo>
                <a:lnTo>
                  <a:pt x="105230" y="158020"/>
                </a:lnTo>
                <a:lnTo>
                  <a:pt x="108843" y="152971"/>
                </a:lnTo>
                <a:lnTo>
                  <a:pt x="111251" y="148614"/>
                </a:lnTo>
                <a:lnTo>
                  <a:pt x="112857" y="144717"/>
                </a:lnTo>
                <a:lnTo>
                  <a:pt x="113928" y="141126"/>
                </a:lnTo>
                <a:lnTo>
                  <a:pt x="115634" y="136748"/>
                </a:lnTo>
                <a:lnTo>
                  <a:pt x="117763" y="131845"/>
                </a:lnTo>
                <a:lnTo>
                  <a:pt x="120176" y="126592"/>
                </a:lnTo>
                <a:lnTo>
                  <a:pt x="122775" y="122098"/>
                </a:lnTo>
                <a:lnTo>
                  <a:pt x="125502" y="118110"/>
                </a:lnTo>
                <a:lnTo>
                  <a:pt x="128310" y="114458"/>
                </a:lnTo>
                <a:lnTo>
                  <a:pt x="130183" y="111032"/>
                </a:lnTo>
                <a:lnTo>
                  <a:pt x="131432" y="107756"/>
                </a:lnTo>
                <a:lnTo>
                  <a:pt x="132265" y="104579"/>
                </a:lnTo>
                <a:lnTo>
                  <a:pt x="132819" y="100478"/>
                </a:lnTo>
                <a:lnTo>
                  <a:pt x="133190" y="95758"/>
                </a:lnTo>
                <a:lnTo>
                  <a:pt x="133600" y="86215"/>
                </a:lnTo>
                <a:lnTo>
                  <a:pt x="133831" y="75265"/>
                </a:lnTo>
                <a:lnTo>
                  <a:pt x="133916" y="59643"/>
                </a:lnTo>
                <a:lnTo>
                  <a:pt x="132928" y="56629"/>
                </a:lnTo>
                <a:lnTo>
                  <a:pt x="131277" y="53628"/>
                </a:lnTo>
                <a:lnTo>
                  <a:pt x="126240" y="46422"/>
                </a:lnTo>
                <a:lnTo>
                  <a:pt x="125551" y="42791"/>
                </a:lnTo>
                <a:lnTo>
                  <a:pt x="125367" y="40434"/>
                </a:lnTo>
                <a:lnTo>
                  <a:pt x="124252" y="37870"/>
                </a:lnTo>
                <a:lnTo>
                  <a:pt x="120368" y="32375"/>
                </a:lnTo>
                <a:lnTo>
                  <a:pt x="116070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39"/>
          <p:cNvSpPr/>
          <p:nvPr/>
        </p:nvSpPr>
        <p:spPr>
          <a:xfrm>
            <a:off x="7170539" y="5305486"/>
            <a:ext cx="160735" cy="195169"/>
          </a:xfrm>
          <a:custGeom>
            <a:avLst/>
            <a:gdLst/>
            <a:ahLst/>
            <a:cxnLst/>
            <a:rect l="0" t="0" r="0" b="0"/>
            <a:pathLst>
              <a:path w="160735" h="195169">
                <a:moveTo>
                  <a:pt x="160734" y="34467"/>
                </a:moveTo>
                <a:lnTo>
                  <a:pt x="160734" y="29727"/>
                </a:lnTo>
                <a:lnTo>
                  <a:pt x="159742" y="27338"/>
                </a:lnTo>
                <a:lnTo>
                  <a:pt x="155994" y="22038"/>
                </a:lnTo>
                <a:lnTo>
                  <a:pt x="151640" y="16688"/>
                </a:lnTo>
                <a:lnTo>
                  <a:pt x="147432" y="12344"/>
                </a:lnTo>
                <a:lnTo>
                  <a:pt x="144920" y="10788"/>
                </a:lnTo>
                <a:lnTo>
                  <a:pt x="142254" y="9751"/>
                </a:lnTo>
                <a:lnTo>
                  <a:pt x="139485" y="9060"/>
                </a:lnTo>
                <a:lnTo>
                  <a:pt x="135653" y="8599"/>
                </a:lnTo>
                <a:lnTo>
                  <a:pt x="131115" y="8292"/>
                </a:lnTo>
                <a:lnTo>
                  <a:pt x="121774" y="7950"/>
                </a:lnTo>
                <a:lnTo>
                  <a:pt x="114314" y="7799"/>
                </a:lnTo>
                <a:lnTo>
                  <a:pt x="109943" y="6766"/>
                </a:lnTo>
                <a:lnTo>
                  <a:pt x="105046" y="5085"/>
                </a:lnTo>
                <a:lnTo>
                  <a:pt x="99796" y="2973"/>
                </a:lnTo>
                <a:lnTo>
                  <a:pt x="95304" y="1564"/>
                </a:lnTo>
                <a:lnTo>
                  <a:pt x="91317" y="625"/>
                </a:lnTo>
                <a:lnTo>
                  <a:pt x="87667" y="0"/>
                </a:lnTo>
                <a:lnTo>
                  <a:pt x="83250" y="575"/>
                </a:lnTo>
                <a:lnTo>
                  <a:pt x="78320" y="1950"/>
                </a:lnTo>
                <a:lnTo>
                  <a:pt x="73049" y="3859"/>
                </a:lnTo>
                <a:lnTo>
                  <a:pt x="68543" y="5132"/>
                </a:lnTo>
                <a:lnTo>
                  <a:pt x="64546" y="5980"/>
                </a:lnTo>
                <a:lnTo>
                  <a:pt x="60890" y="6546"/>
                </a:lnTo>
                <a:lnTo>
                  <a:pt x="56468" y="6923"/>
                </a:lnTo>
                <a:lnTo>
                  <a:pt x="51536" y="7174"/>
                </a:lnTo>
                <a:lnTo>
                  <a:pt x="37759" y="7528"/>
                </a:lnTo>
                <a:lnTo>
                  <a:pt x="34102" y="7578"/>
                </a:lnTo>
                <a:lnTo>
                  <a:pt x="30672" y="8603"/>
                </a:lnTo>
                <a:lnTo>
                  <a:pt x="27393" y="10279"/>
                </a:lnTo>
                <a:lnTo>
                  <a:pt x="24215" y="12389"/>
                </a:lnTo>
                <a:lnTo>
                  <a:pt x="22097" y="14787"/>
                </a:lnTo>
                <a:lnTo>
                  <a:pt x="20684" y="17378"/>
                </a:lnTo>
                <a:lnTo>
                  <a:pt x="19115" y="22903"/>
                </a:lnTo>
                <a:lnTo>
                  <a:pt x="18417" y="28665"/>
                </a:lnTo>
                <a:lnTo>
                  <a:pt x="18107" y="34534"/>
                </a:lnTo>
                <a:lnTo>
                  <a:pt x="17969" y="40450"/>
                </a:lnTo>
                <a:lnTo>
                  <a:pt x="17908" y="46386"/>
                </a:lnTo>
                <a:lnTo>
                  <a:pt x="19876" y="49358"/>
                </a:lnTo>
                <a:lnTo>
                  <a:pt x="23173" y="52332"/>
                </a:lnTo>
                <a:lnTo>
                  <a:pt x="27354" y="55306"/>
                </a:lnTo>
                <a:lnTo>
                  <a:pt x="31135" y="58281"/>
                </a:lnTo>
                <a:lnTo>
                  <a:pt x="34647" y="61258"/>
                </a:lnTo>
                <a:lnTo>
                  <a:pt x="37981" y="64234"/>
                </a:lnTo>
                <a:lnTo>
                  <a:pt x="44331" y="70186"/>
                </a:lnTo>
                <a:lnTo>
                  <a:pt x="47413" y="73162"/>
                </a:lnTo>
                <a:lnTo>
                  <a:pt x="51452" y="76139"/>
                </a:lnTo>
                <a:lnTo>
                  <a:pt x="56129" y="79115"/>
                </a:lnTo>
                <a:lnTo>
                  <a:pt x="61232" y="82092"/>
                </a:lnTo>
                <a:lnTo>
                  <a:pt x="65626" y="86060"/>
                </a:lnTo>
                <a:lnTo>
                  <a:pt x="69547" y="90690"/>
                </a:lnTo>
                <a:lnTo>
                  <a:pt x="73154" y="95762"/>
                </a:lnTo>
                <a:lnTo>
                  <a:pt x="77542" y="100135"/>
                </a:lnTo>
                <a:lnTo>
                  <a:pt x="82453" y="104042"/>
                </a:lnTo>
                <a:lnTo>
                  <a:pt x="87710" y="107640"/>
                </a:lnTo>
                <a:lnTo>
                  <a:pt x="92208" y="111030"/>
                </a:lnTo>
                <a:lnTo>
                  <a:pt x="96198" y="114282"/>
                </a:lnTo>
                <a:lnTo>
                  <a:pt x="99851" y="117442"/>
                </a:lnTo>
                <a:lnTo>
                  <a:pt x="103278" y="120542"/>
                </a:lnTo>
                <a:lnTo>
                  <a:pt x="109732" y="126632"/>
                </a:lnTo>
                <a:lnTo>
                  <a:pt x="127957" y="144590"/>
                </a:lnTo>
                <a:lnTo>
                  <a:pt x="129953" y="147570"/>
                </a:lnTo>
                <a:lnTo>
                  <a:pt x="132171" y="153526"/>
                </a:lnTo>
                <a:lnTo>
                  <a:pt x="135802" y="159481"/>
                </a:lnTo>
                <a:lnTo>
                  <a:pt x="138159" y="162458"/>
                </a:lnTo>
                <a:lnTo>
                  <a:pt x="140779" y="168412"/>
                </a:lnTo>
                <a:lnTo>
                  <a:pt x="141477" y="171389"/>
                </a:lnTo>
                <a:lnTo>
                  <a:pt x="140951" y="174365"/>
                </a:lnTo>
                <a:lnTo>
                  <a:pt x="137721" y="180318"/>
                </a:lnTo>
                <a:lnTo>
                  <a:pt x="135063" y="184508"/>
                </a:lnTo>
                <a:lnTo>
                  <a:pt x="133698" y="185096"/>
                </a:lnTo>
                <a:lnTo>
                  <a:pt x="129536" y="185749"/>
                </a:lnTo>
                <a:lnTo>
                  <a:pt x="127037" y="185923"/>
                </a:lnTo>
                <a:lnTo>
                  <a:pt x="124379" y="186039"/>
                </a:lnTo>
                <a:lnTo>
                  <a:pt x="121614" y="186117"/>
                </a:lnTo>
                <a:lnTo>
                  <a:pt x="118779" y="187160"/>
                </a:lnTo>
                <a:lnTo>
                  <a:pt x="115897" y="188848"/>
                </a:lnTo>
                <a:lnTo>
                  <a:pt x="112983" y="190966"/>
                </a:lnTo>
                <a:lnTo>
                  <a:pt x="110049" y="192378"/>
                </a:lnTo>
                <a:lnTo>
                  <a:pt x="107100" y="193319"/>
                </a:lnTo>
                <a:lnTo>
                  <a:pt x="104142" y="193946"/>
                </a:lnTo>
                <a:lnTo>
                  <a:pt x="100186" y="194365"/>
                </a:lnTo>
                <a:lnTo>
                  <a:pt x="95564" y="194644"/>
                </a:lnTo>
                <a:lnTo>
                  <a:pt x="86128" y="194953"/>
                </a:lnTo>
                <a:lnTo>
                  <a:pt x="74247" y="195128"/>
                </a:lnTo>
                <a:lnTo>
                  <a:pt x="64087" y="195168"/>
                </a:lnTo>
                <a:lnTo>
                  <a:pt x="59591" y="194187"/>
                </a:lnTo>
                <a:lnTo>
                  <a:pt x="55603" y="192541"/>
                </a:lnTo>
                <a:lnTo>
                  <a:pt x="51951" y="190451"/>
                </a:lnTo>
                <a:lnTo>
                  <a:pt x="47532" y="189058"/>
                </a:lnTo>
                <a:lnTo>
                  <a:pt x="42602" y="188129"/>
                </a:lnTo>
                <a:lnTo>
                  <a:pt x="37331" y="187510"/>
                </a:lnTo>
                <a:lnTo>
                  <a:pt x="32825" y="187097"/>
                </a:lnTo>
                <a:lnTo>
                  <a:pt x="28828" y="186822"/>
                </a:lnTo>
                <a:lnTo>
                  <a:pt x="25172" y="186638"/>
                </a:lnTo>
                <a:lnTo>
                  <a:pt x="18463" y="186435"/>
                </a:lnTo>
                <a:lnTo>
                  <a:pt x="0" y="18627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40"/>
          <p:cNvSpPr/>
          <p:nvPr/>
        </p:nvSpPr>
        <p:spPr>
          <a:xfrm>
            <a:off x="7438429" y="5331400"/>
            <a:ext cx="107157" cy="231796"/>
          </a:xfrm>
          <a:custGeom>
            <a:avLst/>
            <a:gdLst/>
            <a:ahLst/>
            <a:cxnLst/>
            <a:rect l="0" t="0" r="0" b="0"/>
            <a:pathLst>
              <a:path w="107157" h="231796">
                <a:moveTo>
                  <a:pt x="107156" y="26412"/>
                </a:moveTo>
                <a:lnTo>
                  <a:pt x="107156" y="17850"/>
                </a:lnTo>
                <a:lnTo>
                  <a:pt x="104511" y="15000"/>
                </a:lnTo>
                <a:lnTo>
                  <a:pt x="99468" y="9826"/>
                </a:lnTo>
                <a:lnTo>
                  <a:pt x="98062" y="9401"/>
                </a:lnTo>
                <a:lnTo>
                  <a:pt x="96132" y="9118"/>
                </a:lnTo>
                <a:lnTo>
                  <a:pt x="93854" y="8930"/>
                </a:lnTo>
                <a:lnTo>
                  <a:pt x="90350" y="7812"/>
                </a:lnTo>
                <a:lnTo>
                  <a:pt x="86031" y="6074"/>
                </a:lnTo>
                <a:lnTo>
                  <a:pt x="81167" y="3924"/>
                </a:lnTo>
                <a:lnTo>
                  <a:pt x="76932" y="2490"/>
                </a:lnTo>
                <a:lnTo>
                  <a:pt x="73116" y="1535"/>
                </a:lnTo>
                <a:lnTo>
                  <a:pt x="69580" y="897"/>
                </a:lnTo>
                <a:lnTo>
                  <a:pt x="66230" y="472"/>
                </a:lnTo>
                <a:lnTo>
                  <a:pt x="63005" y="189"/>
                </a:lnTo>
                <a:lnTo>
                  <a:pt x="59863" y="0"/>
                </a:lnTo>
                <a:lnTo>
                  <a:pt x="55784" y="867"/>
                </a:lnTo>
                <a:lnTo>
                  <a:pt x="51080" y="2437"/>
                </a:lnTo>
                <a:lnTo>
                  <a:pt x="45959" y="4475"/>
                </a:lnTo>
                <a:lnTo>
                  <a:pt x="41554" y="5835"/>
                </a:lnTo>
                <a:lnTo>
                  <a:pt x="37624" y="6741"/>
                </a:lnTo>
                <a:lnTo>
                  <a:pt x="34013" y="7345"/>
                </a:lnTo>
                <a:lnTo>
                  <a:pt x="30612" y="8739"/>
                </a:lnTo>
                <a:lnTo>
                  <a:pt x="27354" y="10661"/>
                </a:lnTo>
                <a:lnTo>
                  <a:pt x="24189" y="12935"/>
                </a:lnTo>
                <a:lnTo>
                  <a:pt x="21087" y="15443"/>
                </a:lnTo>
                <a:lnTo>
                  <a:pt x="18027" y="18107"/>
                </a:lnTo>
                <a:lnTo>
                  <a:pt x="10727" y="24771"/>
                </a:lnTo>
                <a:lnTo>
                  <a:pt x="10127" y="26310"/>
                </a:lnTo>
                <a:lnTo>
                  <a:pt x="9285" y="33217"/>
                </a:lnTo>
                <a:lnTo>
                  <a:pt x="9088" y="38697"/>
                </a:lnTo>
                <a:lnTo>
                  <a:pt x="8976" y="52100"/>
                </a:lnTo>
                <a:lnTo>
                  <a:pt x="9953" y="56436"/>
                </a:lnTo>
                <a:lnTo>
                  <a:pt x="11596" y="60319"/>
                </a:lnTo>
                <a:lnTo>
                  <a:pt x="13684" y="63899"/>
                </a:lnTo>
                <a:lnTo>
                  <a:pt x="16068" y="67278"/>
                </a:lnTo>
                <a:lnTo>
                  <a:pt x="18650" y="70523"/>
                </a:lnTo>
                <a:lnTo>
                  <a:pt x="21363" y="73679"/>
                </a:lnTo>
                <a:lnTo>
                  <a:pt x="24164" y="77767"/>
                </a:lnTo>
                <a:lnTo>
                  <a:pt x="27023" y="82477"/>
                </a:lnTo>
                <a:lnTo>
                  <a:pt x="29922" y="87601"/>
                </a:lnTo>
                <a:lnTo>
                  <a:pt x="32846" y="92010"/>
                </a:lnTo>
                <a:lnTo>
                  <a:pt x="35788" y="95941"/>
                </a:lnTo>
                <a:lnTo>
                  <a:pt x="38742" y="99554"/>
                </a:lnTo>
                <a:lnTo>
                  <a:pt x="42695" y="103946"/>
                </a:lnTo>
                <a:lnTo>
                  <a:pt x="52379" y="114119"/>
                </a:lnTo>
                <a:lnTo>
                  <a:pt x="64247" y="126262"/>
                </a:lnTo>
                <a:lnTo>
                  <a:pt x="67636" y="130682"/>
                </a:lnTo>
                <a:lnTo>
                  <a:pt x="70888" y="135613"/>
                </a:lnTo>
                <a:lnTo>
                  <a:pt x="74048" y="140884"/>
                </a:lnTo>
                <a:lnTo>
                  <a:pt x="77147" y="145391"/>
                </a:lnTo>
                <a:lnTo>
                  <a:pt x="80205" y="149387"/>
                </a:lnTo>
                <a:lnTo>
                  <a:pt x="83235" y="153044"/>
                </a:lnTo>
                <a:lnTo>
                  <a:pt x="86248" y="156474"/>
                </a:lnTo>
                <a:lnTo>
                  <a:pt x="89248" y="159753"/>
                </a:lnTo>
                <a:lnTo>
                  <a:pt x="92241" y="162931"/>
                </a:lnTo>
                <a:lnTo>
                  <a:pt x="94236" y="166042"/>
                </a:lnTo>
                <a:lnTo>
                  <a:pt x="96453" y="172144"/>
                </a:lnTo>
                <a:lnTo>
                  <a:pt x="97438" y="178163"/>
                </a:lnTo>
                <a:lnTo>
                  <a:pt x="97876" y="184146"/>
                </a:lnTo>
                <a:lnTo>
                  <a:pt x="98071" y="190112"/>
                </a:lnTo>
                <a:lnTo>
                  <a:pt x="97131" y="192100"/>
                </a:lnTo>
                <a:lnTo>
                  <a:pt x="95512" y="193425"/>
                </a:lnTo>
                <a:lnTo>
                  <a:pt x="93440" y="194309"/>
                </a:lnTo>
                <a:lnTo>
                  <a:pt x="92059" y="195890"/>
                </a:lnTo>
                <a:lnTo>
                  <a:pt x="91139" y="197936"/>
                </a:lnTo>
                <a:lnTo>
                  <a:pt x="90524" y="200293"/>
                </a:lnTo>
                <a:lnTo>
                  <a:pt x="89123" y="201864"/>
                </a:lnTo>
                <a:lnTo>
                  <a:pt x="87197" y="202911"/>
                </a:lnTo>
                <a:lnTo>
                  <a:pt x="84921" y="203609"/>
                </a:lnTo>
                <a:lnTo>
                  <a:pt x="82411" y="204075"/>
                </a:lnTo>
                <a:lnTo>
                  <a:pt x="79746" y="204385"/>
                </a:lnTo>
                <a:lnTo>
                  <a:pt x="76976" y="204592"/>
                </a:lnTo>
                <a:lnTo>
                  <a:pt x="73146" y="204730"/>
                </a:lnTo>
                <a:lnTo>
                  <a:pt x="63598" y="204883"/>
                </a:lnTo>
                <a:lnTo>
                  <a:pt x="59266" y="205916"/>
                </a:lnTo>
                <a:lnTo>
                  <a:pt x="55386" y="207597"/>
                </a:lnTo>
                <a:lnTo>
                  <a:pt x="51806" y="209710"/>
                </a:lnTo>
                <a:lnTo>
                  <a:pt x="48428" y="211118"/>
                </a:lnTo>
                <a:lnTo>
                  <a:pt x="45183" y="212058"/>
                </a:lnTo>
                <a:lnTo>
                  <a:pt x="42029" y="212684"/>
                </a:lnTo>
                <a:lnTo>
                  <a:pt x="38933" y="213101"/>
                </a:lnTo>
                <a:lnTo>
                  <a:pt x="35878" y="213380"/>
                </a:lnTo>
                <a:lnTo>
                  <a:pt x="32848" y="213565"/>
                </a:lnTo>
                <a:lnTo>
                  <a:pt x="26836" y="213771"/>
                </a:lnTo>
                <a:lnTo>
                  <a:pt x="14892" y="213903"/>
                </a:lnTo>
                <a:lnTo>
                  <a:pt x="12905" y="214906"/>
                </a:lnTo>
                <a:lnTo>
                  <a:pt x="11580" y="216567"/>
                </a:lnTo>
                <a:lnTo>
                  <a:pt x="9454" y="221621"/>
                </a:lnTo>
                <a:lnTo>
                  <a:pt x="8287" y="222036"/>
                </a:lnTo>
                <a:lnTo>
                  <a:pt x="6517" y="222312"/>
                </a:lnTo>
                <a:lnTo>
                  <a:pt x="1287" y="222756"/>
                </a:lnTo>
                <a:lnTo>
                  <a:pt x="858" y="223784"/>
                </a:lnTo>
                <a:lnTo>
                  <a:pt x="75" y="230961"/>
                </a:lnTo>
                <a:lnTo>
                  <a:pt x="0" y="23179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41"/>
          <p:cNvSpPr/>
          <p:nvPr/>
        </p:nvSpPr>
        <p:spPr>
          <a:xfrm>
            <a:off x="4036218" y="5982891"/>
            <a:ext cx="223240" cy="339328"/>
          </a:xfrm>
          <a:custGeom>
            <a:avLst/>
            <a:gdLst/>
            <a:ahLst/>
            <a:cxnLst/>
            <a:rect l="0" t="0" r="0" b="0"/>
            <a:pathLst>
              <a:path w="223240" h="339328">
                <a:moveTo>
                  <a:pt x="0" y="35718"/>
                </a:moveTo>
                <a:lnTo>
                  <a:pt x="0" y="27156"/>
                </a:lnTo>
                <a:lnTo>
                  <a:pt x="4741" y="26897"/>
                </a:lnTo>
                <a:lnTo>
                  <a:pt x="17779" y="26795"/>
                </a:lnTo>
                <a:lnTo>
                  <a:pt x="64253" y="26788"/>
                </a:lnTo>
                <a:lnTo>
                  <a:pt x="68632" y="25796"/>
                </a:lnTo>
                <a:lnTo>
                  <a:pt x="73536" y="24143"/>
                </a:lnTo>
                <a:lnTo>
                  <a:pt x="78790" y="22048"/>
                </a:lnTo>
                <a:lnTo>
                  <a:pt x="84277" y="20651"/>
                </a:lnTo>
                <a:lnTo>
                  <a:pt x="89919" y="19720"/>
                </a:lnTo>
                <a:lnTo>
                  <a:pt x="95665" y="19100"/>
                </a:lnTo>
                <a:lnTo>
                  <a:pt x="100488" y="18686"/>
                </a:lnTo>
                <a:lnTo>
                  <a:pt x="104695" y="18410"/>
                </a:lnTo>
                <a:lnTo>
                  <a:pt x="108492" y="18226"/>
                </a:lnTo>
                <a:lnTo>
                  <a:pt x="118003" y="18022"/>
                </a:lnTo>
                <a:lnTo>
                  <a:pt x="123317" y="17967"/>
                </a:lnTo>
                <a:lnTo>
                  <a:pt x="127852" y="16939"/>
                </a:lnTo>
                <a:lnTo>
                  <a:pt x="131867" y="15261"/>
                </a:lnTo>
                <a:lnTo>
                  <a:pt x="135537" y="13151"/>
                </a:lnTo>
                <a:lnTo>
                  <a:pt x="139967" y="11743"/>
                </a:lnTo>
                <a:lnTo>
                  <a:pt x="144906" y="10805"/>
                </a:lnTo>
                <a:lnTo>
                  <a:pt x="150182" y="10180"/>
                </a:lnTo>
                <a:lnTo>
                  <a:pt x="154692" y="9763"/>
                </a:lnTo>
                <a:lnTo>
                  <a:pt x="158690" y="9485"/>
                </a:lnTo>
                <a:lnTo>
                  <a:pt x="162348" y="9299"/>
                </a:lnTo>
                <a:lnTo>
                  <a:pt x="169059" y="9094"/>
                </a:lnTo>
                <a:lnTo>
                  <a:pt x="181451" y="8962"/>
                </a:lnTo>
                <a:lnTo>
                  <a:pt x="184467" y="7958"/>
                </a:lnTo>
                <a:lnTo>
                  <a:pt x="190465" y="4198"/>
                </a:lnTo>
                <a:lnTo>
                  <a:pt x="196437" y="1865"/>
                </a:lnTo>
                <a:lnTo>
                  <a:pt x="202399" y="829"/>
                </a:lnTo>
                <a:lnTo>
                  <a:pt x="208357" y="368"/>
                </a:lnTo>
                <a:lnTo>
                  <a:pt x="214956" y="21"/>
                </a:lnTo>
                <a:lnTo>
                  <a:pt x="222861" y="0"/>
                </a:lnTo>
                <a:lnTo>
                  <a:pt x="223220" y="9094"/>
                </a:lnTo>
                <a:lnTo>
                  <a:pt x="223239" y="16509"/>
                </a:lnTo>
                <a:lnTo>
                  <a:pt x="217105" y="24721"/>
                </a:lnTo>
                <a:lnTo>
                  <a:pt x="215553" y="30169"/>
                </a:lnTo>
                <a:lnTo>
                  <a:pt x="214558" y="40759"/>
                </a:lnTo>
                <a:lnTo>
                  <a:pt x="214361" y="49171"/>
                </a:lnTo>
                <a:lnTo>
                  <a:pt x="214345" y="53616"/>
                </a:lnTo>
                <a:lnTo>
                  <a:pt x="213342" y="57572"/>
                </a:lnTo>
                <a:lnTo>
                  <a:pt x="209582" y="64613"/>
                </a:lnTo>
                <a:lnTo>
                  <a:pt x="207249" y="73696"/>
                </a:lnTo>
                <a:lnTo>
                  <a:pt x="206212" y="83355"/>
                </a:lnTo>
                <a:lnTo>
                  <a:pt x="205751" y="90955"/>
                </a:lnTo>
                <a:lnTo>
                  <a:pt x="202901" y="100286"/>
                </a:lnTo>
                <a:lnTo>
                  <a:pt x="200752" y="105552"/>
                </a:lnTo>
                <a:lnTo>
                  <a:pt x="198327" y="113032"/>
                </a:lnTo>
                <a:lnTo>
                  <a:pt x="195718" y="121987"/>
                </a:lnTo>
                <a:lnTo>
                  <a:pt x="192987" y="131926"/>
                </a:lnTo>
                <a:lnTo>
                  <a:pt x="190173" y="140537"/>
                </a:lnTo>
                <a:lnTo>
                  <a:pt x="187305" y="148261"/>
                </a:lnTo>
                <a:lnTo>
                  <a:pt x="184402" y="155395"/>
                </a:lnTo>
                <a:lnTo>
                  <a:pt x="181175" y="165968"/>
                </a:lnTo>
                <a:lnTo>
                  <a:pt x="178749" y="174966"/>
                </a:lnTo>
                <a:lnTo>
                  <a:pt x="176713" y="180144"/>
                </a:lnTo>
                <a:lnTo>
                  <a:pt x="174363" y="185580"/>
                </a:lnTo>
                <a:lnTo>
                  <a:pt x="169107" y="196912"/>
                </a:lnTo>
                <a:lnTo>
                  <a:pt x="166316" y="202711"/>
                </a:lnTo>
                <a:lnTo>
                  <a:pt x="164455" y="208563"/>
                </a:lnTo>
                <a:lnTo>
                  <a:pt x="163215" y="214448"/>
                </a:lnTo>
                <a:lnTo>
                  <a:pt x="162388" y="220355"/>
                </a:lnTo>
                <a:lnTo>
                  <a:pt x="160845" y="226278"/>
                </a:lnTo>
                <a:lnTo>
                  <a:pt x="158824" y="232211"/>
                </a:lnTo>
                <a:lnTo>
                  <a:pt x="156484" y="238151"/>
                </a:lnTo>
                <a:lnTo>
                  <a:pt x="153932" y="244095"/>
                </a:lnTo>
                <a:lnTo>
                  <a:pt x="148451" y="255991"/>
                </a:lnTo>
                <a:lnTo>
                  <a:pt x="142707" y="265248"/>
                </a:lnTo>
                <a:lnTo>
                  <a:pt x="139787" y="269105"/>
                </a:lnTo>
                <a:lnTo>
                  <a:pt x="137840" y="273660"/>
                </a:lnTo>
                <a:lnTo>
                  <a:pt x="135676" y="284014"/>
                </a:lnTo>
                <a:lnTo>
                  <a:pt x="132069" y="292585"/>
                </a:lnTo>
                <a:lnTo>
                  <a:pt x="128151" y="299701"/>
                </a:lnTo>
                <a:lnTo>
                  <a:pt x="126409" y="306171"/>
                </a:lnTo>
                <a:lnTo>
                  <a:pt x="125429" y="315392"/>
                </a:lnTo>
                <a:lnTo>
                  <a:pt x="124299" y="318410"/>
                </a:lnTo>
                <a:lnTo>
                  <a:pt x="118960" y="327397"/>
                </a:lnTo>
                <a:lnTo>
                  <a:pt x="118002" y="330382"/>
                </a:lnTo>
                <a:lnTo>
                  <a:pt x="116086" y="3393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42"/>
          <p:cNvSpPr/>
          <p:nvPr/>
        </p:nvSpPr>
        <p:spPr>
          <a:xfrm>
            <a:off x="4366617" y="5991938"/>
            <a:ext cx="186127" cy="374775"/>
          </a:xfrm>
          <a:custGeom>
            <a:avLst/>
            <a:gdLst/>
            <a:ahLst/>
            <a:cxnLst/>
            <a:rect l="0" t="0" r="0" b="0"/>
            <a:pathLst>
              <a:path w="186127" h="374775">
                <a:moveTo>
                  <a:pt x="160734" y="17741"/>
                </a:moveTo>
                <a:lnTo>
                  <a:pt x="168422" y="10053"/>
                </a:lnTo>
                <a:lnTo>
                  <a:pt x="169112" y="6717"/>
                </a:lnTo>
                <a:lnTo>
                  <a:pt x="169631" y="282"/>
                </a:lnTo>
                <a:lnTo>
                  <a:pt x="164913" y="0"/>
                </a:lnTo>
                <a:lnTo>
                  <a:pt x="162528" y="953"/>
                </a:lnTo>
                <a:lnTo>
                  <a:pt x="157232" y="4657"/>
                </a:lnTo>
                <a:lnTo>
                  <a:pt x="151571" y="6965"/>
                </a:lnTo>
                <a:lnTo>
                  <a:pt x="148672" y="7581"/>
                </a:lnTo>
                <a:lnTo>
                  <a:pt x="145747" y="7991"/>
                </a:lnTo>
                <a:lnTo>
                  <a:pt x="142805" y="8264"/>
                </a:lnTo>
                <a:lnTo>
                  <a:pt x="139852" y="8447"/>
                </a:lnTo>
                <a:lnTo>
                  <a:pt x="135898" y="9560"/>
                </a:lnTo>
                <a:lnTo>
                  <a:pt x="131278" y="11295"/>
                </a:lnTo>
                <a:lnTo>
                  <a:pt x="126214" y="13444"/>
                </a:lnTo>
                <a:lnTo>
                  <a:pt x="121846" y="15868"/>
                </a:lnTo>
                <a:lnTo>
                  <a:pt x="117942" y="18477"/>
                </a:lnTo>
                <a:lnTo>
                  <a:pt x="114346" y="21208"/>
                </a:lnTo>
                <a:lnTo>
                  <a:pt x="110957" y="23029"/>
                </a:lnTo>
                <a:lnTo>
                  <a:pt x="107706" y="24243"/>
                </a:lnTo>
                <a:lnTo>
                  <a:pt x="104546" y="25053"/>
                </a:lnTo>
                <a:lnTo>
                  <a:pt x="100455" y="26584"/>
                </a:lnTo>
                <a:lnTo>
                  <a:pt x="95743" y="28598"/>
                </a:lnTo>
                <a:lnTo>
                  <a:pt x="90618" y="30932"/>
                </a:lnTo>
                <a:lnTo>
                  <a:pt x="86209" y="32488"/>
                </a:lnTo>
                <a:lnTo>
                  <a:pt x="82277" y="33525"/>
                </a:lnTo>
                <a:lnTo>
                  <a:pt x="78664" y="34217"/>
                </a:lnTo>
                <a:lnTo>
                  <a:pt x="74270" y="35670"/>
                </a:lnTo>
                <a:lnTo>
                  <a:pt x="69357" y="37631"/>
                </a:lnTo>
                <a:lnTo>
                  <a:pt x="64098" y="39931"/>
                </a:lnTo>
                <a:lnTo>
                  <a:pt x="59599" y="42456"/>
                </a:lnTo>
                <a:lnTo>
                  <a:pt x="55607" y="45132"/>
                </a:lnTo>
                <a:lnTo>
                  <a:pt x="51954" y="47908"/>
                </a:lnTo>
                <a:lnTo>
                  <a:pt x="48527" y="50750"/>
                </a:lnTo>
                <a:lnTo>
                  <a:pt x="45249" y="53638"/>
                </a:lnTo>
                <a:lnTo>
                  <a:pt x="42072" y="56555"/>
                </a:lnTo>
                <a:lnTo>
                  <a:pt x="38962" y="58500"/>
                </a:lnTo>
                <a:lnTo>
                  <a:pt x="35897" y="59797"/>
                </a:lnTo>
                <a:lnTo>
                  <a:pt x="32860" y="60661"/>
                </a:lnTo>
                <a:lnTo>
                  <a:pt x="30837" y="62229"/>
                </a:lnTo>
                <a:lnTo>
                  <a:pt x="29487" y="64267"/>
                </a:lnTo>
                <a:lnTo>
                  <a:pt x="28587" y="66618"/>
                </a:lnTo>
                <a:lnTo>
                  <a:pt x="26996" y="68185"/>
                </a:lnTo>
                <a:lnTo>
                  <a:pt x="24942" y="69230"/>
                </a:lnTo>
                <a:lnTo>
                  <a:pt x="22581" y="69926"/>
                </a:lnTo>
                <a:lnTo>
                  <a:pt x="17312" y="73346"/>
                </a:lnTo>
                <a:lnTo>
                  <a:pt x="14518" y="75647"/>
                </a:lnTo>
                <a:lnTo>
                  <a:pt x="12655" y="78173"/>
                </a:lnTo>
                <a:lnTo>
                  <a:pt x="9420" y="87533"/>
                </a:lnTo>
                <a:lnTo>
                  <a:pt x="4334" y="93432"/>
                </a:lnTo>
                <a:lnTo>
                  <a:pt x="1284" y="96723"/>
                </a:lnTo>
                <a:lnTo>
                  <a:pt x="570" y="100138"/>
                </a:lnTo>
                <a:lnTo>
                  <a:pt x="33" y="111375"/>
                </a:lnTo>
                <a:lnTo>
                  <a:pt x="0" y="169175"/>
                </a:lnTo>
                <a:lnTo>
                  <a:pt x="4740" y="169436"/>
                </a:lnTo>
                <a:lnTo>
                  <a:pt x="17778" y="169539"/>
                </a:lnTo>
                <a:lnTo>
                  <a:pt x="22123" y="169543"/>
                </a:lnTo>
                <a:lnTo>
                  <a:pt x="24670" y="168552"/>
                </a:lnTo>
                <a:lnTo>
                  <a:pt x="30147" y="164805"/>
                </a:lnTo>
                <a:lnTo>
                  <a:pt x="33988" y="163408"/>
                </a:lnTo>
                <a:lnTo>
                  <a:pt x="38534" y="162477"/>
                </a:lnTo>
                <a:lnTo>
                  <a:pt x="43548" y="161857"/>
                </a:lnTo>
                <a:lnTo>
                  <a:pt x="47884" y="161443"/>
                </a:lnTo>
                <a:lnTo>
                  <a:pt x="51766" y="161168"/>
                </a:lnTo>
                <a:lnTo>
                  <a:pt x="55346" y="160983"/>
                </a:lnTo>
                <a:lnTo>
                  <a:pt x="61971" y="160780"/>
                </a:lnTo>
                <a:lnTo>
                  <a:pt x="79048" y="160648"/>
                </a:lnTo>
                <a:lnTo>
                  <a:pt x="122450" y="160617"/>
                </a:lnTo>
                <a:lnTo>
                  <a:pt x="127273" y="161609"/>
                </a:lnTo>
                <a:lnTo>
                  <a:pt x="131482" y="163262"/>
                </a:lnTo>
                <a:lnTo>
                  <a:pt x="135279" y="165357"/>
                </a:lnTo>
                <a:lnTo>
                  <a:pt x="138803" y="166753"/>
                </a:lnTo>
                <a:lnTo>
                  <a:pt x="142145" y="167684"/>
                </a:lnTo>
                <a:lnTo>
                  <a:pt x="145365" y="168305"/>
                </a:lnTo>
                <a:lnTo>
                  <a:pt x="148503" y="169710"/>
                </a:lnTo>
                <a:lnTo>
                  <a:pt x="151588" y="171640"/>
                </a:lnTo>
                <a:lnTo>
                  <a:pt x="154637" y="173918"/>
                </a:lnTo>
                <a:lnTo>
                  <a:pt x="157661" y="176430"/>
                </a:lnTo>
                <a:lnTo>
                  <a:pt x="160670" y="179096"/>
                </a:lnTo>
                <a:lnTo>
                  <a:pt x="166659" y="184705"/>
                </a:lnTo>
                <a:lnTo>
                  <a:pt x="172628" y="190505"/>
                </a:lnTo>
                <a:lnTo>
                  <a:pt x="174616" y="193440"/>
                </a:lnTo>
                <a:lnTo>
                  <a:pt x="178407" y="204296"/>
                </a:lnTo>
                <a:lnTo>
                  <a:pt x="182810" y="217732"/>
                </a:lnTo>
                <a:lnTo>
                  <a:pt x="184381" y="224491"/>
                </a:lnTo>
                <a:lnTo>
                  <a:pt x="185428" y="230980"/>
                </a:lnTo>
                <a:lnTo>
                  <a:pt x="186126" y="237291"/>
                </a:lnTo>
                <a:lnTo>
                  <a:pt x="185600" y="242491"/>
                </a:lnTo>
                <a:lnTo>
                  <a:pt x="184256" y="246949"/>
                </a:lnTo>
                <a:lnTo>
                  <a:pt x="181110" y="254549"/>
                </a:lnTo>
                <a:lnTo>
                  <a:pt x="178347" y="265397"/>
                </a:lnTo>
                <a:lnTo>
                  <a:pt x="174184" y="275316"/>
                </a:lnTo>
                <a:lnTo>
                  <a:pt x="169027" y="283693"/>
                </a:lnTo>
                <a:lnTo>
                  <a:pt x="163427" y="291715"/>
                </a:lnTo>
                <a:lnTo>
                  <a:pt x="157632" y="301896"/>
                </a:lnTo>
                <a:lnTo>
                  <a:pt x="154697" y="306396"/>
                </a:lnTo>
                <a:lnTo>
                  <a:pt x="151749" y="310389"/>
                </a:lnTo>
                <a:lnTo>
                  <a:pt x="148791" y="314042"/>
                </a:lnTo>
                <a:lnTo>
                  <a:pt x="145826" y="317471"/>
                </a:lnTo>
                <a:lnTo>
                  <a:pt x="142858" y="320748"/>
                </a:lnTo>
                <a:lnTo>
                  <a:pt x="139887" y="323926"/>
                </a:lnTo>
                <a:lnTo>
                  <a:pt x="135922" y="327036"/>
                </a:lnTo>
                <a:lnTo>
                  <a:pt x="131294" y="330102"/>
                </a:lnTo>
                <a:lnTo>
                  <a:pt x="126225" y="333137"/>
                </a:lnTo>
                <a:lnTo>
                  <a:pt x="121853" y="336154"/>
                </a:lnTo>
                <a:lnTo>
                  <a:pt x="117946" y="339157"/>
                </a:lnTo>
                <a:lnTo>
                  <a:pt x="114349" y="342151"/>
                </a:lnTo>
                <a:lnTo>
                  <a:pt x="110959" y="345139"/>
                </a:lnTo>
                <a:lnTo>
                  <a:pt x="104547" y="351105"/>
                </a:lnTo>
                <a:lnTo>
                  <a:pt x="100456" y="354086"/>
                </a:lnTo>
                <a:lnTo>
                  <a:pt x="95744" y="357065"/>
                </a:lnTo>
                <a:lnTo>
                  <a:pt x="90618" y="360043"/>
                </a:lnTo>
                <a:lnTo>
                  <a:pt x="86209" y="363020"/>
                </a:lnTo>
                <a:lnTo>
                  <a:pt x="82277" y="365997"/>
                </a:lnTo>
                <a:lnTo>
                  <a:pt x="78664" y="368975"/>
                </a:lnTo>
                <a:lnTo>
                  <a:pt x="75263" y="370959"/>
                </a:lnTo>
                <a:lnTo>
                  <a:pt x="72003" y="372282"/>
                </a:lnTo>
                <a:lnTo>
                  <a:pt x="68838" y="373164"/>
                </a:lnTo>
                <a:lnTo>
                  <a:pt x="65736" y="373752"/>
                </a:lnTo>
                <a:lnTo>
                  <a:pt x="62675" y="374145"/>
                </a:lnTo>
                <a:lnTo>
                  <a:pt x="55375" y="374774"/>
                </a:lnTo>
                <a:lnTo>
                  <a:pt x="51730" y="372214"/>
                </a:lnTo>
                <a:lnTo>
                  <a:pt x="35718" y="36599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43"/>
          <p:cNvSpPr/>
          <p:nvPr/>
        </p:nvSpPr>
        <p:spPr>
          <a:xfrm>
            <a:off x="4643851" y="5929712"/>
            <a:ext cx="115673" cy="123252"/>
          </a:xfrm>
          <a:custGeom>
            <a:avLst/>
            <a:gdLst/>
            <a:ahLst/>
            <a:cxnLst/>
            <a:rect l="0" t="0" r="0" b="0"/>
            <a:pathLst>
              <a:path w="115673" h="123252">
                <a:moveTo>
                  <a:pt x="79953" y="17459"/>
                </a:moveTo>
                <a:lnTo>
                  <a:pt x="79953" y="950"/>
                </a:lnTo>
                <a:lnTo>
                  <a:pt x="78961" y="500"/>
                </a:lnTo>
                <a:lnTo>
                  <a:pt x="77308" y="200"/>
                </a:lnTo>
                <a:lnTo>
                  <a:pt x="75213" y="0"/>
                </a:lnTo>
                <a:lnTo>
                  <a:pt x="73816" y="859"/>
                </a:lnTo>
                <a:lnTo>
                  <a:pt x="72885" y="2423"/>
                </a:lnTo>
                <a:lnTo>
                  <a:pt x="72265" y="4459"/>
                </a:lnTo>
                <a:lnTo>
                  <a:pt x="70859" y="5816"/>
                </a:lnTo>
                <a:lnTo>
                  <a:pt x="68929" y="6720"/>
                </a:lnTo>
                <a:lnTo>
                  <a:pt x="66651" y="7324"/>
                </a:lnTo>
                <a:lnTo>
                  <a:pt x="64139" y="8718"/>
                </a:lnTo>
                <a:lnTo>
                  <a:pt x="61473" y="10639"/>
                </a:lnTo>
                <a:lnTo>
                  <a:pt x="58704" y="12913"/>
                </a:lnTo>
                <a:lnTo>
                  <a:pt x="55865" y="14429"/>
                </a:lnTo>
                <a:lnTo>
                  <a:pt x="52980" y="15438"/>
                </a:lnTo>
                <a:lnTo>
                  <a:pt x="50064" y="16112"/>
                </a:lnTo>
                <a:lnTo>
                  <a:pt x="47129" y="17554"/>
                </a:lnTo>
                <a:lnTo>
                  <a:pt x="44180" y="19507"/>
                </a:lnTo>
                <a:lnTo>
                  <a:pt x="41221" y="21801"/>
                </a:lnTo>
                <a:lnTo>
                  <a:pt x="38257" y="25314"/>
                </a:lnTo>
                <a:lnTo>
                  <a:pt x="35289" y="29641"/>
                </a:lnTo>
                <a:lnTo>
                  <a:pt x="32317" y="34510"/>
                </a:lnTo>
                <a:lnTo>
                  <a:pt x="29344" y="38748"/>
                </a:lnTo>
                <a:lnTo>
                  <a:pt x="26370" y="42566"/>
                </a:lnTo>
                <a:lnTo>
                  <a:pt x="23395" y="46104"/>
                </a:lnTo>
                <a:lnTo>
                  <a:pt x="20420" y="50446"/>
                </a:lnTo>
                <a:lnTo>
                  <a:pt x="17443" y="55325"/>
                </a:lnTo>
                <a:lnTo>
                  <a:pt x="14468" y="60563"/>
                </a:lnTo>
                <a:lnTo>
                  <a:pt x="12484" y="65046"/>
                </a:lnTo>
                <a:lnTo>
                  <a:pt x="11160" y="69028"/>
                </a:lnTo>
                <a:lnTo>
                  <a:pt x="10279" y="72674"/>
                </a:lnTo>
                <a:lnTo>
                  <a:pt x="8699" y="76097"/>
                </a:lnTo>
                <a:lnTo>
                  <a:pt x="6653" y="79372"/>
                </a:lnTo>
                <a:lnTo>
                  <a:pt x="4298" y="82547"/>
                </a:lnTo>
                <a:lnTo>
                  <a:pt x="2727" y="85656"/>
                </a:lnTo>
                <a:lnTo>
                  <a:pt x="1680" y="88720"/>
                </a:lnTo>
                <a:lnTo>
                  <a:pt x="982" y="91756"/>
                </a:lnTo>
                <a:lnTo>
                  <a:pt x="516" y="94772"/>
                </a:lnTo>
                <a:lnTo>
                  <a:pt x="207" y="97774"/>
                </a:lnTo>
                <a:lnTo>
                  <a:pt x="0" y="100768"/>
                </a:lnTo>
                <a:lnTo>
                  <a:pt x="854" y="102764"/>
                </a:lnTo>
                <a:lnTo>
                  <a:pt x="2416" y="104095"/>
                </a:lnTo>
                <a:lnTo>
                  <a:pt x="4449" y="104982"/>
                </a:lnTo>
                <a:lnTo>
                  <a:pt x="5805" y="106566"/>
                </a:lnTo>
                <a:lnTo>
                  <a:pt x="6708" y="108614"/>
                </a:lnTo>
                <a:lnTo>
                  <a:pt x="7310" y="110971"/>
                </a:lnTo>
                <a:lnTo>
                  <a:pt x="8704" y="112543"/>
                </a:lnTo>
                <a:lnTo>
                  <a:pt x="10626" y="113591"/>
                </a:lnTo>
                <a:lnTo>
                  <a:pt x="12899" y="114289"/>
                </a:lnTo>
                <a:lnTo>
                  <a:pt x="15407" y="115747"/>
                </a:lnTo>
                <a:lnTo>
                  <a:pt x="18071" y="117711"/>
                </a:lnTo>
                <a:lnTo>
                  <a:pt x="20839" y="120012"/>
                </a:lnTo>
                <a:lnTo>
                  <a:pt x="23676" y="121547"/>
                </a:lnTo>
                <a:lnTo>
                  <a:pt x="26560" y="122570"/>
                </a:lnTo>
                <a:lnTo>
                  <a:pt x="29475" y="123251"/>
                </a:lnTo>
                <a:lnTo>
                  <a:pt x="32411" y="122714"/>
                </a:lnTo>
                <a:lnTo>
                  <a:pt x="35359" y="121363"/>
                </a:lnTo>
                <a:lnTo>
                  <a:pt x="38318" y="119471"/>
                </a:lnTo>
                <a:lnTo>
                  <a:pt x="41282" y="118209"/>
                </a:lnTo>
                <a:lnTo>
                  <a:pt x="44250" y="117368"/>
                </a:lnTo>
                <a:lnTo>
                  <a:pt x="47221" y="116807"/>
                </a:lnTo>
                <a:lnTo>
                  <a:pt x="50195" y="115441"/>
                </a:lnTo>
                <a:lnTo>
                  <a:pt x="53169" y="113538"/>
                </a:lnTo>
                <a:lnTo>
                  <a:pt x="56144" y="111278"/>
                </a:lnTo>
                <a:lnTo>
                  <a:pt x="59120" y="109770"/>
                </a:lnTo>
                <a:lnTo>
                  <a:pt x="62095" y="108766"/>
                </a:lnTo>
                <a:lnTo>
                  <a:pt x="65071" y="108096"/>
                </a:lnTo>
                <a:lnTo>
                  <a:pt x="68048" y="106657"/>
                </a:lnTo>
                <a:lnTo>
                  <a:pt x="71024" y="104706"/>
                </a:lnTo>
                <a:lnTo>
                  <a:pt x="74000" y="102413"/>
                </a:lnTo>
                <a:lnTo>
                  <a:pt x="76977" y="99892"/>
                </a:lnTo>
                <a:lnTo>
                  <a:pt x="79953" y="97219"/>
                </a:lnTo>
                <a:lnTo>
                  <a:pt x="87119" y="90541"/>
                </a:lnTo>
                <a:lnTo>
                  <a:pt x="93101" y="84643"/>
                </a:lnTo>
                <a:lnTo>
                  <a:pt x="94671" y="82093"/>
                </a:lnTo>
                <a:lnTo>
                  <a:pt x="95718" y="79400"/>
                </a:lnTo>
                <a:lnTo>
                  <a:pt x="96416" y="76612"/>
                </a:lnTo>
                <a:lnTo>
                  <a:pt x="97874" y="73762"/>
                </a:lnTo>
                <a:lnTo>
                  <a:pt x="99838" y="70870"/>
                </a:lnTo>
                <a:lnTo>
                  <a:pt x="102139" y="67949"/>
                </a:lnTo>
                <a:lnTo>
                  <a:pt x="104666" y="64017"/>
                </a:lnTo>
                <a:lnTo>
                  <a:pt x="107342" y="59412"/>
                </a:lnTo>
                <a:lnTo>
                  <a:pt x="115672" y="442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44"/>
          <p:cNvSpPr/>
          <p:nvPr/>
        </p:nvSpPr>
        <p:spPr>
          <a:xfrm>
            <a:off x="4688089" y="5893593"/>
            <a:ext cx="169662" cy="482204"/>
          </a:xfrm>
          <a:custGeom>
            <a:avLst/>
            <a:gdLst/>
            <a:ahLst/>
            <a:cxnLst/>
            <a:rect l="0" t="0" r="0" b="0"/>
            <a:pathLst>
              <a:path w="169662" h="482204">
                <a:moveTo>
                  <a:pt x="169661" y="0"/>
                </a:moveTo>
                <a:lnTo>
                  <a:pt x="169661" y="35685"/>
                </a:lnTo>
                <a:lnTo>
                  <a:pt x="168669" y="39665"/>
                </a:lnTo>
                <a:lnTo>
                  <a:pt x="163524" y="50007"/>
                </a:lnTo>
                <a:lnTo>
                  <a:pt x="158636" y="65037"/>
                </a:lnTo>
                <a:lnTo>
                  <a:pt x="153847" y="75538"/>
                </a:lnTo>
                <a:lnTo>
                  <a:pt x="148411" y="86820"/>
                </a:lnTo>
                <a:lnTo>
                  <a:pt x="145572" y="91614"/>
                </a:lnTo>
                <a:lnTo>
                  <a:pt x="142687" y="95803"/>
                </a:lnTo>
                <a:lnTo>
                  <a:pt x="139772" y="99588"/>
                </a:lnTo>
                <a:lnTo>
                  <a:pt x="136837" y="104095"/>
                </a:lnTo>
                <a:lnTo>
                  <a:pt x="133887" y="109084"/>
                </a:lnTo>
                <a:lnTo>
                  <a:pt x="130929" y="114395"/>
                </a:lnTo>
                <a:lnTo>
                  <a:pt x="124996" y="125587"/>
                </a:lnTo>
                <a:lnTo>
                  <a:pt x="113103" y="148941"/>
                </a:lnTo>
                <a:lnTo>
                  <a:pt x="110127" y="155849"/>
                </a:lnTo>
                <a:lnTo>
                  <a:pt x="107151" y="163431"/>
                </a:lnTo>
                <a:lnTo>
                  <a:pt x="104175" y="171462"/>
                </a:lnTo>
                <a:lnTo>
                  <a:pt x="101199" y="178800"/>
                </a:lnTo>
                <a:lnTo>
                  <a:pt x="98223" y="185677"/>
                </a:lnTo>
                <a:lnTo>
                  <a:pt x="95246" y="192246"/>
                </a:lnTo>
                <a:lnTo>
                  <a:pt x="92270" y="199601"/>
                </a:lnTo>
                <a:lnTo>
                  <a:pt x="86317" y="215712"/>
                </a:lnTo>
                <a:lnTo>
                  <a:pt x="83340" y="223183"/>
                </a:lnTo>
                <a:lnTo>
                  <a:pt x="80364" y="230148"/>
                </a:lnTo>
                <a:lnTo>
                  <a:pt x="77387" y="236776"/>
                </a:lnTo>
                <a:lnTo>
                  <a:pt x="74411" y="244171"/>
                </a:lnTo>
                <a:lnTo>
                  <a:pt x="68458" y="260325"/>
                </a:lnTo>
                <a:lnTo>
                  <a:pt x="65481" y="267808"/>
                </a:lnTo>
                <a:lnTo>
                  <a:pt x="62504" y="274781"/>
                </a:lnTo>
                <a:lnTo>
                  <a:pt x="59528" y="281414"/>
                </a:lnTo>
                <a:lnTo>
                  <a:pt x="55559" y="288813"/>
                </a:lnTo>
                <a:lnTo>
                  <a:pt x="50929" y="296722"/>
                </a:lnTo>
                <a:lnTo>
                  <a:pt x="45858" y="304970"/>
                </a:lnTo>
                <a:lnTo>
                  <a:pt x="42477" y="312454"/>
                </a:lnTo>
                <a:lnTo>
                  <a:pt x="36727" y="332468"/>
                </a:lnTo>
                <a:lnTo>
                  <a:pt x="31865" y="344878"/>
                </a:lnTo>
                <a:lnTo>
                  <a:pt x="29180" y="350966"/>
                </a:lnTo>
                <a:lnTo>
                  <a:pt x="23550" y="363021"/>
                </a:lnTo>
                <a:lnTo>
                  <a:pt x="20387" y="374994"/>
                </a:lnTo>
                <a:lnTo>
                  <a:pt x="17988" y="386930"/>
                </a:lnTo>
                <a:lnTo>
                  <a:pt x="13616" y="398849"/>
                </a:lnTo>
                <a:lnTo>
                  <a:pt x="8365" y="410761"/>
                </a:lnTo>
                <a:lnTo>
                  <a:pt x="3716" y="421678"/>
                </a:lnTo>
                <a:lnTo>
                  <a:pt x="1649" y="429837"/>
                </a:lnTo>
                <a:lnTo>
                  <a:pt x="486" y="444749"/>
                </a:lnTo>
                <a:lnTo>
                  <a:pt x="39" y="459219"/>
                </a:lnTo>
                <a:lnTo>
                  <a:pt x="0" y="476323"/>
                </a:lnTo>
                <a:lnTo>
                  <a:pt x="991" y="478283"/>
                </a:lnTo>
                <a:lnTo>
                  <a:pt x="2644" y="479590"/>
                </a:lnTo>
                <a:lnTo>
                  <a:pt x="8926" y="48220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45"/>
          <p:cNvSpPr/>
          <p:nvPr/>
        </p:nvSpPr>
        <p:spPr>
          <a:xfrm>
            <a:off x="4832727" y="6144024"/>
            <a:ext cx="150039" cy="178073"/>
          </a:xfrm>
          <a:custGeom>
            <a:avLst/>
            <a:gdLst/>
            <a:ahLst/>
            <a:cxnLst/>
            <a:rect l="0" t="0" r="0" b="0"/>
            <a:pathLst>
              <a:path w="150039" h="178073">
                <a:moveTo>
                  <a:pt x="150038" y="17460"/>
                </a:moveTo>
                <a:lnTo>
                  <a:pt x="150038" y="12720"/>
                </a:lnTo>
                <a:lnTo>
                  <a:pt x="149046" y="11323"/>
                </a:lnTo>
                <a:lnTo>
                  <a:pt x="147393" y="10392"/>
                </a:lnTo>
                <a:lnTo>
                  <a:pt x="145298" y="9771"/>
                </a:lnTo>
                <a:lnTo>
                  <a:pt x="143901" y="8365"/>
                </a:lnTo>
                <a:lnTo>
                  <a:pt x="142970" y="6436"/>
                </a:lnTo>
                <a:lnTo>
                  <a:pt x="142349" y="4157"/>
                </a:lnTo>
                <a:lnTo>
                  <a:pt x="140944" y="2638"/>
                </a:lnTo>
                <a:lnTo>
                  <a:pt x="139014" y="1626"/>
                </a:lnTo>
                <a:lnTo>
                  <a:pt x="136736" y="950"/>
                </a:lnTo>
                <a:lnTo>
                  <a:pt x="134224" y="500"/>
                </a:lnTo>
                <a:lnTo>
                  <a:pt x="131558" y="200"/>
                </a:lnTo>
                <a:lnTo>
                  <a:pt x="128789" y="0"/>
                </a:lnTo>
                <a:lnTo>
                  <a:pt x="125950" y="859"/>
                </a:lnTo>
                <a:lnTo>
                  <a:pt x="123065" y="2424"/>
                </a:lnTo>
                <a:lnTo>
                  <a:pt x="120150" y="4460"/>
                </a:lnTo>
                <a:lnTo>
                  <a:pt x="117214" y="5816"/>
                </a:lnTo>
                <a:lnTo>
                  <a:pt x="114265" y="6721"/>
                </a:lnTo>
                <a:lnTo>
                  <a:pt x="111306" y="7324"/>
                </a:lnTo>
                <a:lnTo>
                  <a:pt x="108342" y="8718"/>
                </a:lnTo>
                <a:lnTo>
                  <a:pt x="105374" y="10640"/>
                </a:lnTo>
                <a:lnTo>
                  <a:pt x="102402" y="12913"/>
                </a:lnTo>
                <a:lnTo>
                  <a:pt x="99429" y="15421"/>
                </a:lnTo>
                <a:lnTo>
                  <a:pt x="96455" y="18085"/>
                </a:lnTo>
                <a:lnTo>
                  <a:pt x="93480" y="20853"/>
                </a:lnTo>
                <a:lnTo>
                  <a:pt x="89512" y="23691"/>
                </a:lnTo>
                <a:lnTo>
                  <a:pt x="84883" y="26575"/>
                </a:lnTo>
                <a:lnTo>
                  <a:pt x="79812" y="29490"/>
                </a:lnTo>
                <a:lnTo>
                  <a:pt x="75440" y="32425"/>
                </a:lnTo>
                <a:lnTo>
                  <a:pt x="71532" y="35374"/>
                </a:lnTo>
                <a:lnTo>
                  <a:pt x="67935" y="38332"/>
                </a:lnTo>
                <a:lnTo>
                  <a:pt x="63553" y="42289"/>
                </a:lnTo>
                <a:lnTo>
                  <a:pt x="53392" y="51977"/>
                </a:lnTo>
                <a:lnTo>
                  <a:pt x="41256" y="63847"/>
                </a:lnTo>
                <a:lnTo>
                  <a:pt x="37829" y="68228"/>
                </a:lnTo>
                <a:lnTo>
                  <a:pt x="34552" y="73134"/>
                </a:lnTo>
                <a:lnTo>
                  <a:pt x="31376" y="78388"/>
                </a:lnTo>
                <a:lnTo>
                  <a:pt x="28266" y="83876"/>
                </a:lnTo>
                <a:lnTo>
                  <a:pt x="22165" y="95264"/>
                </a:lnTo>
                <a:lnTo>
                  <a:pt x="19148" y="100087"/>
                </a:lnTo>
                <a:lnTo>
                  <a:pt x="16146" y="104296"/>
                </a:lnTo>
                <a:lnTo>
                  <a:pt x="13151" y="108092"/>
                </a:lnTo>
                <a:lnTo>
                  <a:pt x="10163" y="112608"/>
                </a:lnTo>
                <a:lnTo>
                  <a:pt x="7178" y="117603"/>
                </a:lnTo>
                <a:lnTo>
                  <a:pt x="4197" y="122917"/>
                </a:lnTo>
                <a:lnTo>
                  <a:pt x="2209" y="127452"/>
                </a:lnTo>
                <a:lnTo>
                  <a:pt x="884" y="131468"/>
                </a:lnTo>
                <a:lnTo>
                  <a:pt x="0" y="135137"/>
                </a:lnTo>
                <a:lnTo>
                  <a:pt x="404" y="138575"/>
                </a:lnTo>
                <a:lnTo>
                  <a:pt x="1664" y="141860"/>
                </a:lnTo>
                <a:lnTo>
                  <a:pt x="3497" y="145042"/>
                </a:lnTo>
                <a:lnTo>
                  <a:pt x="4719" y="148155"/>
                </a:lnTo>
                <a:lnTo>
                  <a:pt x="5534" y="151223"/>
                </a:lnTo>
                <a:lnTo>
                  <a:pt x="6077" y="154260"/>
                </a:lnTo>
                <a:lnTo>
                  <a:pt x="7431" y="157277"/>
                </a:lnTo>
                <a:lnTo>
                  <a:pt x="9326" y="160281"/>
                </a:lnTo>
                <a:lnTo>
                  <a:pt x="11581" y="163275"/>
                </a:lnTo>
                <a:lnTo>
                  <a:pt x="14078" y="165272"/>
                </a:lnTo>
                <a:lnTo>
                  <a:pt x="16734" y="166603"/>
                </a:lnTo>
                <a:lnTo>
                  <a:pt x="19496" y="167490"/>
                </a:lnTo>
                <a:lnTo>
                  <a:pt x="22330" y="169074"/>
                </a:lnTo>
                <a:lnTo>
                  <a:pt x="25212" y="171121"/>
                </a:lnTo>
                <a:lnTo>
                  <a:pt x="28126" y="173479"/>
                </a:lnTo>
                <a:lnTo>
                  <a:pt x="31060" y="175051"/>
                </a:lnTo>
                <a:lnTo>
                  <a:pt x="34008" y="176099"/>
                </a:lnTo>
                <a:lnTo>
                  <a:pt x="36966" y="176797"/>
                </a:lnTo>
                <a:lnTo>
                  <a:pt x="39930" y="177263"/>
                </a:lnTo>
                <a:lnTo>
                  <a:pt x="42898" y="177573"/>
                </a:lnTo>
                <a:lnTo>
                  <a:pt x="45869" y="177780"/>
                </a:lnTo>
                <a:lnTo>
                  <a:pt x="48842" y="177919"/>
                </a:lnTo>
                <a:lnTo>
                  <a:pt x="54791" y="178072"/>
                </a:lnTo>
                <a:lnTo>
                  <a:pt x="58759" y="177120"/>
                </a:lnTo>
                <a:lnTo>
                  <a:pt x="63388" y="175494"/>
                </a:lnTo>
                <a:lnTo>
                  <a:pt x="68459" y="173418"/>
                </a:lnTo>
                <a:lnTo>
                  <a:pt x="72832" y="171041"/>
                </a:lnTo>
                <a:lnTo>
                  <a:pt x="76739" y="168465"/>
                </a:lnTo>
                <a:lnTo>
                  <a:pt x="80337" y="165755"/>
                </a:lnTo>
                <a:lnTo>
                  <a:pt x="83727" y="162956"/>
                </a:lnTo>
                <a:lnTo>
                  <a:pt x="86979" y="160098"/>
                </a:lnTo>
                <a:lnTo>
                  <a:pt x="90139" y="157201"/>
                </a:lnTo>
                <a:lnTo>
                  <a:pt x="93238" y="155269"/>
                </a:lnTo>
                <a:lnTo>
                  <a:pt x="96296" y="153981"/>
                </a:lnTo>
                <a:lnTo>
                  <a:pt x="99328" y="153122"/>
                </a:lnTo>
                <a:lnTo>
                  <a:pt x="102341" y="150565"/>
                </a:lnTo>
                <a:lnTo>
                  <a:pt x="105341" y="146877"/>
                </a:lnTo>
                <a:lnTo>
                  <a:pt x="108334" y="142433"/>
                </a:lnTo>
                <a:lnTo>
                  <a:pt x="111321" y="138478"/>
                </a:lnTo>
                <a:lnTo>
                  <a:pt x="114305" y="134850"/>
                </a:lnTo>
                <a:lnTo>
                  <a:pt x="117287" y="131439"/>
                </a:lnTo>
                <a:lnTo>
                  <a:pt x="120266" y="128172"/>
                </a:lnTo>
                <a:lnTo>
                  <a:pt x="126223" y="121898"/>
                </a:lnTo>
                <a:lnTo>
                  <a:pt x="128208" y="118835"/>
                </a:lnTo>
                <a:lnTo>
                  <a:pt x="129532" y="115801"/>
                </a:lnTo>
                <a:lnTo>
                  <a:pt x="130414" y="112787"/>
                </a:lnTo>
                <a:lnTo>
                  <a:pt x="131995" y="109784"/>
                </a:lnTo>
                <a:lnTo>
                  <a:pt x="134040" y="106790"/>
                </a:lnTo>
                <a:lnTo>
                  <a:pt x="136396" y="103803"/>
                </a:lnTo>
                <a:lnTo>
                  <a:pt x="137967" y="100819"/>
                </a:lnTo>
                <a:lnTo>
                  <a:pt x="139014" y="97838"/>
                </a:lnTo>
                <a:lnTo>
                  <a:pt x="139712" y="94857"/>
                </a:lnTo>
                <a:lnTo>
                  <a:pt x="140177" y="91879"/>
                </a:lnTo>
                <a:lnTo>
                  <a:pt x="140488" y="88900"/>
                </a:lnTo>
                <a:lnTo>
                  <a:pt x="140695" y="85923"/>
                </a:lnTo>
                <a:lnTo>
                  <a:pt x="140832" y="82946"/>
                </a:lnTo>
                <a:lnTo>
                  <a:pt x="140986" y="76992"/>
                </a:lnTo>
                <a:lnTo>
                  <a:pt x="140034" y="74015"/>
                </a:lnTo>
                <a:lnTo>
                  <a:pt x="138408" y="71038"/>
                </a:lnTo>
                <a:lnTo>
                  <a:pt x="136332" y="68062"/>
                </a:lnTo>
                <a:lnTo>
                  <a:pt x="134948" y="65085"/>
                </a:lnTo>
                <a:lnTo>
                  <a:pt x="134025" y="62108"/>
                </a:lnTo>
                <a:lnTo>
                  <a:pt x="133409" y="59132"/>
                </a:lnTo>
                <a:lnTo>
                  <a:pt x="132007" y="56155"/>
                </a:lnTo>
                <a:lnTo>
                  <a:pt x="130080" y="53179"/>
                </a:lnTo>
                <a:lnTo>
                  <a:pt x="127803" y="50202"/>
                </a:lnTo>
                <a:lnTo>
                  <a:pt x="126285" y="47226"/>
                </a:lnTo>
                <a:lnTo>
                  <a:pt x="125273" y="44249"/>
                </a:lnTo>
                <a:lnTo>
                  <a:pt x="124599" y="41272"/>
                </a:lnTo>
                <a:lnTo>
                  <a:pt x="123156" y="38295"/>
                </a:lnTo>
                <a:lnTo>
                  <a:pt x="121203" y="35319"/>
                </a:lnTo>
                <a:lnTo>
                  <a:pt x="114319" y="174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46"/>
          <p:cNvSpPr/>
          <p:nvPr/>
        </p:nvSpPr>
        <p:spPr>
          <a:xfrm>
            <a:off x="5126131" y="5983013"/>
            <a:ext cx="678166" cy="365572"/>
          </a:xfrm>
          <a:custGeom>
            <a:avLst/>
            <a:gdLst/>
            <a:ahLst/>
            <a:cxnLst/>
            <a:rect l="0" t="0" r="0" b="0"/>
            <a:pathLst>
              <a:path w="678166" h="365572">
                <a:moveTo>
                  <a:pt x="160244" y="124893"/>
                </a:moveTo>
                <a:lnTo>
                  <a:pt x="160244" y="107098"/>
                </a:lnTo>
                <a:lnTo>
                  <a:pt x="168805" y="107035"/>
                </a:lnTo>
                <a:lnTo>
                  <a:pt x="169125" y="116748"/>
                </a:lnTo>
                <a:lnTo>
                  <a:pt x="169173" y="154692"/>
                </a:lnTo>
                <a:lnTo>
                  <a:pt x="170165" y="157657"/>
                </a:lnTo>
                <a:lnTo>
                  <a:pt x="175310" y="166571"/>
                </a:lnTo>
                <a:lnTo>
                  <a:pt x="177735" y="176708"/>
                </a:lnTo>
                <a:lnTo>
                  <a:pt x="177994" y="182689"/>
                </a:lnTo>
                <a:lnTo>
                  <a:pt x="179022" y="185251"/>
                </a:lnTo>
                <a:lnTo>
                  <a:pt x="185782" y="194676"/>
                </a:lnTo>
                <a:lnTo>
                  <a:pt x="186199" y="194235"/>
                </a:lnTo>
                <a:lnTo>
                  <a:pt x="186662" y="191099"/>
                </a:lnTo>
                <a:lnTo>
                  <a:pt x="186960" y="181002"/>
                </a:lnTo>
                <a:lnTo>
                  <a:pt x="187000" y="175296"/>
                </a:lnTo>
                <a:lnTo>
                  <a:pt x="186019" y="172386"/>
                </a:lnTo>
                <a:lnTo>
                  <a:pt x="180889" y="163549"/>
                </a:lnTo>
                <a:lnTo>
                  <a:pt x="179341" y="157618"/>
                </a:lnTo>
                <a:lnTo>
                  <a:pt x="178470" y="148700"/>
                </a:lnTo>
                <a:lnTo>
                  <a:pt x="177355" y="145725"/>
                </a:lnTo>
                <a:lnTo>
                  <a:pt x="173471" y="139774"/>
                </a:lnTo>
                <a:lnTo>
                  <a:pt x="165706" y="130845"/>
                </a:lnTo>
                <a:lnTo>
                  <a:pt x="157122" y="121916"/>
                </a:lnTo>
                <a:lnTo>
                  <a:pt x="155186" y="118939"/>
                </a:lnTo>
                <a:lnTo>
                  <a:pt x="153035" y="112987"/>
                </a:lnTo>
                <a:lnTo>
                  <a:pt x="151468" y="111002"/>
                </a:lnTo>
                <a:lnTo>
                  <a:pt x="149433" y="109679"/>
                </a:lnTo>
                <a:lnTo>
                  <a:pt x="130047" y="101245"/>
                </a:lnTo>
                <a:lnTo>
                  <a:pt x="122679" y="99500"/>
                </a:lnTo>
                <a:lnTo>
                  <a:pt x="103728" y="98379"/>
                </a:lnTo>
                <a:lnTo>
                  <a:pt x="96100" y="98226"/>
                </a:lnTo>
                <a:lnTo>
                  <a:pt x="92676" y="99178"/>
                </a:lnTo>
                <a:lnTo>
                  <a:pt x="72277" y="110543"/>
                </a:lnTo>
                <a:lnTo>
                  <a:pt x="60316" y="119097"/>
                </a:lnTo>
                <a:lnTo>
                  <a:pt x="41249" y="130877"/>
                </a:lnTo>
                <a:lnTo>
                  <a:pt x="30177" y="139785"/>
                </a:lnTo>
                <a:lnTo>
                  <a:pt x="23722" y="145733"/>
                </a:lnTo>
                <a:lnTo>
                  <a:pt x="21604" y="149700"/>
                </a:lnTo>
                <a:lnTo>
                  <a:pt x="17631" y="164765"/>
                </a:lnTo>
                <a:lnTo>
                  <a:pt x="13186" y="176017"/>
                </a:lnTo>
                <a:lnTo>
                  <a:pt x="10611" y="181796"/>
                </a:lnTo>
                <a:lnTo>
                  <a:pt x="5105" y="193509"/>
                </a:lnTo>
                <a:lnTo>
                  <a:pt x="1997" y="202683"/>
                </a:lnTo>
                <a:lnTo>
                  <a:pt x="614" y="211060"/>
                </a:lnTo>
                <a:lnTo>
                  <a:pt x="0" y="221398"/>
                </a:lnTo>
                <a:lnTo>
                  <a:pt x="2373" y="232607"/>
                </a:lnTo>
                <a:lnTo>
                  <a:pt x="4395" y="238374"/>
                </a:lnTo>
                <a:lnTo>
                  <a:pt x="5743" y="244203"/>
                </a:lnTo>
                <a:lnTo>
                  <a:pt x="6641" y="250073"/>
                </a:lnTo>
                <a:lnTo>
                  <a:pt x="7240" y="255972"/>
                </a:lnTo>
                <a:lnTo>
                  <a:pt x="8632" y="261888"/>
                </a:lnTo>
                <a:lnTo>
                  <a:pt x="10552" y="267817"/>
                </a:lnTo>
                <a:lnTo>
                  <a:pt x="15331" y="278704"/>
                </a:lnTo>
                <a:lnTo>
                  <a:pt x="23600" y="291404"/>
                </a:lnTo>
                <a:lnTo>
                  <a:pt x="29398" y="301754"/>
                </a:lnTo>
                <a:lnTo>
                  <a:pt x="35283" y="310323"/>
                </a:lnTo>
                <a:lnTo>
                  <a:pt x="38241" y="313997"/>
                </a:lnTo>
                <a:lnTo>
                  <a:pt x="46819" y="320726"/>
                </a:lnTo>
                <a:lnTo>
                  <a:pt x="51885" y="323909"/>
                </a:lnTo>
                <a:lnTo>
                  <a:pt x="60160" y="332738"/>
                </a:lnTo>
                <a:lnTo>
                  <a:pt x="63756" y="337870"/>
                </a:lnTo>
                <a:lnTo>
                  <a:pt x="73042" y="346219"/>
                </a:lnTo>
                <a:lnTo>
                  <a:pt x="78297" y="349834"/>
                </a:lnTo>
                <a:lnTo>
                  <a:pt x="89427" y="353851"/>
                </a:lnTo>
                <a:lnTo>
                  <a:pt x="100988" y="356629"/>
                </a:lnTo>
                <a:lnTo>
                  <a:pt x="118653" y="362778"/>
                </a:lnTo>
                <a:lnTo>
                  <a:pt x="136455" y="365042"/>
                </a:lnTo>
                <a:lnTo>
                  <a:pt x="148348" y="365571"/>
                </a:lnTo>
                <a:lnTo>
                  <a:pt x="160249" y="363160"/>
                </a:lnTo>
                <a:lnTo>
                  <a:pt x="175458" y="358871"/>
                </a:lnTo>
                <a:lnTo>
                  <a:pt x="183873" y="356875"/>
                </a:lnTo>
                <a:lnTo>
                  <a:pt x="199767" y="350174"/>
                </a:lnTo>
                <a:lnTo>
                  <a:pt x="216051" y="341904"/>
                </a:lnTo>
                <a:lnTo>
                  <a:pt x="228594" y="332178"/>
                </a:lnTo>
                <a:lnTo>
                  <a:pt x="238907" y="322522"/>
                </a:lnTo>
                <a:lnTo>
                  <a:pt x="247461" y="311616"/>
                </a:lnTo>
                <a:lnTo>
                  <a:pt x="251130" y="305929"/>
                </a:lnTo>
                <a:lnTo>
                  <a:pt x="255561" y="300155"/>
                </a:lnTo>
                <a:lnTo>
                  <a:pt x="260500" y="294320"/>
                </a:lnTo>
                <a:lnTo>
                  <a:pt x="265776" y="288446"/>
                </a:lnTo>
                <a:lnTo>
                  <a:pt x="270286" y="282545"/>
                </a:lnTo>
                <a:lnTo>
                  <a:pt x="274285" y="276627"/>
                </a:lnTo>
                <a:lnTo>
                  <a:pt x="277943" y="270697"/>
                </a:lnTo>
                <a:lnTo>
                  <a:pt x="281374" y="264760"/>
                </a:lnTo>
                <a:lnTo>
                  <a:pt x="287832" y="252871"/>
                </a:lnTo>
                <a:lnTo>
                  <a:pt x="290943" y="245930"/>
                </a:lnTo>
                <a:lnTo>
                  <a:pt x="294009" y="238327"/>
                </a:lnTo>
                <a:lnTo>
                  <a:pt x="297046" y="230281"/>
                </a:lnTo>
                <a:lnTo>
                  <a:pt x="300062" y="222933"/>
                </a:lnTo>
                <a:lnTo>
                  <a:pt x="303065" y="216049"/>
                </a:lnTo>
                <a:lnTo>
                  <a:pt x="306059" y="209476"/>
                </a:lnTo>
                <a:lnTo>
                  <a:pt x="308056" y="202118"/>
                </a:lnTo>
                <a:lnTo>
                  <a:pt x="309386" y="194235"/>
                </a:lnTo>
                <a:lnTo>
                  <a:pt x="310273" y="186004"/>
                </a:lnTo>
                <a:lnTo>
                  <a:pt x="311858" y="178532"/>
                </a:lnTo>
                <a:lnTo>
                  <a:pt x="313905" y="171567"/>
                </a:lnTo>
                <a:lnTo>
                  <a:pt x="316263" y="164938"/>
                </a:lnTo>
                <a:lnTo>
                  <a:pt x="317834" y="158535"/>
                </a:lnTo>
                <a:lnTo>
                  <a:pt x="318882" y="152282"/>
                </a:lnTo>
                <a:lnTo>
                  <a:pt x="319580" y="146129"/>
                </a:lnTo>
                <a:lnTo>
                  <a:pt x="320047" y="140042"/>
                </a:lnTo>
                <a:lnTo>
                  <a:pt x="320357" y="134000"/>
                </a:lnTo>
                <a:lnTo>
                  <a:pt x="320564" y="127988"/>
                </a:lnTo>
                <a:lnTo>
                  <a:pt x="321694" y="121003"/>
                </a:lnTo>
                <a:lnTo>
                  <a:pt x="323439" y="113370"/>
                </a:lnTo>
                <a:lnTo>
                  <a:pt x="325595" y="105304"/>
                </a:lnTo>
                <a:lnTo>
                  <a:pt x="327033" y="98935"/>
                </a:lnTo>
                <a:lnTo>
                  <a:pt x="328630" y="89213"/>
                </a:lnTo>
                <a:lnTo>
                  <a:pt x="329340" y="78938"/>
                </a:lnTo>
                <a:lnTo>
                  <a:pt x="329655" y="67758"/>
                </a:lnTo>
                <a:lnTo>
                  <a:pt x="329795" y="56174"/>
                </a:lnTo>
                <a:lnTo>
                  <a:pt x="328841" y="51298"/>
                </a:lnTo>
                <a:lnTo>
                  <a:pt x="323749" y="39698"/>
                </a:lnTo>
                <a:lnTo>
                  <a:pt x="321799" y="29976"/>
                </a:lnTo>
                <a:lnTo>
                  <a:pt x="321221" y="20812"/>
                </a:lnTo>
                <a:lnTo>
                  <a:pt x="321086" y="14804"/>
                </a:lnTo>
                <a:lnTo>
                  <a:pt x="320058" y="12805"/>
                </a:lnTo>
                <a:lnTo>
                  <a:pt x="318380" y="11473"/>
                </a:lnTo>
                <a:lnTo>
                  <a:pt x="316269" y="10583"/>
                </a:lnTo>
                <a:lnTo>
                  <a:pt x="314862" y="8999"/>
                </a:lnTo>
                <a:lnTo>
                  <a:pt x="313925" y="6951"/>
                </a:lnTo>
                <a:lnTo>
                  <a:pt x="312158" y="291"/>
                </a:lnTo>
                <a:lnTo>
                  <a:pt x="307340" y="0"/>
                </a:lnTo>
                <a:lnTo>
                  <a:pt x="305933" y="951"/>
                </a:lnTo>
                <a:lnTo>
                  <a:pt x="304995" y="2578"/>
                </a:lnTo>
                <a:lnTo>
                  <a:pt x="303953" y="7031"/>
                </a:lnTo>
                <a:lnTo>
                  <a:pt x="303283" y="17973"/>
                </a:lnTo>
                <a:lnTo>
                  <a:pt x="303151" y="29689"/>
                </a:lnTo>
                <a:lnTo>
                  <a:pt x="303119" y="90433"/>
                </a:lnTo>
                <a:lnTo>
                  <a:pt x="304111" y="95967"/>
                </a:lnTo>
                <a:lnTo>
                  <a:pt x="305764" y="102632"/>
                </a:lnTo>
                <a:lnTo>
                  <a:pt x="307859" y="110052"/>
                </a:lnTo>
                <a:lnTo>
                  <a:pt x="309255" y="116983"/>
                </a:lnTo>
                <a:lnTo>
                  <a:pt x="310186" y="123589"/>
                </a:lnTo>
                <a:lnTo>
                  <a:pt x="310807" y="129976"/>
                </a:lnTo>
                <a:lnTo>
                  <a:pt x="311221" y="136220"/>
                </a:lnTo>
                <a:lnTo>
                  <a:pt x="311497" y="142366"/>
                </a:lnTo>
                <a:lnTo>
                  <a:pt x="311803" y="154487"/>
                </a:lnTo>
                <a:lnTo>
                  <a:pt x="312045" y="221014"/>
                </a:lnTo>
                <a:lnTo>
                  <a:pt x="314693" y="232436"/>
                </a:lnTo>
                <a:lnTo>
                  <a:pt x="316788" y="238260"/>
                </a:lnTo>
                <a:lnTo>
                  <a:pt x="318185" y="244127"/>
                </a:lnTo>
                <a:lnTo>
                  <a:pt x="319116" y="250023"/>
                </a:lnTo>
                <a:lnTo>
                  <a:pt x="320150" y="260874"/>
                </a:lnTo>
                <a:lnTo>
                  <a:pt x="320610" y="269003"/>
                </a:lnTo>
                <a:lnTo>
                  <a:pt x="321725" y="272560"/>
                </a:lnTo>
                <a:lnTo>
                  <a:pt x="327042" y="282307"/>
                </a:lnTo>
                <a:lnTo>
                  <a:pt x="329530" y="292748"/>
                </a:lnTo>
                <a:lnTo>
                  <a:pt x="329906" y="303450"/>
                </a:lnTo>
                <a:lnTo>
                  <a:pt x="329908" y="282237"/>
                </a:lnTo>
                <a:lnTo>
                  <a:pt x="332553" y="273868"/>
                </a:lnTo>
                <a:lnTo>
                  <a:pt x="336044" y="264526"/>
                </a:lnTo>
                <a:lnTo>
                  <a:pt x="337596" y="257067"/>
                </a:lnTo>
                <a:lnTo>
                  <a:pt x="338286" y="247798"/>
                </a:lnTo>
                <a:lnTo>
                  <a:pt x="338469" y="242548"/>
                </a:lnTo>
                <a:lnTo>
                  <a:pt x="341320" y="231423"/>
                </a:lnTo>
                <a:lnTo>
                  <a:pt x="343469" y="225679"/>
                </a:lnTo>
                <a:lnTo>
                  <a:pt x="345894" y="219865"/>
                </a:lnTo>
                <a:lnTo>
                  <a:pt x="348502" y="214004"/>
                </a:lnTo>
                <a:lnTo>
                  <a:pt x="351234" y="208112"/>
                </a:lnTo>
                <a:lnTo>
                  <a:pt x="353055" y="202201"/>
                </a:lnTo>
                <a:lnTo>
                  <a:pt x="354268" y="196276"/>
                </a:lnTo>
                <a:lnTo>
                  <a:pt x="355078" y="190340"/>
                </a:lnTo>
                <a:lnTo>
                  <a:pt x="358623" y="181101"/>
                </a:lnTo>
                <a:lnTo>
                  <a:pt x="360957" y="177247"/>
                </a:lnTo>
                <a:lnTo>
                  <a:pt x="363551" y="167675"/>
                </a:lnTo>
                <a:lnTo>
                  <a:pt x="364243" y="162344"/>
                </a:lnTo>
                <a:lnTo>
                  <a:pt x="365696" y="158790"/>
                </a:lnTo>
                <a:lnTo>
                  <a:pt x="367657" y="156420"/>
                </a:lnTo>
                <a:lnTo>
                  <a:pt x="369957" y="154841"/>
                </a:lnTo>
                <a:lnTo>
                  <a:pt x="375158" y="147794"/>
                </a:lnTo>
                <a:lnTo>
                  <a:pt x="381841" y="136582"/>
                </a:lnTo>
                <a:lnTo>
                  <a:pt x="387739" y="129900"/>
                </a:lnTo>
                <a:lnTo>
                  <a:pt x="389298" y="127238"/>
                </a:lnTo>
                <a:lnTo>
                  <a:pt x="391030" y="121636"/>
                </a:lnTo>
                <a:lnTo>
                  <a:pt x="392484" y="119745"/>
                </a:lnTo>
                <a:lnTo>
                  <a:pt x="394445" y="118484"/>
                </a:lnTo>
                <a:lnTo>
                  <a:pt x="401226" y="116006"/>
                </a:lnTo>
                <a:lnTo>
                  <a:pt x="409023" y="123656"/>
                </a:lnTo>
                <a:lnTo>
                  <a:pt x="409719" y="126988"/>
                </a:lnTo>
                <a:lnTo>
                  <a:pt x="409904" y="129267"/>
                </a:lnTo>
                <a:lnTo>
                  <a:pt x="412756" y="137089"/>
                </a:lnTo>
                <a:lnTo>
                  <a:pt x="416338" y="146188"/>
                </a:lnTo>
                <a:lnTo>
                  <a:pt x="417931" y="153540"/>
                </a:lnTo>
                <a:lnTo>
                  <a:pt x="418638" y="162760"/>
                </a:lnTo>
                <a:lnTo>
                  <a:pt x="418953" y="173472"/>
                </a:lnTo>
                <a:lnTo>
                  <a:pt x="419195" y="212492"/>
                </a:lnTo>
                <a:lnTo>
                  <a:pt x="419202" y="224711"/>
                </a:lnTo>
                <a:lnTo>
                  <a:pt x="421849" y="234079"/>
                </a:lnTo>
                <a:lnTo>
                  <a:pt x="425341" y="244858"/>
                </a:lnTo>
                <a:lnTo>
                  <a:pt x="426892" y="256263"/>
                </a:lnTo>
                <a:lnTo>
                  <a:pt x="427306" y="262082"/>
                </a:lnTo>
                <a:lnTo>
                  <a:pt x="427583" y="267946"/>
                </a:lnTo>
                <a:lnTo>
                  <a:pt x="427766" y="273840"/>
                </a:lnTo>
                <a:lnTo>
                  <a:pt x="428881" y="278761"/>
                </a:lnTo>
                <a:lnTo>
                  <a:pt x="432766" y="286875"/>
                </a:lnTo>
                <a:lnTo>
                  <a:pt x="435153" y="296435"/>
                </a:lnTo>
                <a:lnTo>
                  <a:pt x="435790" y="301762"/>
                </a:lnTo>
                <a:lnTo>
                  <a:pt x="439144" y="310327"/>
                </a:lnTo>
                <a:lnTo>
                  <a:pt x="446610" y="320727"/>
                </a:lnTo>
                <a:lnTo>
                  <a:pt x="455106" y="330092"/>
                </a:lnTo>
                <a:lnTo>
                  <a:pt x="458021" y="333130"/>
                </a:lnTo>
                <a:lnTo>
                  <a:pt x="460958" y="335155"/>
                </a:lnTo>
                <a:lnTo>
                  <a:pt x="469830" y="338997"/>
                </a:lnTo>
                <a:lnTo>
                  <a:pt x="478743" y="344987"/>
                </a:lnTo>
                <a:lnTo>
                  <a:pt x="487668" y="348195"/>
                </a:lnTo>
                <a:lnTo>
                  <a:pt x="493619" y="352461"/>
                </a:lnTo>
                <a:lnTo>
                  <a:pt x="496596" y="353003"/>
                </a:lnTo>
                <a:lnTo>
                  <a:pt x="499572" y="352373"/>
                </a:lnTo>
                <a:lnTo>
                  <a:pt x="505525" y="350019"/>
                </a:lnTo>
                <a:lnTo>
                  <a:pt x="511478" y="348972"/>
                </a:lnTo>
                <a:lnTo>
                  <a:pt x="514454" y="347701"/>
                </a:lnTo>
                <a:lnTo>
                  <a:pt x="529006" y="338532"/>
                </a:lnTo>
                <a:lnTo>
                  <a:pt x="538450" y="333945"/>
                </a:lnTo>
                <a:lnTo>
                  <a:pt x="545956" y="331906"/>
                </a:lnTo>
                <a:lnTo>
                  <a:pt x="549345" y="329379"/>
                </a:lnTo>
                <a:lnTo>
                  <a:pt x="555758" y="321278"/>
                </a:lnTo>
                <a:lnTo>
                  <a:pt x="564947" y="310302"/>
                </a:lnTo>
                <a:lnTo>
                  <a:pt x="573953" y="300765"/>
                </a:lnTo>
                <a:lnTo>
                  <a:pt x="582906" y="291656"/>
                </a:lnTo>
                <a:lnTo>
                  <a:pt x="584893" y="287662"/>
                </a:lnTo>
                <a:lnTo>
                  <a:pt x="588682" y="272560"/>
                </a:lnTo>
                <a:lnTo>
                  <a:pt x="593085" y="261298"/>
                </a:lnTo>
                <a:lnTo>
                  <a:pt x="598350" y="252325"/>
                </a:lnTo>
                <a:lnTo>
                  <a:pt x="601143" y="248543"/>
                </a:lnTo>
                <a:lnTo>
                  <a:pt x="604245" y="241695"/>
                </a:lnTo>
                <a:lnTo>
                  <a:pt x="605625" y="234352"/>
                </a:lnTo>
                <a:lnTo>
                  <a:pt x="606237" y="224474"/>
                </a:lnTo>
                <a:lnTo>
                  <a:pt x="607393" y="220054"/>
                </a:lnTo>
                <a:lnTo>
                  <a:pt x="612768" y="209092"/>
                </a:lnTo>
                <a:lnTo>
                  <a:pt x="614374" y="202664"/>
                </a:lnTo>
                <a:lnTo>
                  <a:pt x="615087" y="193853"/>
                </a:lnTo>
                <a:lnTo>
                  <a:pt x="615277" y="188726"/>
                </a:lnTo>
                <a:lnTo>
                  <a:pt x="614412" y="184315"/>
                </a:lnTo>
                <a:lnTo>
                  <a:pt x="609446" y="173367"/>
                </a:lnTo>
                <a:lnTo>
                  <a:pt x="607533" y="163840"/>
                </a:lnTo>
                <a:lnTo>
                  <a:pt x="607086" y="157747"/>
                </a:lnTo>
                <a:lnTo>
                  <a:pt x="605974" y="155725"/>
                </a:lnTo>
                <a:lnTo>
                  <a:pt x="604241" y="154377"/>
                </a:lnTo>
                <a:lnTo>
                  <a:pt x="602094" y="153479"/>
                </a:lnTo>
                <a:lnTo>
                  <a:pt x="600662" y="151888"/>
                </a:lnTo>
                <a:lnTo>
                  <a:pt x="599707" y="149835"/>
                </a:lnTo>
                <a:lnTo>
                  <a:pt x="598175" y="144151"/>
                </a:lnTo>
                <a:lnTo>
                  <a:pt x="597058" y="143685"/>
                </a:lnTo>
                <a:lnTo>
                  <a:pt x="589246" y="142789"/>
                </a:lnTo>
                <a:lnTo>
                  <a:pt x="581213" y="142755"/>
                </a:lnTo>
                <a:lnTo>
                  <a:pt x="575576" y="147493"/>
                </a:lnTo>
                <a:lnTo>
                  <a:pt x="574054" y="149882"/>
                </a:lnTo>
                <a:lnTo>
                  <a:pt x="570919" y="157983"/>
                </a:lnTo>
                <a:lnTo>
                  <a:pt x="565140" y="166668"/>
                </a:lnTo>
                <a:lnTo>
                  <a:pt x="561994" y="175525"/>
                </a:lnTo>
                <a:lnTo>
                  <a:pt x="557742" y="181461"/>
                </a:lnTo>
                <a:lnTo>
                  <a:pt x="556211" y="185425"/>
                </a:lnTo>
                <a:lnTo>
                  <a:pt x="554511" y="195122"/>
                </a:lnTo>
                <a:lnTo>
                  <a:pt x="553754" y="206046"/>
                </a:lnTo>
                <a:lnTo>
                  <a:pt x="553553" y="211737"/>
                </a:lnTo>
                <a:lnTo>
                  <a:pt x="552427" y="216524"/>
                </a:lnTo>
                <a:lnTo>
                  <a:pt x="548528" y="224487"/>
                </a:lnTo>
                <a:lnTo>
                  <a:pt x="546135" y="233980"/>
                </a:lnTo>
                <a:lnTo>
                  <a:pt x="545071" y="243821"/>
                </a:lnTo>
                <a:lnTo>
                  <a:pt x="544472" y="254939"/>
                </a:lnTo>
                <a:lnTo>
                  <a:pt x="544295" y="265511"/>
                </a:lnTo>
                <a:lnTo>
                  <a:pt x="544221" y="298663"/>
                </a:lnTo>
                <a:lnTo>
                  <a:pt x="545213" y="301263"/>
                </a:lnTo>
                <a:lnTo>
                  <a:pt x="553140" y="312403"/>
                </a:lnTo>
                <a:lnTo>
                  <a:pt x="553147" y="307672"/>
                </a:lnTo>
                <a:lnTo>
                  <a:pt x="554140" y="305285"/>
                </a:lnTo>
                <a:lnTo>
                  <a:pt x="559286" y="297185"/>
                </a:lnTo>
                <a:lnTo>
                  <a:pt x="560838" y="291425"/>
                </a:lnTo>
                <a:lnTo>
                  <a:pt x="561712" y="282604"/>
                </a:lnTo>
                <a:lnTo>
                  <a:pt x="564562" y="274031"/>
                </a:lnTo>
                <a:lnTo>
                  <a:pt x="568144" y="264599"/>
                </a:lnTo>
                <a:lnTo>
                  <a:pt x="569736" y="257099"/>
                </a:lnTo>
                <a:lnTo>
                  <a:pt x="573089" y="247813"/>
                </a:lnTo>
                <a:lnTo>
                  <a:pt x="576894" y="238063"/>
                </a:lnTo>
                <a:lnTo>
                  <a:pt x="578586" y="230423"/>
                </a:lnTo>
                <a:lnTo>
                  <a:pt x="579338" y="221073"/>
                </a:lnTo>
                <a:lnTo>
                  <a:pt x="579538" y="215802"/>
                </a:lnTo>
                <a:lnTo>
                  <a:pt x="580664" y="211296"/>
                </a:lnTo>
                <a:lnTo>
                  <a:pt x="584561" y="203643"/>
                </a:lnTo>
                <a:lnTo>
                  <a:pt x="586954" y="194289"/>
                </a:lnTo>
                <a:lnTo>
                  <a:pt x="588018" y="184509"/>
                </a:lnTo>
                <a:lnTo>
                  <a:pt x="588616" y="173425"/>
                </a:lnTo>
                <a:lnTo>
                  <a:pt x="588794" y="163857"/>
                </a:lnTo>
                <a:lnTo>
                  <a:pt x="588869" y="125274"/>
                </a:lnTo>
                <a:lnTo>
                  <a:pt x="588869" y="189114"/>
                </a:lnTo>
                <a:lnTo>
                  <a:pt x="591514" y="198415"/>
                </a:lnTo>
                <a:lnTo>
                  <a:pt x="595005" y="209163"/>
                </a:lnTo>
                <a:lnTo>
                  <a:pt x="596557" y="220554"/>
                </a:lnTo>
                <a:lnTo>
                  <a:pt x="599893" y="229586"/>
                </a:lnTo>
                <a:lnTo>
                  <a:pt x="604682" y="237900"/>
                </a:lnTo>
                <a:lnTo>
                  <a:pt x="610118" y="248209"/>
                </a:lnTo>
                <a:lnTo>
                  <a:pt x="613196" y="256761"/>
                </a:lnTo>
                <a:lnTo>
                  <a:pt x="614016" y="260430"/>
                </a:lnTo>
                <a:lnTo>
                  <a:pt x="620220" y="269798"/>
                </a:lnTo>
                <a:lnTo>
                  <a:pt x="627607" y="279584"/>
                </a:lnTo>
                <a:lnTo>
                  <a:pt x="632758" y="290672"/>
                </a:lnTo>
                <a:lnTo>
                  <a:pt x="640127" y="300241"/>
                </a:lnTo>
                <a:lnTo>
                  <a:pt x="645715" y="306344"/>
                </a:lnTo>
                <a:lnTo>
                  <a:pt x="648594" y="308368"/>
                </a:lnTo>
                <a:lnTo>
                  <a:pt x="658379" y="313201"/>
                </a:lnTo>
                <a:lnTo>
                  <a:pt x="662990" y="316909"/>
                </a:lnTo>
                <a:lnTo>
                  <a:pt x="678165" y="3302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47"/>
          <p:cNvSpPr/>
          <p:nvPr/>
        </p:nvSpPr>
        <p:spPr>
          <a:xfrm>
            <a:off x="5813226" y="6054364"/>
            <a:ext cx="116087" cy="232100"/>
          </a:xfrm>
          <a:custGeom>
            <a:avLst/>
            <a:gdLst/>
            <a:ahLst/>
            <a:cxnLst/>
            <a:rect l="0" t="0" r="0" b="0"/>
            <a:pathLst>
              <a:path w="116087" h="232100">
                <a:moveTo>
                  <a:pt x="8930" y="8893"/>
                </a:moveTo>
                <a:lnTo>
                  <a:pt x="368" y="331"/>
                </a:lnTo>
                <a:lnTo>
                  <a:pt x="73" y="7166"/>
                </a:lnTo>
                <a:lnTo>
                  <a:pt x="0" y="81699"/>
                </a:lnTo>
                <a:lnTo>
                  <a:pt x="992" y="86203"/>
                </a:lnTo>
                <a:lnTo>
                  <a:pt x="2646" y="91191"/>
                </a:lnTo>
                <a:lnTo>
                  <a:pt x="4740" y="96501"/>
                </a:lnTo>
                <a:lnTo>
                  <a:pt x="6137" y="102025"/>
                </a:lnTo>
                <a:lnTo>
                  <a:pt x="7068" y="107692"/>
                </a:lnTo>
                <a:lnTo>
                  <a:pt x="7689" y="113455"/>
                </a:lnTo>
                <a:lnTo>
                  <a:pt x="8103" y="119280"/>
                </a:lnTo>
                <a:lnTo>
                  <a:pt x="8378" y="125149"/>
                </a:lnTo>
                <a:lnTo>
                  <a:pt x="8685" y="136961"/>
                </a:lnTo>
                <a:lnTo>
                  <a:pt x="8929" y="208201"/>
                </a:lnTo>
                <a:lnTo>
                  <a:pt x="9922" y="211218"/>
                </a:lnTo>
                <a:lnTo>
                  <a:pt x="11575" y="214222"/>
                </a:lnTo>
                <a:lnTo>
                  <a:pt x="16618" y="221431"/>
                </a:lnTo>
                <a:lnTo>
                  <a:pt x="17308" y="225063"/>
                </a:lnTo>
                <a:lnTo>
                  <a:pt x="17856" y="232099"/>
                </a:lnTo>
                <a:lnTo>
                  <a:pt x="17859" y="163151"/>
                </a:lnTo>
                <a:lnTo>
                  <a:pt x="18852" y="157372"/>
                </a:lnTo>
                <a:lnTo>
                  <a:pt x="20505" y="151535"/>
                </a:lnTo>
                <a:lnTo>
                  <a:pt x="22599" y="145660"/>
                </a:lnTo>
                <a:lnTo>
                  <a:pt x="23996" y="140751"/>
                </a:lnTo>
                <a:lnTo>
                  <a:pt x="24927" y="136486"/>
                </a:lnTo>
                <a:lnTo>
                  <a:pt x="25548" y="132650"/>
                </a:lnTo>
                <a:lnTo>
                  <a:pt x="25962" y="128109"/>
                </a:lnTo>
                <a:lnTo>
                  <a:pt x="26237" y="123097"/>
                </a:lnTo>
                <a:lnTo>
                  <a:pt x="26421" y="117771"/>
                </a:lnTo>
                <a:lnTo>
                  <a:pt x="27536" y="112237"/>
                </a:lnTo>
                <a:lnTo>
                  <a:pt x="29272" y="106562"/>
                </a:lnTo>
                <a:lnTo>
                  <a:pt x="31421" y="100795"/>
                </a:lnTo>
                <a:lnTo>
                  <a:pt x="33845" y="94966"/>
                </a:lnTo>
                <a:lnTo>
                  <a:pt x="36454" y="89095"/>
                </a:lnTo>
                <a:lnTo>
                  <a:pt x="39186" y="83197"/>
                </a:lnTo>
                <a:lnTo>
                  <a:pt x="41007" y="77281"/>
                </a:lnTo>
                <a:lnTo>
                  <a:pt x="42221" y="71352"/>
                </a:lnTo>
                <a:lnTo>
                  <a:pt x="43030" y="65415"/>
                </a:lnTo>
                <a:lnTo>
                  <a:pt x="44562" y="60465"/>
                </a:lnTo>
                <a:lnTo>
                  <a:pt x="46575" y="56173"/>
                </a:lnTo>
                <a:lnTo>
                  <a:pt x="48909" y="52319"/>
                </a:lnTo>
                <a:lnTo>
                  <a:pt x="50465" y="47765"/>
                </a:lnTo>
                <a:lnTo>
                  <a:pt x="51503" y="42746"/>
                </a:lnTo>
                <a:lnTo>
                  <a:pt x="52195" y="37415"/>
                </a:lnTo>
                <a:lnTo>
                  <a:pt x="53648" y="32868"/>
                </a:lnTo>
                <a:lnTo>
                  <a:pt x="55609" y="28846"/>
                </a:lnTo>
                <a:lnTo>
                  <a:pt x="57908" y="25171"/>
                </a:lnTo>
                <a:lnTo>
                  <a:pt x="60464" y="18443"/>
                </a:lnTo>
                <a:lnTo>
                  <a:pt x="62104" y="10780"/>
                </a:lnTo>
                <a:lnTo>
                  <a:pt x="64974" y="7086"/>
                </a:lnTo>
                <a:lnTo>
                  <a:pt x="70161" y="1370"/>
                </a:lnTo>
                <a:lnTo>
                  <a:pt x="71579" y="902"/>
                </a:lnTo>
                <a:lnTo>
                  <a:pt x="73516" y="589"/>
                </a:lnTo>
                <a:lnTo>
                  <a:pt x="79966" y="0"/>
                </a:lnTo>
                <a:lnTo>
                  <a:pt x="82835" y="2625"/>
                </a:lnTo>
                <a:lnTo>
                  <a:pt x="84989" y="4715"/>
                </a:lnTo>
                <a:lnTo>
                  <a:pt x="86425" y="7100"/>
                </a:lnTo>
                <a:lnTo>
                  <a:pt x="88020" y="12395"/>
                </a:lnTo>
                <a:lnTo>
                  <a:pt x="88730" y="18056"/>
                </a:lnTo>
                <a:lnTo>
                  <a:pt x="88919" y="20955"/>
                </a:lnTo>
                <a:lnTo>
                  <a:pt x="90037" y="24872"/>
                </a:lnTo>
                <a:lnTo>
                  <a:pt x="91774" y="29467"/>
                </a:lnTo>
                <a:lnTo>
                  <a:pt x="93925" y="34516"/>
                </a:lnTo>
                <a:lnTo>
                  <a:pt x="95359" y="38873"/>
                </a:lnTo>
                <a:lnTo>
                  <a:pt x="96314" y="42770"/>
                </a:lnTo>
                <a:lnTo>
                  <a:pt x="97377" y="49747"/>
                </a:lnTo>
                <a:lnTo>
                  <a:pt x="97849" y="56154"/>
                </a:lnTo>
                <a:lnTo>
                  <a:pt x="98058" y="64956"/>
                </a:lnTo>
                <a:lnTo>
                  <a:pt x="98115" y="70081"/>
                </a:lnTo>
                <a:lnTo>
                  <a:pt x="99144" y="75482"/>
                </a:lnTo>
                <a:lnTo>
                  <a:pt x="100823" y="81066"/>
                </a:lnTo>
                <a:lnTo>
                  <a:pt x="102934" y="86775"/>
                </a:lnTo>
                <a:lnTo>
                  <a:pt x="104341" y="91572"/>
                </a:lnTo>
                <a:lnTo>
                  <a:pt x="105280" y="95763"/>
                </a:lnTo>
                <a:lnTo>
                  <a:pt x="105905" y="99548"/>
                </a:lnTo>
                <a:lnTo>
                  <a:pt x="106322" y="104056"/>
                </a:lnTo>
                <a:lnTo>
                  <a:pt x="106601" y="109047"/>
                </a:lnTo>
                <a:lnTo>
                  <a:pt x="106909" y="118890"/>
                </a:lnTo>
                <a:lnTo>
                  <a:pt x="107083" y="131002"/>
                </a:lnTo>
                <a:lnTo>
                  <a:pt x="107153" y="163271"/>
                </a:lnTo>
                <a:lnTo>
                  <a:pt x="108147" y="166382"/>
                </a:lnTo>
                <a:lnTo>
                  <a:pt x="109801" y="169448"/>
                </a:lnTo>
                <a:lnTo>
                  <a:pt x="111896" y="172485"/>
                </a:lnTo>
                <a:lnTo>
                  <a:pt x="114223" y="178504"/>
                </a:lnTo>
                <a:lnTo>
                  <a:pt x="115718" y="185712"/>
                </a:lnTo>
                <a:lnTo>
                  <a:pt x="115922" y="189344"/>
                </a:lnTo>
                <a:lnTo>
                  <a:pt x="116086" y="19641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48"/>
          <p:cNvSpPr/>
          <p:nvPr/>
        </p:nvSpPr>
        <p:spPr>
          <a:xfrm>
            <a:off x="6018645" y="6045430"/>
            <a:ext cx="357152" cy="230742"/>
          </a:xfrm>
          <a:custGeom>
            <a:avLst/>
            <a:gdLst/>
            <a:ahLst/>
            <a:cxnLst/>
            <a:rect l="0" t="0" r="0" b="0"/>
            <a:pathLst>
              <a:path w="357152" h="230742">
                <a:moveTo>
                  <a:pt x="71401" y="8898"/>
                </a:moveTo>
                <a:lnTo>
                  <a:pt x="62503" y="0"/>
                </a:lnTo>
                <a:lnTo>
                  <a:pt x="62481" y="4718"/>
                </a:lnTo>
                <a:lnTo>
                  <a:pt x="61486" y="7104"/>
                </a:lnTo>
                <a:lnTo>
                  <a:pt x="57734" y="12399"/>
                </a:lnTo>
                <a:lnTo>
                  <a:pt x="56336" y="15201"/>
                </a:lnTo>
                <a:lnTo>
                  <a:pt x="54784" y="20960"/>
                </a:lnTo>
                <a:lnTo>
                  <a:pt x="51448" y="26826"/>
                </a:lnTo>
                <a:lnTo>
                  <a:pt x="46658" y="32741"/>
                </a:lnTo>
                <a:lnTo>
                  <a:pt x="41222" y="38677"/>
                </a:lnTo>
                <a:lnTo>
                  <a:pt x="38383" y="42641"/>
                </a:lnTo>
                <a:lnTo>
                  <a:pt x="35498" y="47269"/>
                </a:lnTo>
                <a:lnTo>
                  <a:pt x="32583" y="52338"/>
                </a:lnTo>
                <a:lnTo>
                  <a:pt x="30640" y="57701"/>
                </a:lnTo>
                <a:lnTo>
                  <a:pt x="29344" y="63262"/>
                </a:lnTo>
                <a:lnTo>
                  <a:pt x="28481" y="68953"/>
                </a:lnTo>
                <a:lnTo>
                  <a:pt x="26913" y="73739"/>
                </a:lnTo>
                <a:lnTo>
                  <a:pt x="24875" y="77922"/>
                </a:lnTo>
                <a:lnTo>
                  <a:pt x="22525" y="81703"/>
                </a:lnTo>
                <a:lnTo>
                  <a:pt x="19965" y="86208"/>
                </a:lnTo>
                <a:lnTo>
                  <a:pt x="14475" y="96505"/>
                </a:lnTo>
                <a:lnTo>
                  <a:pt x="12615" y="102029"/>
                </a:lnTo>
                <a:lnTo>
                  <a:pt x="11374" y="107696"/>
                </a:lnTo>
                <a:lnTo>
                  <a:pt x="10548" y="113459"/>
                </a:lnTo>
                <a:lnTo>
                  <a:pt x="9004" y="118292"/>
                </a:lnTo>
                <a:lnTo>
                  <a:pt x="6982" y="122507"/>
                </a:lnTo>
                <a:lnTo>
                  <a:pt x="4643" y="126309"/>
                </a:lnTo>
                <a:lnTo>
                  <a:pt x="3083" y="130829"/>
                </a:lnTo>
                <a:lnTo>
                  <a:pt x="2044" y="135825"/>
                </a:lnTo>
                <a:lnTo>
                  <a:pt x="1350" y="141141"/>
                </a:lnTo>
                <a:lnTo>
                  <a:pt x="888" y="146669"/>
                </a:lnTo>
                <a:lnTo>
                  <a:pt x="580" y="152339"/>
                </a:lnTo>
                <a:lnTo>
                  <a:pt x="146" y="167154"/>
                </a:lnTo>
                <a:lnTo>
                  <a:pt x="0" y="181049"/>
                </a:lnTo>
                <a:lnTo>
                  <a:pt x="980" y="184188"/>
                </a:lnTo>
                <a:lnTo>
                  <a:pt x="4715" y="190323"/>
                </a:lnTo>
                <a:lnTo>
                  <a:pt x="6108" y="194340"/>
                </a:lnTo>
                <a:lnTo>
                  <a:pt x="7036" y="199002"/>
                </a:lnTo>
                <a:lnTo>
                  <a:pt x="7656" y="204095"/>
                </a:lnTo>
                <a:lnTo>
                  <a:pt x="10052" y="208482"/>
                </a:lnTo>
                <a:lnTo>
                  <a:pt x="13635" y="212399"/>
                </a:lnTo>
                <a:lnTo>
                  <a:pt x="21914" y="218405"/>
                </a:lnTo>
                <a:lnTo>
                  <a:pt x="28902" y="221075"/>
                </a:lnTo>
                <a:lnTo>
                  <a:pt x="38414" y="222577"/>
                </a:lnTo>
                <a:lnTo>
                  <a:pt x="47516" y="223023"/>
                </a:lnTo>
                <a:lnTo>
                  <a:pt x="72176" y="223186"/>
                </a:lnTo>
                <a:lnTo>
                  <a:pt x="77871" y="223194"/>
                </a:lnTo>
                <a:lnTo>
                  <a:pt x="82660" y="222207"/>
                </a:lnTo>
                <a:lnTo>
                  <a:pt x="90626" y="218465"/>
                </a:lnTo>
                <a:lnTo>
                  <a:pt x="100120" y="216140"/>
                </a:lnTo>
                <a:lnTo>
                  <a:pt x="105430" y="215520"/>
                </a:lnTo>
                <a:lnTo>
                  <a:pt x="109962" y="214115"/>
                </a:lnTo>
                <a:lnTo>
                  <a:pt x="117644" y="209907"/>
                </a:lnTo>
                <a:lnTo>
                  <a:pt x="122073" y="206404"/>
                </a:lnTo>
                <a:lnTo>
                  <a:pt x="127010" y="202084"/>
                </a:lnTo>
                <a:lnTo>
                  <a:pt x="132287" y="197219"/>
                </a:lnTo>
                <a:lnTo>
                  <a:pt x="137789" y="192984"/>
                </a:lnTo>
                <a:lnTo>
                  <a:pt x="143440" y="189169"/>
                </a:lnTo>
                <a:lnTo>
                  <a:pt x="149194" y="185633"/>
                </a:lnTo>
                <a:lnTo>
                  <a:pt x="154020" y="181292"/>
                </a:lnTo>
                <a:lnTo>
                  <a:pt x="158231" y="176413"/>
                </a:lnTo>
                <a:lnTo>
                  <a:pt x="162030" y="171176"/>
                </a:lnTo>
                <a:lnTo>
                  <a:pt x="166547" y="166693"/>
                </a:lnTo>
                <a:lnTo>
                  <a:pt x="171543" y="162711"/>
                </a:lnTo>
                <a:lnTo>
                  <a:pt x="176858" y="159065"/>
                </a:lnTo>
                <a:lnTo>
                  <a:pt x="181392" y="154650"/>
                </a:lnTo>
                <a:lnTo>
                  <a:pt x="185409" y="149722"/>
                </a:lnTo>
                <a:lnTo>
                  <a:pt x="189078" y="144453"/>
                </a:lnTo>
                <a:lnTo>
                  <a:pt x="192516" y="139947"/>
                </a:lnTo>
                <a:lnTo>
                  <a:pt x="195801" y="135951"/>
                </a:lnTo>
                <a:lnTo>
                  <a:pt x="198983" y="132296"/>
                </a:lnTo>
                <a:lnTo>
                  <a:pt x="202096" y="127874"/>
                </a:lnTo>
                <a:lnTo>
                  <a:pt x="205164" y="122941"/>
                </a:lnTo>
                <a:lnTo>
                  <a:pt x="208202" y="117669"/>
                </a:lnTo>
                <a:lnTo>
                  <a:pt x="214222" y="106519"/>
                </a:lnTo>
                <a:lnTo>
                  <a:pt x="217217" y="100768"/>
                </a:lnTo>
                <a:lnTo>
                  <a:pt x="219213" y="95942"/>
                </a:lnTo>
                <a:lnTo>
                  <a:pt x="220544" y="91731"/>
                </a:lnTo>
                <a:lnTo>
                  <a:pt x="221431" y="87933"/>
                </a:lnTo>
                <a:lnTo>
                  <a:pt x="225063" y="81065"/>
                </a:lnTo>
                <a:lnTo>
                  <a:pt x="227421" y="77845"/>
                </a:lnTo>
                <a:lnTo>
                  <a:pt x="228992" y="73715"/>
                </a:lnTo>
                <a:lnTo>
                  <a:pt x="230040" y="68976"/>
                </a:lnTo>
                <a:lnTo>
                  <a:pt x="230738" y="63832"/>
                </a:lnTo>
                <a:lnTo>
                  <a:pt x="231204" y="59412"/>
                </a:lnTo>
                <a:lnTo>
                  <a:pt x="231514" y="55472"/>
                </a:lnTo>
                <a:lnTo>
                  <a:pt x="231721" y="51853"/>
                </a:lnTo>
                <a:lnTo>
                  <a:pt x="230868" y="48449"/>
                </a:lnTo>
                <a:lnTo>
                  <a:pt x="227272" y="42020"/>
                </a:lnTo>
                <a:lnTo>
                  <a:pt x="225013" y="35856"/>
                </a:lnTo>
                <a:lnTo>
                  <a:pt x="223563" y="28555"/>
                </a:lnTo>
                <a:lnTo>
                  <a:pt x="218571" y="22550"/>
                </a:lnTo>
                <a:lnTo>
                  <a:pt x="216148" y="20976"/>
                </a:lnTo>
                <a:lnTo>
                  <a:pt x="210808" y="19226"/>
                </a:lnTo>
                <a:lnTo>
                  <a:pt x="202224" y="18242"/>
                </a:lnTo>
                <a:lnTo>
                  <a:pt x="199296" y="19096"/>
                </a:lnTo>
                <a:lnTo>
                  <a:pt x="193397" y="22691"/>
                </a:lnTo>
                <a:lnTo>
                  <a:pt x="187467" y="27596"/>
                </a:lnTo>
                <a:lnTo>
                  <a:pt x="184498" y="30292"/>
                </a:lnTo>
                <a:lnTo>
                  <a:pt x="181526" y="32091"/>
                </a:lnTo>
                <a:lnTo>
                  <a:pt x="175577" y="34089"/>
                </a:lnTo>
                <a:lnTo>
                  <a:pt x="172602" y="36606"/>
                </a:lnTo>
                <a:lnTo>
                  <a:pt x="169626" y="40268"/>
                </a:lnTo>
                <a:lnTo>
                  <a:pt x="166650" y="44694"/>
                </a:lnTo>
                <a:lnTo>
                  <a:pt x="163674" y="48637"/>
                </a:lnTo>
                <a:lnTo>
                  <a:pt x="157721" y="55664"/>
                </a:lnTo>
                <a:lnTo>
                  <a:pt x="154745" y="59919"/>
                </a:lnTo>
                <a:lnTo>
                  <a:pt x="151769" y="64740"/>
                </a:lnTo>
                <a:lnTo>
                  <a:pt x="148792" y="69938"/>
                </a:lnTo>
                <a:lnTo>
                  <a:pt x="145815" y="74396"/>
                </a:lnTo>
                <a:lnTo>
                  <a:pt x="142839" y="78360"/>
                </a:lnTo>
                <a:lnTo>
                  <a:pt x="139862" y="81995"/>
                </a:lnTo>
                <a:lnTo>
                  <a:pt x="136886" y="86402"/>
                </a:lnTo>
                <a:lnTo>
                  <a:pt x="133909" y="91325"/>
                </a:lnTo>
                <a:lnTo>
                  <a:pt x="130933" y="96591"/>
                </a:lnTo>
                <a:lnTo>
                  <a:pt x="128948" y="102087"/>
                </a:lnTo>
                <a:lnTo>
                  <a:pt x="127625" y="107735"/>
                </a:lnTo>
                <a:lnTo>
                  <a:pt x="126743" y="113484"/>
                </a:lnTo>
                <a:lnTo>
                  <a:pt x="125163" y="119302"/>
                </a:lnTo>
                <a:lnTo>
                  <a:pt x="123118" y="125165"/>
                </a:lnTo>
                <a:lnTo>
                  <a:pt x="120761" y="131057"/>
                </a:lnTo>
                <a:lnTo>
                  <a:pt x="119191" y="135978"/>
                </a:lnTo>
                <a:lnTo>
                  <a:pt x="118144" y="140251"/>
                </a:lnTo>
                <a:lnTo>
                  <a:pt x="117446" y="144091"/>
                </a:lnTo>
                <a:lnTo>
                  <a:pt x="116981" y="148636"/>
                </a:lnTo>
                <a:lnTo>
                  <a:pt x="116671" y="153650"/>
                </a:lnTo>
                <a:lnTo>
                  <a:pt x="116326" y="163521"/>
                </a:lnTo>
                <a:lnTo>
                  <a:pt x="116172" y="171215"/>
                </a:lnTo>
                <a:lnTo>
                  <a:pt x="117124" y="175648"/>
                </a:lnTo>
                <a:lnTo>
                  <a:pt x="118750" y="180588"/>
                </a:lnTo>
                <a:lnTo>
                  <a:pt x="120826" y="185866"/>
                </a:lnTo>
                <a:lnTo>
                  <a:pt x="123203" y="190376"/>
                </a:lnTo>
                <a:lnTo>
                  <a:pt x="125779" y="194375"/>
                </a:lnTo>
                <a:lnTo>
                  <a:pt x="131288" y="201465"/>
                </a:lnTo>
                <a:lnTo>
                  <a:pt x="137043" y="207923"/>
                </a:lnTo>
                <a:lnTo>
                  <a:pt x="142909" y="214101"/>
                </a:lnTo>
                <a:lnTo>
                  <a:pt x="145862" y="217137"/>
                </a:lnTo>
                <a:lnTo>
                  <a:pt x="149815" y="219162"/>
                </a:lnTo>
                <a:lnTo>
                  <a:pt x="159499" y="221411"/>
                </a:lnTo>
                <a:lnTo>
                  <a:pt x="167772" y="225057"/>
                </a:lnTo>
                <a:lnTo>
                  <a:pt x="171367" y="227418"/>
                </a:lnTo>
                <a:lnTo>
                  <a:pt x="180653" y="230041"/>
                </a:lnTo>
                <a:lnTo>
                  <a:pt x="185908" y="230741"/>
                </a:lnTo>
                <a:lnTo>
                  <a:pt x="197038" y="228872"/>
                </a:lnTo>
                <a:lnTo>
                  <a:pt x="202784" y="226985"/>
                </a:lnTo>
                <a:lnTo>
                  <a:pt x="208599" y="224734"/>
                </a:lnTo>
                <a:lnTo>
                  <a:pt x="214461" y="222242"/>
                </a:lnTo>
                <a:lnTo>
                  <a:pt x="226264" y="216827"/>
                </a:lnTo>
                <a:lnTo>
                  <a:pt x="250011" y="205265"/>
                </a:lnTo>
                <a:lnTo>
                  <a:pt x="273811" y="193428"/>
                </a:lnTo>
                <a:lnTo>
                  <a:pt x="279762" y="189464"/>
                </a:lnTo>
                <a:lnTo>
                  <a:pt x="285715" y="184838"/>
                </a:lnTo>
                <a:lnTo>
                  <a:pt x="291668" y="179769"/>
                </a:lnTo>
                <a:lnTo>
                  <a:pt x="296629" y="174406"/>
                </a:lnTo>
                <a:lnTo>
                  <a:pt x="300928" y="168846"/>
                </a:lnTo>
                <a:lnTo>
                  <a:pt x="304786" y="163155"/>
                </a:lnTo>
                <a:lnTo>
                  <a:pt x="309343" y="157376"/>
                </a:lnTo>
                <a:lnTo>
                  <a:pt x="314366" y="151539"/>
                </a:lnTo>
                <a:lnTo>
                  <a:pt x="319698" y="145664"/>
                </a:lnTo>
                <a:lnTo>
                  <a:pt x="324245" y="139763"/>
                </a:lnTo>
                <a:lnTo>
                  <a:pt x="328269" y="133844"/>
                </a:lnTo>
                <a:lnTo>
                  <a:pt x="331943" y="127914"/>
                </a:lnTo>
                <a:lnTo>
                  <a:pt x="357151" y="8926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49"/>
          <p:cNvSpPr/>
          <p:nvPr/>
        </p:nvSpPr>
        <p:spPr>
          <a:xfrm>
            <a:off x="6536531" y="5848945"/>
            <a:ext cx="232027" cy="473238"/>
          </a:xfrm>
          <a:custGeom>
            <a:avLst/>
            <a:gdLst/>
            <a:ahLst/>
            <a:cxnLst/>
            <a:rect l="0" t="0" r="0" b="0"/>
            <a:pathLst>
              <a:path w="232027" h="473238">
                <a:moveTo>
                  <a:pt x="8929" y="0"/>
                </a:moveTo>
                <a:lnTo>
                  <a:pt x="8929" y="12429"/>
                </a:lnTo>
                <a:lnTo>
                  <a:pt x="7937" y="15231"/>
                </a:lnTo>
                <a:lnTo>
                  <a:pt x="2793" y="23915"/>
                </a:lnTo>
                <a:lnTo>
                  <a:pt x="1241" y="29811"/>
                </a:lnTo>
                <a:lnTo>
                  <a:pt x="245" y="41681"/>
                </a:lnTo>
                <a:lnTo>
                  <a:pt x="49" y="56226"/>
                </a:lnTo>
                <a:lnTo>
                  <a:pt x="0" y="198315"/>
                </a:lnTo>
                <a:lnTo>
                  <a:pt x="992" y="206624"/>
                </a:lnTo>
                <a:lnTo>
                  <a:pt x="2645" y="215140"/>
                </a:lnTo>
                <a:lnTo>
                  <a:pt x="4740" y="223794"/>
                </a:lnTo>
                <a:lnTo>
                  <a:pt x="6137" y="232539"/>
                </a:lnTo>
                <a:lnTo>
                  <a:pt x="7068" y="241347"/>
                </a:lnTo>
                <a:lnTo>
                  <a:pt x="7688" y="250195"/>
                </a:lnTo>
                <a:lnTo>
                  <a:pt x="8102" y="258077"/>
                </a:lnTo>
                <a:lnTo>
                  <a:pt x="8561" y="272128"/>
                </a:lnTo>
                <a:lnTo>
                  <a:pt x="8820" y="295935"/>
                </a:lnTo>
                <a:lnTo>
                  <a:pt x="9849" y="304446"/>
                </a:lnTo>
                <a:lnTo>
                  <a:pt x="11526" y="313097"/>
                </a:lnTo>
                <a:lnTo>
                  <a:pt x="13638" y="321841"/>
                </a:lnTo>
                <a:lnTo>
                  <a:pt x="15045" y="329654"/>
                </a:lnTo>
                <a:lnTo>
                  <a:pt x="16608" y="343628"/>
                </a:lnTo>
                <a:lnTo>
                  <a:pt x="18017" y="351124"/>
                </a:lnTo>
                <a:lnTo>
                  <a:pt x="19950" y="359098"/>
                </a:lnTo>
                <a:lnTo>
                  <a:pt x="22229" y="367391"/>
                </a:lnTo>
                <a:lnTo>
                  <a:pt x="24763" y="381897"/>
                </a:lnTo>
                <a:lnTo>
                  <a:pt x="25888" y="394958"/>
                </a:lnTo>
                <a:lnTo>
                  <a:pt x="26389" y="407378"/>
                </a:lnTo>
                <a:lnTo>
                  <a:pt x="26670" y="420786"/>
                </a:lnTo>
                <a:lnTo>
                  <a:pt x="26753" y="435783"/>
                </a:lnTo>
                <a:lnTo>
                  <a:pt x="27758" y="440342"/>
                </a:lnTo>
                <a:lnTo>
                  <a:pt x="33852" y="454788"/>
                </a:lnTo>
                <a:lnTo>
                  <a:pt x="35473" y="464078"/>
                </a:lnTo>
                <a:lnTo>
                  <a:pt x="35716" y="473150"/>
                </a:lnTo>
                <a:lnTo>
                  <a:pt x="35719" y="443461"/>
                </a:lnTo>
                <a:lnTo>
                  <a:pt x="40459" y="429824"/>
                </a:lnTo>
                <a:lnTo>
                  <a:pt x="43407" y="417956"/>
                </a:lnTo>
                <a:lnTo>
                  <a:pt x="44280" y="403415"/>
                </a:lnTo>
                <a:lnTo>
                  <a:pt x="44539" y="386539"/>
                </a:lnTo>
                <a:lnTo>
                  <a:pt x="44638" y="358886"/>
                </a:lnTo>
                <a:lnTo>
                  <a:pt x="47289" y="347690"/>
                </a:lnTo>
                <a:lnTo>
                  <a:pt x="50783" y="336099"/>
                </a:lnTo>
                <a:lnTo>
                  <a:pt x="52336" y="324333"/>
                </a:lnTo>
                <a:lnTo>
                  <a:pt x="55672" y="315135"/>
                </a:lnTo>
                <a:lnTo>
                  <a:pt x="57950" y="311293"/>
                </a:lnTo>
                <a:lnTo>
                  <a:pt x="60482" y="301733"/>
                </a:lnTo>
                <a:lnTo>
                  <a:pt x="61157" y="296405"/>
                </a:lnTo>
                <a:lnTo>
                  <a:pt x="64554" y="287840"/>
                </a:lnTo>
                <a:lnTo>
                  <a:pt x="69370" y="279733"/>
                </a:lnTo>
                <a:lnTo>
                  <a:pt x="74818" y="269516"/>
                </a:lnTo>
                <a:lnTo>
                  <a:pt x="80547" y="261006"/>
                </a:lnTo>
                <a:lnTo>
                  <a:pt x="86400" y="253916"/>
                </a:lnTo>
                <a:lnTo>
                  <a:pt x="92309" y="247458"/>
                </a:lnTo>
                <a:lnTo>
                  <a:pt x="96266" y="244348"/>
                </a:lnTo>
                <a:lnTo>
                  <a:pt x="100888" y="241281"/>
                </a:lnTo>
                <a:lnTo>
                  <a:pt x="105954" y="238245"/>
                </a:lnTo>
                <a:lnTo>
                  <a:pt x="110323" y="236220"/>
                </a:lnTo>
                <a:lnTo>
                  <a:pt x="114229" y="234871"/>
                </a:lnTo>
                <a:lnTo>
                  <a:pt x="121213" y="233371"/>
                </a:lnTo>
                <a:lnTo>
                  <a:pt x="127625" y="232705"/>
                </a:lnTo>
                <a:lnTo>
                  <a:pt x="131716" y="232527"/>
                </a:lnTo>
                <a:lnTo>
                  <a:pt x="145963" y="232277"/>
                </a:lnTo>
                <a:lnTo>
                  <a:pt x="172529" y="232176"/>
                </a:lnTo>
                <a:lnTo>
                  <a:pt x="175543" y="233167"/>
                </a:lnTo>
                <a:lnTo>
                  <a:pt x="181537" y="236913"/>
                </a:lnTo>
                <a:lnTo>
                  <a:pt x="185516" y="239301"/>
                </a:lnTo>
                <a:lnTo>
                  <a:pt x="190155" y="241886"/>
                </a:lnTo>
                <a:lnTo>
                  <a:pt x="195230" y="244601"/>
                </a:lnTo>
                <a:lnTo>
                  <a:pt x="199607" y="247403"/>
                </a:lnTo>
                <a:lnTo>
                  <a:pt x="203517" y="250264"/>
                </a:lnTo>
                <a:lnTo>
                  <a:pt x="207116" y="253163"/>
                </a:lnTo>
                <a:lnTo>
                  <a:pt x="209514" y="257080"/>
                </a:lnTo>
                <a:lnTo>
                  <a:pt x="213883" y="271082"/>
                </a:lnTo>
                <a:lnTo>
                  <a:pt x="226554" y="293103"/>
                </a:lnTo>
                <a:lnTo>
                  <a:pt x="229676" y="301585"/>
                </a:lnTo>
                <a:lnTo>
                  <a:pt x="231062" y="309655"/>
                </a:lnTo>
                <a:lnTo>
                  <a:pt x="231679" y="319856"/>
                </a:lnTo>
                <a:lnTo>
                  <a:pt x="231953" y="331005"/>
                </a:lnTo>
                <a:lnTo>
                  <a:pt x="232026" y="336756"/>
                </a:lnTo>
                <a:lnTo>
                  <a:pt x="229462" y="348437"/>
                </a:lnTo>
                <a:lnTo>
                  <a:pt x="226006" y="359251"/>
                </a:lnTo>
                <a:lnTo>
                  <a:pt x="223069" y="371910"/>
                </a:lnTo>
                <a:lnTo>
                  <a:pt x="218865" y="382252"/>
                </a:lnTo>
                <a:lnTo>
                  <a:pt x="213691" y="393462"/>
                </a:lnTo>
                <a:lnTo>
                  <a:pt x="208083" y="404067"/>
                </a:lnTo>
                <a:lnTo>
                  <a:pt x="202284" y="412088"/>
                </a:lnTo>
                <a:lnTo>
                  <a:pt x="196399" y="418960"/>
                </a:lnTo>
                <a:lnTo>
                  <a:pt x="190476" y="426314"/>
                </a:lnTo>
                <a:lnTo>
                  <a:pt x="184537" y="436197"/>
                </a:lnTo>
                <a:lnTo>
                  <a:pt x="181563" y="439626"/>
                </a:lnTo>
                <a:lnTo>
                  <a:pt x="178589" y="441912"/>
                </a:lnTo>
                <a:lnTo>
                  <a:pt x="161946" y="450322"/>
                </a:lnTo>
                <a:lnTo>
                  <a:pt x="157573" y="453011"/>
                </a:lnTo>
                <a:lnTo>
                  <a:pt x="153666" y="455796"/>
                </a:lnTo>
                <a:lnTo>
                  <a:pt x="150069" y="458645"/>
                </a:lnTo>
                <a:lnTo>
                  <a:pt x="143427" y="461811"/>
                </a:lnTo>
                <a:lnTo>
                  <a:pt x="140266" y="462656"/>
                </a:lnTo>
                <a:lnTo>
                  <a:pt x="134109" y="466239"/>
                </a:lnTo>
                <a:lnTo>
                  <a:pt x="131077" y="468584"/>
                </a:lnTo>
                <a:lnTo>
                  <a:pt x="125064" y="471189"/>
                </a:lnTo>
                <a:lnTo>
                  <a:pt x="119084" y="472347"/>
                </a:lnTo>
                <a:lnTo>
                  <a:pt x="113118" y="472861"/>
                </a:lnTo>
                <a:lnTo>
                  <a:pt x="107161" y="473090"/>
                </a:lnTo>
                <a:lnTo>
                  <a:pt x="98228" y="473219"/>
                </a:lnTo>
                <a:lnTo>
                  <a:pt x="95251" y="473237"/>
                </a:lnTo>
                <a:lnTo>
                  <a:pt x="92274" y="472257"/>
                </a:lnTo>
                <a:lnTo>
                  <a:pt x="86320" y="468522"/>
                </a:lnTo>
                <a:lnTo>
                  <a:pt x="80367" y="460909"/>
                </a:lnTo>
                <a:lnTo>
                  <a:pt x="71437" y="44648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50"/>
          <p:cNvSpPr/>
          <p:nvPr/>
        </p:nvSpPr>
        <p:spPr>
          <a:xfrm>
            <a:off x="6804424" y="5947171"/>
            <a:ext cx="17858" cy="383978"/>
          </a:xfrm>
          <a:custGeom>
            <a:avLst/>
            <a:gdLst/>
            <a:ahLst/>
            <a:cxnLst/>
            <a:rect l="0" t="0" r="0" b="0"/>
            <a:pathLst>
              <a:path w="17858" h="383978">
                <a:moveTo>
                  <a:pt x="8927" y="0"/>
                </a:moveTo>
                <a:lnTo>
                  <a:pt x="8927" y="68856"/>
                </a:lnTo>
                <a:lnTo>
                  <a:pt x="7936" y="74678"/>
                </a:lnTo>
                <a:lnTo>
                  <a:pt x="6281" y="80543"/>
                </a:lnTo>
                <a:lnTo>
                  <a:pt x="4187" y="86437"/>
                </a:lnTo>
                <a:lnTo>
                  <a:pt x="2790" y="92352"/>
                </a:lnTo>
                <a:lnTo>
                  <a:pt x="1859" y="98279"/>
                </a:lnTo>
                <a:lnTo>
                  <a:pt x="1238" y="104215"/>
                </a:lnTo>
                <a:lnTo>
                  <a:pt x="825" y="111148"/>
                </a:lnTo>
                <a:lnTo>
                  <a:pt x="366" y="126790"/>
                </a:lnTo>
                <a:lnTo>
                  <a:pt x="46" y="162830"/>
                </a:lnTo>
                <a:lnTo>
                  <a:pt x="0" y="215677"/>
                </a:lnTo>
                <a:lnTo>
                  <a:pt x="992" y="223160"/>
                </a:lnTo>
                <a:lnTo>
                  <a:pt x="2645" y="230133"/>
                </a:lnTo>
                <a:lnTo>
                  <a:pt x="4739" y="236766"/>
                </a:lnTo>
                <a:lnTo>
                  <a:pt x="6135" y="243172"/>
                </a:lnTo>
                <a:lnTo>
                  <a:pt x="7066" y="249428"/>
                </a:lnTo>
                <a:lnTo>
                  <a:pt x="7686" y="255582"/>
                </a:lnTo>
                <a:lnTo>
                  <a:pt x="8100" y="262661"/>
                </a:lnTo>
                <a:lnTo>
                  <a:pt x="8560" y="278465"/>
                </a:lnTo>
                <a:lnTo>
                  <a:pt x="8895" y="318114"/>
                </a:lnTo>
                <a:lnTo>
                  <a:pt x="8925" y="349438"/>
                </a:lnTo>
                <a:lnTo>
                  <a:pt x="9918" y="354997"/>
                </a:lnTo>
                <a:lnTo>
                  <a:pt x="11572" y="361681"/>
                </a:lnTo>
                <a:lnTo>
                  <a:pt x="17857" y="38397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51"/>
          <p:cNvSpPr/>
          <p:nvPr/>
        </p:nvSpPr>
        <p:spPr>
          <a:xfrm>
            <a:off x="6947296" y="6139307"/>
            <a:ext cx="205384" cy="209665"/>
          </a:xfrm>
          <a:custGeom>
            <a:avLst/>
            <a:gdLst/>
            <a:ahLst/>
            <a:cxnLst/>
            <a:rect l="0" t="0" r="0" b="0"/>
            <a:pathLst>
              <a:path w="205384" h="209665">
                <a:moveTo>
                  <a:pt x="17860" y="13247"/>
                </a:moveTo>
                <a:lnTo>
                  <a:pt x="17860" y="0"/>
                </a:lnTo>
                <a:lnTo>
                  <a:pt x="17860" y="1737"/>
                </a:lnTo>
                <a:lnTo>
                  <a:pt x="16868" y="2597"/>
                </a:lnTo>
                <a:lnTo>
                  <a:pt x="15214" y="3171"/>
                </a:lnTo>
                <a:lnTo>
                  <a:pt x="10171" y="4091"/>
                </a:lnTo>
                <a:lnTo>
                  <a:pt x="9757" y="5159"/>
                </a:lnTo>
                <a:lnTo>
                  <a:pt x="9175" y="11402"/>
                </a:lnTo>
                <a:lnTo>
                  <a:pt x="9039" y="16726"/>
                </a:lnTo>
                <a:lnTo>
                  <a:pt x="8011" y="19536"/>
                </a:lnTo>
                <a:lnTo>
                  <a:pt x="4222" y="25303"/>
                </a:lnTo>
                <a:lnTo>
                  <a:pt x="1877" y="31173"/>
                </a:lnTo>
                <a:lnTo>
                  <a:pt x="1251" y="34128"/>
                </a:lnTo>
                <a:lnTo>
                  <a:pt x="834" y="38081"/>
                </a:lnTo>
                <a:lnTo>
                  <a:pt x="556" y="42702"/>
                </a:lnTo>
                <a:lnTo>
                  <a:pt x="248" y="52135"/>
                </a:lnTo>
                <a:lnTo>
                  <a:pt x="73" y="64016"/>
                </a:lnTo>
                <a:lnTo>
                  <a:pt x="0" y="157713"/>
                </a:lnTo>
                <a:lnTo>
                  <a:pt x="993" y="162144"/>
                </a:lnTo>
                <a:lnTo>
                  <a:pt x="2646" y="167082"/>
                </a:lnTo>
                <a:lnTo>
                  <a:pt x="4740" y="172358"/>
                </a:lnTo>
                <a:lnTo>
                  <a:pt x="7129" y="176868"/>
                </a:lnTo>
                <a:lnTo>
                  <a:pt x="9714" y="180867"/>
                </a:lnTo>
                <a:lnTo>
                  <a:pt x="12429" y="184525"/>
                </a:lnTo>
                <a:lnTo>
                  <a:pt x="14239" y="187956"/>
                </a:lnTo>
                <a:lnTo>
                  <a:pt x="16251" y="194414"/>
                </a:lnTo>
                <a:lnTo>
                  <a:pt x="17779" y="196533"/>
                </a:lnTo>
                <a:lnTo>
                  <a:pt x="19790" y="197945"/>
                </a:lnTo>
                <a:lnTo>
                  <a:pt x="22124" y="198887"/>
                </a:lnTo>
                <a:lnTo>
                  <a:pt x="27361" y="202579"/>
                </a:lnTo>
                <a:lnTo>
                  <a:pt x="30147" y="204953"/>
                </a:lnTo>
                <a:lnTo>
                  <a:pt x="32997" y="206535"/>
                </a:lnTo>
                <a:lnTo>
                  <a:pt x="38809" y="208294"/>
                </a:lnTo>
                <a:lnTo>
                  <a:pt x="44699" y="209075"/>
                </a:lnTo>
                <a:lnTo>
                  <a:pt x="50624" y="209422"/>
                </a:lnTo>
                <a:lnTo>
                  <a:pt x="56565" y="209577"/>
                </a:lnTo>
                <a:lnTo>
                  <a:pt x="65488" y="209664"/>
                </a:lnTo>
                <a:lnTo>
                  <a:pt x="69456" y="208684"/>
                </a:lnTo>
                <a:lnTo>
                  <a:pt x="74085" y="207038"/>
                </a:lnTo>
                <a:lnTo>
                  <a:pt x="79156" y="204949"/>
                </a:lnTo>
                <a:lnTo>
                  <a:pt x="83529" y="203557"/>
                </a:lnTo>
                <a:lnTo>
                  <a:pt x="87436" y="202627"/>
                </a:lnTo>
                <a:lnTo>
                  <a:pt x="91033" y="202009"/>
                </a:lnTo>
                <a:lnTo>
                  <a:pt x="94423" y="200604"/>
                </a:lnTo>
                <a:lnTo>
                  <a:pt x="100836" y="196397"/>
                </a:lnTo>
                <a:lnTo>
                  <a:pt x="106993" y="191220"/>
                </a:lnTo>
                <a:lnTo>
                  <a:pt x="110025" y="188450"/>
                </a:lnTo>
                <a:lnTo>
                  <a:pt x="114029" y="185612"/>
                </a:lnTo>
                <a:lnTo>
                  <a:pt x="118683" y="182727"/>
                </a:lnTo>
                <a:lnTo>
                  <a:pt x="123771" y="179812"/>
                </a:lnTo>
                <a:lnTo>
                  <a:pt x="128155" y="175884"/>
                </a:lnTo>
                <a:lnTo>
                  <a:pt x="132069" y="171281"/>
                </a:lnTo>
                <a:lnTo>
                  <a:pt x="135671" y="166228"/>
                </a:lnTo>
                <a:lnTo>
                  <a:pt x="139065" y="160875"/>
                </a:lnTo>
                <a:lnTo>
                  <a:pt x="142320" y="155322"/>
                </a:lnTo>
                <a:lnTo>
                  <a:pt x="145481" y="149635"/>
                </a:lnTo>
                <a:lnTo>
                  <a:pt x="148581" y="144852"/>
                </a:lnTo>
                <a:lnTo>
                  <a:pt x="151641" y="140672"/>
                </a:lnTo>
                <a:lnTo>
                  <a:pt x="154672" y="136892"/>
                </a:lnTo>
                <a:lnTo>
                  <a:pt x="157685" y="133381"/>
                </a:lnTo>
                <a:lnTo>
                  <a:pt x="163679" y="126833"/>
                </a:lnTo>
                <a:lnTo>
                  <a:pt x="166666" y="122705"/>
                </a:lnTo>
                <a:lnTo>
                  <a:pt x="169650" y="117969"/>
                </a:lnTo>
                <a:lnTo>
                  <a:pt x="172632" y="112828"/>
                </a:lnTo>
                <a:lnTo>
                  <a:pt x="174618" y="108407"/>
                </a:lnTo>
                <a:lnTo>
                  <a:pt x="175944" y="104469"/>
                </a:lnTo>
                <a:lnTo>
                  <a:pt x="176828" y="100850"/>
                </a:lnTo>
                <a:lnTo>
                  <a:pt x="178408" y="96454"/>
                </a:lnTo>
                <a:lnTo>
                  <a:pt x="180454" y="91539"/>
                </a:lnTo>
                <a:lnTo>
                  <a:pt x="182811" y="86278"/>
                </a:lnTo>
                <a:lnTo>
                  <a:pt x="184382" y="81778"/>
                </a:lnTo>
                <a:lnTo>
                  <a:pt x="185429" y="77786"/>
                </a:lnTo>
                <a:lnTo>
                  <a:pt x="186128" y="74133"/>
                </a:lnTo>
                <a:lnTo>
                  <a:pt x="186593" y="70704"/>
                </a:lnTo>
                <a:lnTo>
                  <a:pt x="187110" y="64250"/>
                </a:lnTo>
                <a:lnTo>
                  <a:pt x="188240" y="61140"/>
                </a:lnTo>
                <a:lnTo>
                  <a:pt x="192142" y="55038"/>
                </a:lnTo>
                <a:lnTo>
                  <a:pt x="194537" y="49019"/>
                </a:lnTo>
                <a:lnTo>
                  <a:pt x="195602" y="43036"/>
                </a:lnTo>
                <a:lnTo>
                  <a:pt x="196074" y="37070"/>
                </a:lnTo>
                <a:lnTo>
                  <a:pt x="196285" y="31111"/>
                </a:lnTo>
                <a:lnTo>
                  <a:pt x="196420" y="23941"/>
                </a:lnTo>
                <a:lnTo>
                  <a:pt x="199085" y="20316"/>
                </a:lnTo>
                <a:lnTo>
                  <a:pt x="205383" y="1324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52"/>
          <p:cNvSpPr/>
          <p:nvPr/>
        </p:nvSpPr>
        <p:spPr>
          <a:xfrm>
            <a:off x="7170539" y="6126169"/>
            <a:ext cx="241102" cy="249582"/>
          </a:xfrm>
          <a:custGeom>
            <a:avLst/>
            <a:gdLst/>
            <a:ahLst/>
            <a:cxnLst/>
            <a:rect l="0" t="0" r="0" b="0"/>
            <a:pathLst>
              <a:path w="241102" h="249582">
                <a:moveTo>
                  <a:pt x="0" y="169260"/>
                </a:moveTo>
                <a:lnTo>
                  <a:pt x="0" y="156831"/>
                </a:lnTo>
                <a:lnTo>
                  <a:pt x="2976" y="154029"/>
                </a:lnTo>
                <a:lnTo>
                  <a:pt x="7937" y="151169"/>
                </a:lnTo>
                <a:lnTo>
                  <a:pt x="14221" y="148270"/>
                </a:lnTo>
                <a:lnTo>
                  <a:pt x="19402" y="145344"/>
                </a:lnTo>
                <a:lnTo>
                  <a:pt x="23848" y="142403"/>
                </a:lnTo>
                <a:lnTo>
                  <a:pt x="27805" y="139449"/>
                </a:lnTo>
                <a:lnTo>
                  <a:pt x="34847" y="133521"/>
                </a:lnTo>
                <a:lnTo>
                  <a:pt x="41284" y="127579"/>
                </a:lnTo>
                <a:lnTo>
                  <a:pt x="50486" y="118656"/>
                </a:lnTo>
                <a:lnTo>
                  <a:pt x="56503" y="112704"/>
                </a:lnTo>
                <a:lnTo>
                  <a:pt x="59497" y="110720"/>
                </a:lnTo>
                <a:lnTo>
                  <a:pt x="65468" y="108516"/>
                </a:lnTo>
                <a:lnTo>
                  <a:pt x="68450" y="105944"/>
                </a:lnTo>
                <a:lnTo>
                  <a:pt x="71431" y="102245"/>
                </a:lnTo>
                <a:lnTo>
                  <a:pt x="74409" y="97794"/>
                </a:lnTo>
                <a:lnTo>
                  <a:pt x="78379" y="94827"/>
                </a:lnTo>
                <a:lnTo>
                  <a:pt x="83011" y="92849"/>
                </a:lnTo>
                <a:lnTo>
                  <a:pt x="88082" y="91530"/>
                </a:lnTo>
                <a:lnTo>
                  <a:pt x="92456" y="89659"/>
                </a:lnTo>
                <a:lnTo>
                  <a:pt x="99961" y="84934"/>
                </a:lnTo>
                <a:lnTo>
                  <a:pt x="102359" y="82285"/>
                </a:lnTo>
                <a:lnTo>
                  <a:pt x="103958" y="79527"/>
                </a:lnTo>
                <a:lnTo>
                  <a:pt x="105024" y="76696"/>
                </a:lnTo>
                <a:lnTo>
                  <a:pt x="108854" y="70905"/>
                </a:lnTo>
                <a:lnTo>
                  <a:pt x="113864" y="65023"/>
                </a:lnTo>
                <a:lnTo>
                  <a:pt x="119398" y="59102"/>
                </a:lnTo>
                <a:lnTo>
                  <a:pt x="121270" y="56134"/>
                </a:lnTo>
                <a:lnTo>
                  <a:pt x="123351" y="50190"/>
                </a:lnTo>
                <a:lnTo>
                  <a:pt x="126922" y="44241"/>
                </a:lnTo>
                <a:lnTo>
                  <a:pt x="129262" y="41266"/>
                </a:lnTo>
                <a:lnTo>
                  <a:pt x="131864" y="35314"/>
                </a:lnTo>
                <a:lnTo>
                  <a:pt x="133020" y="29361"/>
                </a:lnTo>
                <a:lnTo>
                  <a:pt x="133534" y="23408"/>
                </a:lnTo>
                <a:lnTo>
                  <a:pt x="133823" y="19219"/>
                </a:lnTo>
                <a:lnTo>
                  <a:pt x="131245" y="15594"/>
                </a:lnTo>
                <a:lnTo>
                  <a:pt x="129168" y="13238"/>
                </a:lnTo>
                <a:lnTo>
                  <a:pt x="126792" y="11667"/>
                </a:lnTo>
                <a:lnTo>
                  <a:pt x="121505" y="9922"/>
                </a:lnTo>
                <a:lnTo>
                  <a:pt x="119699" y="8464"/>
                </a:lnTo>
                <a:lnTo>
                  <a:pt x="118495" y="6500"/>
                </a:lnTo>
                <a:lnTo>
                  <a:pt x="117691" y="4199"/>
                </a:lnTo>
                <a:lnTo>
                  <a:pt x="116164" y="2665"/>
                </a:lnTo>
                <a:lnTo>
                  <a:pt x="114153" y="1642"/>
                </a:lnTo>
                <a:lnTo>
                  <a:pt x="108538" y="0"/>
                </a:lnTo>
                <a:lnTo>
                  <a:pt x="105124" y="2422"/>
                </a:lnTo>
                <a:lnTo>
                  <a:pt x="102825" y="4456"/>
                </a:lnTo>
                <a:lnTo>
                  <a:pt x="100300" y="5813"/>
                </a:lnTo>
                <a:lnTo>
                  <a:pt x="94849" y="7320"/>
                </a:lnTo>
                <a:lnTo>
                  <a:pt x="89118" y="10636"/>
                </a:lnTo>
                <a:lnTo>
                  <a:pt x="86201" y="12909"/>
                </a:lnTo>
                <a:lnTo>
                  <a:pt x="84256" y="15416"/>
                </a:lnTo>
                <a:lnTo>
                  <a:pt x="82960" y="18081"/>
                </a:lnTo>
                <a:lnTo>
                  <a:pt x="82095" y="20849"/>
                </a:lnTo>
                <a:lnTo>
                  <a:pt x="78489" y="26570"/>
                </a:lnTo>
                <a:lnTo>
                  <a:pt x="73579" y="32421"/>
                </a:lnTo>
                <a:lnTo>
                  <a:pt x="68089" y="38328"/>
                </a:lnTo>
                <a:lnTo>
                  <a:pt x="66229" y="42285"/>
                </a:lnTo>
                <a:lnTo>
                  <a:pt x="64989" y="46906"/>
                </a:lnTo>
                <a:lnTo>
                  <a:pt x="64162" y="51972"/>
                </a:lnTo>
                <a:lnTo>
                  <a:pt x="62618" y="57334"/>
                </a:lnTo>
                <a:lnTo>
                  <a:pt x="60597" y="62893"/>
                </a:lnTo>
                <a:lnTo>
                  <a:pt x="58256" y="68583"/>
                </a:lnTo>
                <a:lnTo>
                  <a:pt x="56698" y="73368"/>
                </a:lnTo>
                <a:lnTo>
                  <a:pt x="55657" y="77551"/>
                </a:lnTo>
                <a:lnTo>
                  <a:pt x="54964" y="81332"/>
                </a:lnTo>
                <a:lnTo>
                  <a:pt x="54502" y="85837"/>
                </a:lnTo>
                <a:lnTo>
                  <a:pt x="54194" y="90824"/>
                </a:lnTo>
                <a:lnTo>
                  <a:pt x="53852" y="101657"/>
                </a:lnTo>
                <a:lnTo>
                  <a:pt x="53699" y="113087"/>
                </a:lnTo>
                <a:lnTo>
                  <a:pt x="54650" y="118913"/>
                </a:lnTo>
                <a:lnTo>
                  <a:pt x="56278" y="124781"/>
                </a:lnTo>
                <a:lnTo>
                  <a:pt x="58354" y="130678"/>
                </a:lnTo>
                <a:lnTo>
                  <a:pt x="59739" y="136594"/>
                </a:lnTo>
                <a:lnTo>
                  <a:pt x="60662" y="142521"/>
                </a:lnTo>
                <a:lnTo>
                  <a:pt x="61276" y="148458"/>
                </a:lnTo>
                <a:lnTo>
                  <a:pt x="61687" y="154399"/>
                </a:lnTo>
                <a:lnTo>
                  <a:pt x="61960" y="160346"/>
                </a:lnTo>
                <a:lnTo>
                  <a:pt x="62143" y="166293"/>
                </a:lnTo>
                <a:lnTo>
                  <a:pt x="63256" y="172243"/>
                </a:lnTo>
                <a:lnTo>
                  <a:pt x="64991" y="178194"/>
                </a:lnTo>
                <a:lnTo>
                  <a:pt x="67140" y="184146"/>
                </a:lnTo>
                <a:lnTo>
                  <a:pt x="69564" y="190098"/>
                </a:lnTo>
                <a:lnTo>
                  <a:pt x="72173" y="196051"/>
                </a:lnTo>
                <a:lnTo>
                  <a:pt x="74904" y="202003"/>
                </a:lnTo>
                <a:lnTo>
                  <a:pt x="77717" y="206964"/>
                </a:lnTo>
                <a:lnTo>
                  <a:pt x="80585" y="211263"/>
                </a:lnTo>
                <a:lnTo>
                  <a:pt x="86417" y="218686"/>
                </a:lnTo>
                <a:lnTo>
                  <a:pt x="92316" y="225292"/>
                </a:lnTo>
                <a:lnTo>
                  <a:pt x="98246" y="231535"/>
                </a:lnTo>
                <a:lnTo>
                  <a:pt x="110136" y="243628"/>
                </a:lnTo>
                <a:lnTo>
                  <a:pt x="114103" y="245628"/>
                </a:lnTo>
                <a:lnTo>
                  <a:pt x="118733" y="246961"/>
                </a:lnTo>
                <a:lnTo>
                  <a:pt x="123804" y="247850"/>
                </a:lnTo>
                <a:lnTo>
                  <a:pt x="128176" y="248442"/>
                </a:lnTo>
                <a:lnTo>
                  <a:pt x="135680" y="249100"/>
                </a:lnTo>
                <a:lnTo>
                  <a:pt x="142323" y="249393"/>
                </a:lnTo>
                <a:lnTo>
                  <a:pt x="151641" y="249558"/>
                </a:lnTo>
                <a:lnTo>
                  <a:pt x="154672" y="249581"/>
                </a:lnTo>
                <a:lnTo>
                  <a:pt x="158677" y="248604"/>
                </a:lnTo>
                <a:lnTo>
                  <a:pt x="163331" y="246961"/>
                </a:lnTo>
                <a:lnTo>
                  <a:pt x="168419" y="244873"/>
                </a:lnTo>
                <a:lnTo>
                  <a:pt x="172802" y="242489"/>
                </a:lnTo>
                <a:lnTo>
                  <a:pt x="180319" y="237194"/>
                </a:lnTo>
                <a:lnTo>
                  <a:pt x="186967" y="231534"/>
                </a:lnTo>
                <a:lnTo>
                  <a:pt x="193229" y="225711"/>
                </a:lnTo>
                <a:lnTo>
                  <a:pt x="205334" y="213888"/>
                </a:lnTo>
                <a:lnTo>
                  <a:pt x="211314" y="206954"/>
                </a:lnTo>
                <a:lnTo>
                  <a:pt x="214297" y="202327"/>
                </a:lnTo>
                <a:lnTo>
                  <a:pt x="217279" y="197257"/>
                </a:lnTo>
                <a:lnTo>
                  <a:pt x="219266" y="191894"/>
                </a:lnTo>
                <a:lnTo>
                  <a:pt x="220592" y="186334"/>
                </a:lnTo>
                <a:lnTo>
                  <a:pt x="221475" y="180642"/>
                </a:lnTo>
                <a:lnTo>
                  <a:pt x="223056" y="174864"/>
                </a:lnTo>
                <a:lnTo>
                  <a:pt x="225102" y="169027"/>
                </a:lnTo>
                <a:lnTo>
                  <a:pt x="227459" y="163151"/>
                </a:lnTo>
                <a:lnTo>
                  <a:pt x="229030" y="158242"/>
                </a:lnTo>
                <a:lnTo>
                  <a:pt x="230077" y="153977"/>
                </a:lnTo>
                <a:lnTo>
                  <a:pt x="230775" y="150142"/>
                </a:lnTo>
                <a:lnTo>
                  <a:pt x="231240" y="145600"/>
                </a:lnTo>
                <a:lnTo>
                  <a:pt x="231551" y="140589"/>
                </a:lnTo>
                <a:lnTo>
                  <a:pt x="231758" y="135263"/>
                </a:lnTo>
                <a:lnTo>
                  <a:pt x="232888" y="129728"/>
                </a:lnTo>
                <a:lnTo>
                  <a:pt x="234633" y="124054"/>
                </a:lnTo>
                <a:lnTo>
                  <a:pt x="236790" y="118287"/>
                </a:lnTo>
                <a:lnTo>
                  <a:pt x="238227" y="113450"/>
                </a:lnTo>
                <a:lnTo>
                  <a:pt x="239185" y="109233"/>
                </a:lnTo>
                <a:lnTo>
                  <a:pt x="239824" y="105430"/>
                </a:lnTo>
                <a:lnTo>
                  <a:pt x="240249" y="100910"/>
                </a:lnTo>
                <a:lnTo>
                  <a:pt x="240533" y="95912"/>
                </a:lnTo>
                <a:lnTo>
                  <a:pt x="241101" y="799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937992" y="4920257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112"/>
          <p:cNvSpPr/>
          <p:nvPr/>
        </p:nvSpPr>
        <p:spPr>
          <a:xfrm>
            <a:off x="3937992" y="4920257"/>
            <a:ext cx="17860" cy="330400"/>
          </a:xfrm>
          <a:custGeom>
            <a:avLst/>
            <a:gdLst/>
            <a:ahLst/>
            <a:cxnLst/>
            <a:rect l="0" t="0" r="0" b="0"/>
            <a:pathLst>
              <a:path w="17860" h="330400">
                <a:moveTo>
                  <a:pt x="0" y="0"/>
                </a:moveTo>
                <a:lnTo>
                  <a:pt x="6137" y="50088"/>
                </a:lnTo>
                <a:lnTo>
                  <a:pt x="7067" y="59189"/>
                </a:lnTo>
                <a:lnTo>
                  <a:pt x="7688" y="66248"/>
                </a:lnTo>
                <a:lnTo>
                  <a:pt x="8102" y="71947"/>
                </a:lnTo>
                <a:lnTo>
                  <a:pt x="8562" y="80924"/>
                </a:lnTo>
                <a:lnTo>
                  <a:pt x="8766" y="90867"/>
                </a:lnTo>
                <a:lnTo>
                  <a:pt x="8897" y="113420"/>
                </a:lnTo>
                <a:lnTo>
                  <a:pt x="9900" y="119270"/>
                </a:lnTo>
                <a:lnTo>
                  <a:pt x="11561" y="125153"/>
                </a:lnTo>
                <a:lnTo>
                  <a:pt x="13660" y="131061"/>
                </a:lnTo>
                <a:lnTo>
                  <a:pt x="15060" y="136983"/>
                </a:lnTo>
                <a:lnTo>
                  <a:pt x="15993" y="142916"/>
                </a:lnTo>
                <a:lnTo>
                  <a:pt x="16615" y="148855"/>
                </a:lnTo>
                <a:lnTo>
                  <a:pt x="17030" y="154800"/>
                </a:lnTo>
                <a:lnTo>
                  <a:pt x="17306" y="160747"/>
                </a:lnTo>
                <a:lnTo>
                  <a:pt x="17613" y="172646"/>
                </a:lnTo>
                <a:lnTo>
                  <a:pt x="17859" y="33039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113"/>
          <p:cNvSpPr/>
          <p:nvPr/>
        </p:nvSpPr>
        <p:spPr>
          <a:xfrm>
            <a:off x="3946921" y="4902440"/>
            <a:ext cx="214302" cy="294527"/>
          </a:xfrm>
          <a:custGeom>
            <a:avLst/>
            <a:gdLst/>
            <a:ahLst/>
            <a:cxnLst/>
            <a:rect l="0" t="0" r="0" b="0"/>
            <a:pathLst>
              <a:path w="214302" h="294527">
                <a:moveTo>
                  <a:pt x="17860" y="26747"/>
                </a:moveTo>
                <a:lnTo>
                  <a:pt x="17860" y="5421"/>
                </a:lnTo>
                <a:lnTo>
                  <a:pt x="18852" y="3600"/>
                </a:lnTo>
                <a:lnTo>
                  <a:pt x="20506" y="2386"/>
                </a:lnTo>
                <a:lnTo>
                  <a:pt x="25548" y="437"/>
                </a:lnTo>
                <a:lnTo>
                  <a:pt x="31162" y="100"/>
                </a:lnTo>
                <a:lnTo>
                  <a:pt x="39109" y="0"/>
                </a:lnTo>
                <a:lnTo>
                  <a:pt x="41948" y="978"/>
                </a:lnTo>
                <a:lnTo>
                  <a:pt x="47748" y="4711"/>
                </a:lnTo>
                <a:lnTo>
                  <a:pt x="53633" y="7031"/>
                </a:lnTo>
                <a:lnTo>
                  <a:pt x="56591" y="7650"/>
                </a:lnTo>
                <a:lnTo>
                  <a:pt x="60548" y="8062"/>
                </a:lnTo>
                <a:lnTo>
                  <a:pt x="65170" y="8338"/>
                </a:lnTo>
                <a:lnTo>
                  <a:pt x="70236" y="8521"/>
                </a:lnTo>
                <a:lnTo>
                  <a:pt x="75598" y="9635"/>
                </a:lnTo>
                <a:lnTo>
                  <a:pt x="81156" y="11371"/>
                </a:lnTo>
                <a:lnTo>
                  <a:pt x="86847" y="13519"/>
                </a:lnTo>
                <a:lnTo>
                  <a:pt x="91632" y="14952"/>
                </a:lnTo>
                <a:lnTo>
                  <a:pt x="95815" y="15907"/>
                </a:lnTo>
                <a:lnTo>
                  <a:pt x="99595" y="16543"/>
                </a:lnTo>
                <a:lnTo>
                  <a:pt x="104100" y="17961"/>
                </a:lnTo>
                <a:lnTo>
                  <a:pt x="109088" y="19897"/>
                </a:lnTo>
                <a:lnTo>
                  <a:pt x="114397" y="22180"/>
                </a:lnTo>
                <a:lnTo>
                  <a:pt x="118929" y="23702"/>
                </a:lnTo>
                <a:lnTo>
                  <a:pt x="122942" y="24717"/>
                </a:lnTo>
                <a:lnTo>
                  <a:pt x="126610" y="25394"/>
                </a:lnTo>
                <a:lnTo>
                  <a:pt x="130048" y="26837"/>
                </a:lnTo>
                <a:lnTo>
                  <a:pt x="136513" y="31086"/>
                </a:lnTo>
                <a:lnTo>
                  <a:pt x="142693" y="36282"/>
                </a:lnTo>
                <a:lnTo>
                  <a:pt x="148747" y="41899"/>
                </a:lnTo>
                <a:lnTo>
                  <a:pt x="160719" y="53590"/>
                </a:lnTo>
                <a:lnTo>
                  <a:pt x="167897" y="60712"/>
                </a:lnTo>
                <a:lnTo>
                  <a:pt x="168487" y="62289"/>
                </a:lnTo>
                <a:lnTo>
                  <a:pt x="169315" y="69249"/>
                </a:lnTo>
                <a:lnTo>
                  <a:pt x="169561" y="77595"/>
                </a:lnTo>
                <a:lnTo>
                  <a:pt x="169651" y="87523"/>
                </a:lnTo>
                <a:lnTo>
                  <a:pt x="167012" y="91131"/>
                </a:lnTo>
                <a:lnTo>
                  <a:pt x="164920" y="93482"/>
                </a:lnTo>
                <a:lnTo>
                  <a:pt x="162533" y="95049"/>
                </a:lnTo>
                <a:lnTo>
                  <a:pt x="157235" y="96792"/>
                </a:lnTo>
                <a:lnTo>
                  <a:pt x="151572" y="100211"/>
                </a:lnTo>
                <a:lnTo>
                  <a:pt x="148673" y="102512"/>
                </a:lnTo>
                <a:lnTo>
                  <a:pt x="145748" y="104046"/>
                </a:lnTo>
                <a:lnTo>
                  <a:pt x="139853" y="105750"/>
                </a:lnTo>
                <a:lnTo>
                  <a:pt x="133925" y="106508"/>
                </a:lnTo>
                <a:lnTo>
                  <a:pt x="130956" y="106710"/>
                </a:lnTo>
                <a:lnTo>
                  <a:pt x="126991" y="107837"/>
                </a:lnTo>
                <a:lnTo>
                  <a:pt x="122364" y="109580"/>
                </a:lnTo>
                <a:lnTo>
                  <a:pt x="117295" y="111735"/>
                </a:lnTo>
                <a:lnTo>
                  <a:pt x="112923" y="113171"/>
                </a:lnTo>
                <a:lnTo>
                  <a:pt x="109017" y="114128"/>
                </a:lnTo>
                <a:lnTo>
                  <a:pt x="105420" y="114767"/>
                </a:lnTo>
                <a:lnTo>
                  <a:pt x="101038" y="115192"/>
                </a:lnTo>
                <a:lnTo>
                  <a:pt x="96132" y="115476"/>
                </a:lnTo>
                <a:lnTo>
                  <a:pt x="90878" y="115666"/>
                </a:lnTo>
                <a:lnTo>
                  <a:pt x="86382" y="116784"/>
                </a:lnTo>
                <a:lnTo>
                  <a:pt x="82393" y="118522"/>
                </a:lnTo>
                <a:lnTo>
                  <a:pt x="78741" y="120672"/>
                </a:lnTo>
                <a:lnTo>
                  <a:pt x="74323" y="122106"/>
                </a:lnTo>
                <a:lnTo>
                  <a:pt x="69392" y="123062"/>
                </a:lnTo>
                <a:lnTo>
                  <a:pt x="64121" y="123699"/>
                </a:lnTo>
                <a:lnTo>
                  <a:pt x="59615" y="124124"/>
                </a:lnTo>
                <a:lnTo>
                  <a:pt x="55618" y="124407"/>
                </a:lnTo>
                <a:lnTo>
                  <a:pt x="51962" y="124596"/>
                </a:lnTo>
                <a:lnTo>
                  <a:pt x="45253" y="124806"/>
                </a:lnTo>
                <a:lnTo>
                  <a:pt x="32862" y="124940"/>
                </a:lnTo>
                <a:lnTo>
                  <a:pt x="29846" y="125944"/>
                </a:lnTo>
                <a:lnTo>
                  <a:pt x="23848" y="129704"/>
                </a:lnTo>
                <a:lnTo>
                  <a:pt x="17906" y="133871"/>
                </a:lnTo>
                <a:lnTo>
                  <a:pt x="17873" y="138634"/>
                </a:lnTo>
                <a:lnTo>
                  <a:pt x="18861" y="140034"/>
                </a:lnTo>
                <a:lnTo>
                  <a:pt x="20512" y="140967"/>
                </a:lnTo>
                <a:lnTo>
                  <a:pt x="24991" y="142004"/>
                </a:lnTo>
                <a:lnTo>
                  <a:pt x="30290" y="142464"/>
                </a:lnTo>
                <a:lnTo>
                  <a:pt x="33092" y="143580"/>
                </a:lnTo>
                <a:lnTo>
                  <a:pt x="38851" y="147464"/>
                </a:lnTo>
                <a:lnTo>
                  <a:pt x="42768" y="148897"/>
                </a:lnTo>
                <a:lnTo>
                  <a:pt x="47364" y="149852"/>
                </a:lnTo>
                <a:lnTo>
                  <a:pt x="52412" y="150489"/>
                </a:lnTo>
                <a:lnTo>
                  <a:pt x="57762" y="151906"/>
                </a:lnTo>
                <a:lnTo>
                  <a:pt x="63313" y="153842"/>
                </a:lnTo>
                <a:lnTo>
                  <a:pt x="68998" y="156126"/>
                </a:lnTo>
                <a:lnTo>
                  <a:pt x="74772" y="157648"/>
                </a:lnTo>
                <a:lnTo>
                  <a:pt x="80606" y="158663"/>
                </a:lnTo>
                <a:lnTo>
                  <a:pt x="86480" y="159340"/>
                </a:lnTo>
                <a:lnTo>
                  <a:pt x="92380" y="160783"/>
                </a:lnTo>
                <a:lnTo>
                  <a:pt x="98298" y="162737"/>
                </a:lnTo>
                <a:lnTo>
                  <a:pt x="104227" y="165032"/>
                </a:lnTo>
                <a:lnTo>
                  <a:pt x="110165" y="166562"/>
                </a:lnTo>
                <a:lnTo>
                  <a:pt x="116107" y="167582"/>
                </a:lnTo>
                <a:lnTo>
                  <a:pt x="122053" y="168262"/>
                </a:lnTo>
                <a:lnTo>
                  <a:pt x="128002" y="169708"/>
                </a:lnTo>
                <a:lnTo>
                  <a:pt x="133952" y="171664"/>
                </a:lnTo>
                <a:lnTo>
                  <a:pt x="139903" y="173960"/>
                </a:lnTo>
                <a:lnTo>
                  <a:pt x="144862" y="176482"/>
                </a:lnTo>
                <a:lnTo>
                  <a:pt x="149161" y="179157"/>
                </a:lnTo>
                <a:lnTo>
                  <a:pt x="153019" y="181931"/>
                </a:lnTo>
                <a:lnTo>
                  <a:pt x="157576" y="184774"/>
                </a:lnTo>
                <a:lnTo>
                  <a:pt x="162597" y="187661"/>
                </a:lnTo>
                <a:lnTo>
                  <a:pt x="167929" y="190578"/>
                </a:lnTo>
                <a:lnTo>
                  <a:pt x="172477" y="193514"/>
                </a:lnTo>
                <a:lnTo>
                  <a:pt x="176500" y="196465"/>
                </a:lnTo>
                <a:lnTo>
                  <a:pt x="180175" y="199423"/>
                </a:lnTo>
                <a:lnTo>
                  <a:pt x="184609" y="202388"/>
                </a:lnTo>
                <a:lnTo>
                  <a:pt x="189550" y="205357"/>
                </a:lnTo>
                <a:lnTo>
                  <a:pt x="202255" y="212509"/>
                </a:lnTo>
                <a:lnTo>
                  <a:pt x="206639" y="216134"/>
                </a:lnTo>
                <a:lnTo>
                  <a:pt x="209197" y="218489"/>
                </a:lnTo>
                <a:lnTo>
                  <a:pt x="210902" y="221052"/>
                </a:lnTo>
                <a:lnTo>
                  <a:pt x="213639" y="229647"/>
                </a:lnTo>
                <a:lnTo>
                  <a:pt x="213864" y="230475"/>
                </a:lnTo>
                <a:lnTo>
                  <a:pt x="214224" y="238932"/>
                </a:lnTo>
                <a:lnTo>
                  <a:pt x="214301" y="248337"/>
                </a:lnTo>
                <a:lnTo>
                  <a:pt x="211662" y="251901"/>
                </a:lnTo>
                <a:lnTo>
                  <a:pt x="207182" y="256792"/>
                </a:lnTo>
                <a:lnTo>
                  <a:pt x="201883" y="262273"/>
                </a:lnTo>
                <a:lnTo>
                  <a:pt x="199081" y="264132"/>
                </a:lnTo>
                <a:lnTo>
                  <a:pt x="193322" y="266197"/>
                </a:lnTo>
                <a:lnTo>
                  <a:pt x="187455" y="269760"/>
                </a:lnTo>
                <a:lnTo>
                  <a:pt x="184502" y="272100"/>
                </a:lnTo>
                <a:lnTo>
                  <a:pt x="180548" y="273659"/>
                </a:lnTo>
                <a:lnTo>
                  <a:pt x="175928" y="274699"/>
                </a:lnTo>
                <a:lnTo>
                  <a:pt x="170864" y="275392"/>
                </a:lnTo>
                <a:lnTo>
                  <a:pt x="166495" y="275854"/>
                </a:lnTo>
                <a:lnTo>
                  <a:pt x="162591" y="276162"/>
                </a:lnTo>
                <a:lnTo>
                  <a:pt x="158996" y="276367"/>
                </a:lnTo>
                <a:lnTo>
                  <a:pt x="154615" y="277497"/>
                </a:lnTo>
                <a:lnTo>
                  <a:pt x="149709" y="279241"/>
                </a:lnTo>
                <a:lnTo>
                  <a:pt x="144455" y="281397"/>
                </a:lnTo>
                <a:lnTo>
                  <a:pt x="138967" y="282834"/>
                </a:lnTo>
                <a:lnTo>
                  <a:pt x="133325" y="283792"/>
                </a:lnTo>
                <a:lnTo>
                  <a:pt x="127579" y="284430"/>
                </a:lnTo>
                <a:lnTo>
                  <a:pt x="122756" y="284857"/>
                </a:lnTo>
                <a:lnTo>
                  <a:pt x="118548" y="285140"/>
                </a:lnTo>
                <a:lnTo>
                  <a:pt x="114751" y="285329"/>
                </a:lnTo>
                <a:lnTo>
                  <a:pt x="110235" y="286448"/>
                </a:lnTo>
                <a:lnTo>
                  <a:pt x="105240" y="288186"/>
                </a:lnTo>
                <a:lnTo>
                  <a:pt x="99926" y="290336"/>
                </a:lnTo>
                <a:lnTo>
                  <a:pt x="94399" y="291770"/>
                </a:lnTo>
                <a:lnTo>
                  <a:pt x="88729" y="292726"/>
                </a:lnTo>
                <a:lnTo>
                  <a:pt x="82966" y="293363"/>
                </a:lnTo>
                <a:lnTo>
                  <a:pt x="78131" y="293788"/>
                </a:lnTo>
                <a:lnTo>
                  <a:pt x="73916" y="294071"/>
                </a:lnTo>
                <a:lnTo>
                  <a:pt x="70113" y="294260"/>
                </a:lnTo>
                <a:lnTo>
                  <a:pt x="60597" y="294470"/>
                </a:lnTo>
                <a:lnTo>
                  <a:pt x="55281" y="294526"/>
                </a:lnTo>
                <a:lnTo>
                  <a:pt x="50745" y="293571"/>
                </a:lnTo>
                <a:lnTo>
                  <a:pt x="46728" y="291942"/>
                </a:lnTo>
                <a:lnTo>
                  <a:pt x="43059" y="289864"/>
                </a:lnTo>
                <a:lnTo>
                  <a:pt x="38627" y="288479"/>
                </a:lnTo>
                <a:lnTo>
                  <a:pt x="33689" y="287555"/>
                </a:lnTo>
                <a:lnTo>
                  <a:pt x="28413" y="286940"/>
                </a:lnTo>
                <a:lnTo>
                  <a:pt x="23903" y="286529"/>
                </a:lnTo>
                <a:lnTo>
                  <a:pt x="19904" y="286255"/>
                </a:lnTo>
                <a:lnTo>
                  <a:pt x="11098" y="285816"/>
                </a:lnTo>
                <a:lnTo>
                  <a:pt x="7248" y="283110"/>
                </a:lnTo>
                <a:lnTo>
                  <a:pt x="0" y="2767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114"/>
          <p:cNvSpPr/>
          <p:nvPr/>
        </p:nvSpPr>
        <p:spPr>
          <a:xfrm>
            <a:off x="4223742" y="4929555"/>
            <a:ext cx="169651" cy="249664"/>
          </a:xfrm>
          <a:custGeom>
            <a:avLst/>
            <a:gdLst/>
            <a:ahLst/>
            <a:cxnLst/>
            <a:rect l="0" t="0" r="0" b="0"/>
            <a:pathLst>
              <a:path w="169651" h="249664">
                <a:moveTo>
                  <a:pt x="8929" y="8562"/>
                </a:moveTo>
                <a:lnTo>
                  <a:pt x="8929" y="0"/>
                </a:lnTo>
                <a:lnTo>
                  <a:pt x="8929" y="12944"/>
                </a:lnTo>
                <a:lnTo>
                  <a:pt x="7937" y="15452"/>
                </a:lnTo>
                <a:lnTo>
                  <a:pt x="4189" y="20884"/>
                </a:lnTo>
                <a:lnTo>
                  <a:pt x="1862" y="26606"/>
                </a:lnTo>
                <a:lnTo>
                  <a:pt x="827" y="32457"/>
                </a:lnTo>
                <a:lnTo>
                  <a:pt x="367" y="38364"/>
                </a:lnTo>
                <a:lnTo>
                  <a:pt x="163" y="44296"/>
                </a:lnTo>
                <a:lnTo>
                  <a:pt x="48" y="55860"/>
                </a:lnTo>
                <a:lnTo>
                  <a:pt x="0" y="249627"/>
                </a:lnTo>
                <a:lnTo>
                  <a:pt x="0" y="236360"/>
                </a:lnTo>
                <a:lnTo>
                  <a:pt x="992" y="233849"/>
                </a:lnTo>
                <a:lnTo>
                  <a:pt x="4740" y="228413"/>
                </a:lnTo>
                <a:lnTo>
                  <a:pt x="7067" y="222690"/>
                </a:lnTo>
                <a:lnTo>
                  <a:pt x="8102" y="216839"/>
                </a:lnTo>
                <a:lnTo>
                  <a:pt x="8562" y="210932"/>
                </a:lnTo>
                <a:lnTo>
                  <a:pt x="8766" y="204999"/>
                </a:lnTo>
                <a:lnTo>
                  <a:pt x="8897" y="193105"/>
                </a:lnTo>
                <a:lnTo>
                  <a:pt x="8920" y="184178"/>
                </a:lnTo>
                <a:lnTo>
                  <a:pt x="9915" y="181202"/>
                </a:lnTo>
                <a:lnTo>
                  <a:pt x="13667" y="175249"/>
                </a:lnTo>
                <a:lnTo>
                  <a:pt x="15996" y="169296"/>
                </a:lnTo>
                <a:lnTo>
                  <a:pt x="16617" y="166320"/>
                </a:lnTo>
                <a:lnTo>
                  <a:pt x="19953" y="160366"/>
                </a:lnTo>
                <a:lnTo>
                  <a:pt x="22232" y="157390"/>
                </a:lnTo>
                <a:lnTo>
                  <a:pt x="24763" y="151437"/>
                </a:lnTo>
                <a:lnTo>
                  <a:pt x="25438" y="148460"/>
                </a:lnTo>
                <a:lnTo>
                  <a:pt x="26881" y="146476"/>
                </a:lnTo>
                <a:lnTo>
                  <a:pt x="28835" y="145153"/>
                </a:lnTo>
                <a:lnTo>
                  <a:pt x="31129" y="144271"/>
                </a:lnTo>
                <a:lnTo>
                  <a:pt x="36325" y="140645"/>
                </a:lnTo>
                <a:lnTo>
                  <a:pt x="39099" y="138289"/>
                </a:lnTo>
                <a:lnTo>
                  <a:pt x="41941" y="136719"/>
                </a:lnTo>
                <a:lnTo>
                  <a:pt x="44828" y="135672"/>
                </a:lnTo>
                <a:lnTo>
                  <a:pt x="47744" y="134974"/>
                </a:lnTo>
                <a:lnTo>
                  <a:pt x="50681" y="133516"/>
                </a:lnTo>
                <a:lnTo>
                  <a:pt x="53631" y="131552"/>
                </a:lnTo>
                <a:lnTo>
                  <a:pt x="56590" y="129251"/>
                </a:lnTo>
                <a:lnTo>
                  <a:pt x="59555" y="127716"/>
                </a:lnTo>
                <a:lnTo>
                  <a:pt x="62524" y="126694"/>
                </a:lnTo>
                <a:lnTo>
                  <a:pt x="65495" y="126012"/>
                </a:lnTo>
                <a:lnTo>
                  <a:pt x="69460" y="125557"/>
                </a:lnTo>
                <a:lnTo>
                  <a:pt x="74088" y="125254"/>
                </a:lnTo>
                <a:lnTo>
                  <a:pt x="83529" y="124917"/>
                </a:lnTo>
                <a:lnTo>
                  <a:pt x="91033" y="124767"/>
                </a:lnTo>
                <a:lnTo>
                  <a:pt x="95415" y="125720"/>
                </a:lnTo>
                <a:lnTo>
                  <a:pt x="100321" y="127347"/>
                </a:lnTo>
                <a:lnTo>
                  <a:pt x="105576" y="129424"/>
                </a:lnTo>
                <a:lnTo>
                  <a:pt x="110071" y="130808"/>
                </a:lnTo>
                <a:lnTo>
                  <a:pt x="114061" y="131731"/>
                </a:lnTo>
                <a:lnTo>
                  <a:pt x="117712" y="132347"/>
                </a:lnTo>
                <a:lnTo>
                  <a:pt x="121139" y="133749"/>
                </a:lnTo>
                <a:lnTo>
                  <a:pt x="124415" y="135676"/>
                </a:lnTo>
                <a:lnTo>
                  <a:pt x="127592" y="137953"/>
                </a:lnTo>
                <a:lnTo>
                  <a:pt x="130702" y="140463"/>
                </a:lnTo>
                <a:lnTo>
                  <a:pt x="133767" y="143129"/>
                </a:lnTo>
                <a:lnTo>
                  <a:pt x="136803" y="145898"/>
                </a:lnTo>
                <a:lnTo>
                  <a:pt x="142822" y="151621"/>
                </a:lnTo>
                <a:lnTo>
                  <a:pt x="163708" y="172283"/>
                </a:lnTo>
                <a:lnTo>
                  <a:pt x="165693" y="175257"/>
                </a:lnTo>
                <a:lnTo>
                  <a:pt x="167899" y="181205"/>
                </a:lnTo>
                <a:lnTo>
                  <a:pt x="168880" y="187157"/>
                </a:lnTo>
                <a:lnTo>
                  <a:pt x="169315" y="193109"/>
                </a:lnTo>
                <a:lnTo>
                  <a:pt x="169509" y="199062"/>
                </a:lnTo>
                <a:lnTo>
                  <a:pt x="169643" y="213945"/>
                </a:lnTo>
                <a:lnTo>
                  <a:pt x="169650" y="216921"/>
                </a:lnTo>
                <a:lnTo>
                  <a:pt x="168663" y="218905"/>
                </a:lnTo>
                <a:lnTo>
                  <a:pt x="167012" y="220229"/>
                </a:lnTo>
                <a:lnTo>
                  <a:pt x="164919" y="221110"/>
                </a:lnTo>
                <a:lnTo>
                  <a:pt x="163524" y="222690"/>
                </a:lnTo>
                <a:lnTo>
                  <a:pt x="162594" y="224736"/>
                </a:lnTo>
                <a:lnTo>
                  <a:pt x="161974" y="227092"/>
                </a:lnTo>
                <a:lnTo>
                  <a:pt x="158639" y="232355"/>
                </a:lnTo>
                <a:lnTo>
                  <a:pt x="156361" y="235148"/>
                </a:lnTo>
                <a:lnTo>
                  <a:pt x="152858" y="237010"/>
                </a:lnTo>
                <a:lnTo>
                  <a:pt x="148538" y="238251"/>
                </a:lnTo>
                <a:lnTo>
                  <a:pt x="143673" y="239079"/>
                </a:lnTo>
                <a:lnTo>
                  <a:pt x="139438" y="240622"/>
                </a:lnTo>
                <a:lnTo>
                  <a:pt x="135623" y="242644"/>
                </a:lnTo>
                <a:lnTo>
                  <a:pt x="132087" y="244984"/>
                </a:lnTo>
                <a:lnTo>
                  <a:pt x="128738" y="246544"/>
                </a:lnTo>
                <a:lnTo>
                  <a:pt x="125513" y="247584"/>
                </a:lnTo>
                <a:lnTo>
                  <a:pt x="122370" y="248277"/>
                </a:lnTo>
                <a:lnTo>
                  <a:pt x="119283" y="248739"/>
                </a:lnTo>
                <a:lnTo>
                  <a:pt x="116233" y="249047"/>
                </a:lnTo>
                <a:lnTo>
                  <a:pt x="113208" y="249252"/>
                </a:lnTo>
                <a:lnTo>
                  <a:pt x="109206" y="249389"/>
                </a:lnTo>
                <a:lnTo>
                  <a:pt x="91172" y="249609"/>
                </a:lnTo>
                <a:lnTo>
                  <a:pt x="28194" y="249663"/>
                </a:lnTo>
                <a:lnTo>
                  <a:pt x="24768" y="247018"/>
                </a:lnTo>
                <a:lnTo>
                  <a:pt x="17979" y="240842"/>
                </a:lnTo>
                <a:lnTo>
                  <a:pt x="17875" y="233681"/>
                </a:lnTo>
                <a:lnTo>
                  <a:pt x="17859" y="22287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115"/>
          <p:cNvSpPr/>
          <p:nvPr/>
        </p:nvSpPr>
        <p:spPr>
          <a:xfrm>
            <a:off x="4554140" y="4982765"/>
            <a:ext cx="133946" cy="160736"/>
          </a:xfrm>
          <a:custGeom>
            <a:avLst/>
            <a:gdLst/>
            <a:ahLst/>
            <a:cxnLst/>
            <a:rect l="0" t="0" r="0" b="0"/>
            <a:pathLst>
              <a:path w="133946" h="160736">
                <a:moveTo>
                  <a:pt x="133945" y="0"/>
                </a:moveTo>
                <a:lnTo>
                  <a:pt x="133945" y="4740"/>
                </a:lnTo>
                <a:lnTo>
                  <a:pt x="132954" y="6137"/>
                </a:lnTo>
                <a:lnTo>
                  <a:pt x="131300" y="7068"/>
                </a:lnTo>
                <a:lnTo>
                  <a:pt x="129205" y="7689"/>
                </a:lnTo>
                <a:lnTo>
                  <a:pt x="127809" y="9095"/>
                </a:lnTo>
                <a:lnTo>
                  <a:pt x="126878" y="11024"/>
                </a:lnTo>
                <a:lnTo>
                  <a:pt x="126257" y="13302"/>
                </a:lnTo>
                <a:lnTo>
                  <a:pt x="124851" y="15814"/>
                </a:lnTo>
                <a:lnTo>
                  <a:pt x="122921" y="18480"/>
                </a:lnTo>
                <a:lnTo>
                  <a:pt x="117436" y="25147"/>
                </a:lnTo>
                <a:lnTo>
                  <a:pt x="114040" y="28705"/>
                </a:lnTo>
                <a:lnTo>
                  <a:pt x="77380" y="65495"/>
                </a:lnTo>
                <a:lnTo>
                  <a:pt x="75399" y="68468"/>
                </a:lnTo>
                <a:lnTo>
                  <a:pt x="74079" y="71442"/>
                </a:lnTo>
                <a:lnTo>
                  <a:pt x="73199" y="74417"/>
                </a:lnTo>
                <a:lnTo>
                  <a:pt x="71619" y="77393"/>
                </a:lnTo>
                <a:lnTo>
                  <a:pt x="69574" y="80369"/>
                </a:lnTo>
                <a:lnTo>
                  <a:pt x="67219" y="83345"/>
                </a:lnTo>
                <a:lnTo>
                  <a:pt x="64656" y="87313"/>
                </a:lnTo>
                <a:lnTo>
                  <a:pt x="61956" y="91943"/>
                </a:lnTo>
                <a:lnTo>
                  <a:pt x="59163" y="97014"/>
                </a:lnTo>
                <a:lnTo>
                  <a:pt x="56309" y="101387"/>
                </a:lnTo>
                <a:lnTo>
                  <a:pt x="53415" y="105294"/>
                </a:lnTo>
                <a:lnTo>
                  <a:pt x="50492" y="108892"/>
                </a:lnTo>
                <a:lnTo>
                  <a:pt x="47552" y="112282"/>
                </a:lnTo>
                <a:lnTo>
                  <a:pt x="44600" y="115535"/>
                </a:lnTo>
                <a:lnTo>
                  <a:pt x="38674" y="121794"/>
                </a:lnTo>
                <a:lnTo>
                  <a:pt x="22571" y="138154"/>
                </a:lnTo>
                <a:lnTo>
                  <a:pt x="21000" y="140719"/>
                </a:lnTo>
                <a:lnTo>
                  <a:pt x="19954" y="143422"/>
                </a:lnTo>
                <a:lnTo>
                  <a:pt x="19255" y="146217"/>
                </a:lnTo>
                <a:lnTo>
                  <a:pt x="17798" y="148079"/>
                </a:lnTo>
                <a:lnTo>
                  <a:pt x="15834" y="149321"/>
                </a:lnTo>
                <a:lnTo>
                  <a:pt x="13533" y="150149"/>
                </a:lnTo>
                <a:lnTo>
                  <a:pt x="11998" y="151693"/>
                </a:lnTo>
                <a:lnTo>
                  <a:pt x="10976" y="153715"/>
                </a:lnTo>
                <a:lnTo>
                  <a:pt x="9334" y="159348"/>
                </a:lnTo>
                <a:lnTo>
                  <a:pt x="8207" y="159810"/>
                </a:lnTo>
                <a:lnTo>
                  <a:pt x="6463" y="160118"/>
                </a:lnTo>
                <a:lnTo>
                  <a:pt x="0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116"/>
          <p:cNvSpPr/>
          <p:nvPr/>
        </p:nvSpPr>
        <p:spPr>
          <a:xfrm>
            <a:off x="4536281" y="4947046"/>
            <a:ext cx="205384" cy="214314"/>
          </a:xfrm>
          <a:custGeom>
            <a:avLst/>
            <a:gdLst/>
            <a:ahLst/>
            <a:cxnLst/>
            <a:rect l="0" t="0" r="0" b="0"/>
            <a:pathLst>
              <a:path w="205384" h="214314">
                <a:moveTo>
                  <a:pt x="0" y="0"/>
                </a:moveTo>
                <a:lnTo>
                  <a:pt x="20990" y="20991"/>
                </a:lnTo>
                <a:lnTo>
                  <a:pt x="23915" y="24908"/>
                </a:lnTo>
                <a:lnTo>
                  <a:pt x="26857" y="29504"/>
                </a:lnTo>
                <a:lnTo>
                  <a:pt x="29811" y="34552"/>
                </a:lnTo>
                <a:lnTo>
                  <a:pt x="33765" y="38910"/>
                </a:lnTo>
                <a:lnTo>
                  <a:pt x="38385" y="42807"/>
                </a:lnTo>
                <a:lnTo>
                  <a:pt x="43449" y="46398"/>
                </a:lnTo>
                <a:lnTo>
                  <a:pt x="47817" y="49783"/>
                </a:lnTo>
                <a:lnTo>
                  <a:pt x="51722" y="53033"/>
                </a:lnTo>
                <a:lnTo>
                  <a:pt x="55317" y="56192"/>
                </a:lnTo>
                <a:lnTo>
                  <a:pt x="59698" y="60281"/>
                </a:lnTo>
                <a:lnTo>
                  <a:pt x="75345" y="75519"/>
                </a:lnTo>
                <a:lnTo>
                  <a:pt x="162315" y="162316"/>
                </a:lnTo>
                <a:lnTo>
                  <a:pt x="165757" y="166750"/>
                </a:lnTo>
                <a:lnTo>
                  <a:pt x="169044" y="171690"/>
                </a:lnTo>
                <a:lnTo>
                  <a:pt x="172227" y="176968"/>
                </a:lnTo>
                <a:lnTo>
                  <a:pt x="175341" y="181479"/>
                </a:lnTo>
                <a:lnTo>
                  <a:pt x="178410" y="185478"/>
                </a:lnTo>
                <a:lnTo>
                  <a:pt x="181448" y="189137"/>
                </a:lnTo>
                <a:lnTo>
                  <a:pt x="184465" y="191576"/>
                </a:lnTo>
                <a:lnTo>
                  <a:pt x="187469" y="193202"/>
                </a:lnTo>
                <a:lnTo>
                  <a:pt x="190464" y="194286"/>
                </a:lnTo>
                <a:lnTo>
                  <a:pt x="192460" y="196000"/>
                </a:lnTo>
                <a:lnTo>
                  <a:pt x="193791" y="198136"/>
                </a:lnTo>
                <a:lnTo>
                  <a:pt x="194678" y="200552"/>
                </a:lnTo>
                <a:lnTo>
                  <a:pt x="196262" y="202162"/>
                </a:lnTo>
                <a:lnTo>
                  <a:pt x="198310" y="203236"/>
                </a:lnTo>
                <a:lnTo>
                  <a:pt x="203985" y="204959"/>
                </a:lnTo>
                <a:lnTo>
                  <a:pt x="204451" y="206093"/>
                </a:lnTo>
                <a:lnTo>
                  <a:pt x="204761" y="207840"/>
                </a:lnTo>
                <a:lnTo>
                  <a:pt x="205383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117"/>
          <p:cNvSpPr/>
          <p:nvPr/>
        </p:nvSpPr>
        <p:spPr>
          <a:xfrm>
            <a:off x="4902398" y="4822031"/>
            <a:ext cx="17860" cy="383977"/>
          </a:xfrm>
          <a:custGeom>
            <a:avLst/>
            <a:gdLst/>
            <a:ahLst/>
            <a:cxnLst/>
            <a:rect l="0" t="0" r="0" b="0"/>
            <a:pathLst>
              <a:path w="17860" h="383977">
                <a:moveTo>
                  <a:pt x="0" y="0"/>
                </a:moveTo>
                <a:lnTo>
                  <a:pt x="0" y="56291"/>
                </a:lnTo>
                <a:lnTo>
                  <a:pt x="992" y="60347"/>
                </a:lnTo>
                <a:lnTo>
                  <a:pt x="2646" y="65036"/>
                </a:lnTo>
                <a:lnTo>
                  <a:pt x="4740" y="70146"/>
                </a:lnTo>
                <a:lnTo>
                  <a:pt x="6137" y="75537"/>
                </a:lnTo>
                <a:lnTo>
                  <a:pt x="7068" y="81116"/>
                </a:lnTo>
                <a:lnTo>
                  <a:pt x="7689" y="86820"/>
                </a:lnTo>
                <a:lnTo>
                  <a:pt x="8102" y="91614"/>
                </a:lnTo>
                <a:lnTo>
                  <a:pt x="8562" y="99587"/>
                </a:lnTo>
                <a:lnTo>
                  <a:pt x="8766" y="109084"/>
                </a:lnTo>
                <a:lnTo>
                  <a:pt x="8930" y="376893"/>
                </a:lnTo>
                <a:lnTo>
                  <a:pt x="17859" y="3839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118"/>
          <p:cNvSpPr/>
          <p:nvPr/>
        </p:nvSpPr>
        <p:spPr>
          <a:xfrm>
            <a:off x="4884539" y="4839901"/>
            <a:ext cx="267466" cy="330389"/>
          </a:xfrm>
          <a:custGeom>
            <a:avLst/>
            <a:gdLst/>
            <a:ahLst/>
            <a:cxnLst/>
            <a:rect l="0" t="0" r="0" b="0"/>
            <a:pathLst>
              <a:path w="267466" h="330389">
                <a:moveTo>
                  <a:pt x="17859" y="44638"/>
                </a:moveTo>
                <a:lnTo>
                  <a:pt x="22599" y="30416"/>
                </a:lnTo>
                <a:lnTo>
                  <a:pt x="27572" y="20788"/>
                </a:lnTo>
                <a:lnTo>
                  <a:pt x="34109" y="11264"/>
                </a:lnTo>
                <a:lnTo>
                  <a:pt x="41537" y="3245"/>
                </a:lnTo>
                <a:lnTo>
                  <a:pt x="43265" y="1436"/>
                </a:lnTo>
                <a:lnTo>
                  <a:pt x="49325" y="632"/>
                </a:lnTo>
                <a:lnTo>
                  <a:pt x="57641" y="275"/>
                </a:lnTo>
                <a:lnTo>
                  <a:pt x="67900" y="74"/>
                </a:lnTo>
                <a:lnTo>
                  <a:pt x="83270" y="0"/>
                </a:lnTo>
                <a:lnTo>
                  <a:pt x="87263" y="989"/>
                </a:lnTo>
                <a:lnTo>
                  <a:pt x="91910" y="2639"/>
                </a:lnTo>
                <a:lnTo>
                  <a:pt x="96992" y="4732"/>
                </a:lnTo>
                <a:lnTo>
                  <a:pt x="102364" y="6128"/>
                </a:lnTo>
                <a:lnTo>
                  <a:pt x="107930" y="7058"/>
                </a:lnTo>
                <a:lnTo>
                  <a:pt x="113625" y="7678"/>
                </a:lnTo>
                <a:lnTo>
                  <a:pt x="118414" y="9084"/>
                </a:lnTo>
                <a:lnTo>
                  <a:pt x="126380" y="13292"/>
                </a:lnTo>
                <a:lnTo>
                  <a:pt x="130887" y="15803"/>
                </a:lnTo>
                <a:lnTo>
                  <a:pt x="141184" y="21239"/>
                </a:lnTo>
                <a:lnTo>
                  <a:pt x="146709" y="23085"/>
                </a:lnTo>
                <a:lnTo>
                  <a:pt x="152376" y="24316"/>
                </a:lnTo>
                <a:lnTo>
                  <a:pt x="158138" y="25136"/>
                </a:lnTo>
                <a:lnTo>
                  <a:pt x="162972" y="26676"/>
                </a:lnTo>
                <a:lnTo>
                  <a:pt x="170989" y="31033"/>
                </a:lnTo>
                <a:lnTo>
                  <a:pt x="177859" y="38921"/>
                </a:lnTo>
                <a:lnTo>
                  <a:pt x="181081" y="43803"/>
                </a:lnTo>
                <a:lnTo>
                  <a:pt x="185213" y="48050"/>
                </a:lnTo>
                <a:lnTo>
                  <a:pt x="189951" y="51873"/>
                </a:lnTo>
                <a:lnTo>
                  <a:pt x="195095" y="55415"/>
                </a:lnTo>
                <a:lnTo>
                  <a:pt x="198523" y="58768"/>
                </a:lnTo>
                <a:lnTo>
                  <a:pt x="200810" y="61995"/>
                </a:lnTo>
                <a:lnTo>
                  <a:pt x="204342" y="68227"/>
                </a:lnTo>
                <a:lnTo>
                  <a:pt x="210917" y="77313"/>
                </a:lnTo>
                <a:lnTo>
                  <a:pt x="212803" y="83303"/>
                </a:lnTo>
                <a:lnTo>
                  <a:pt x="213865" y="92254"/>
                </a:lnTo>
                <a:lnTo>
                  <a:pt x="214180" y="101190"/>
                </a:lnTo>
                <a:lnTo>
                  <a:pt x="213232" y="104167"/>
                </a:lnTo>
                <a:lnTo>
                  <a:pt x="206612" y="114311"/>
                </a:lnTo>
                <a:lnTo>
                  <a:pt x="198496" y="122856"/>
                </a:lnTo>
                <a:lnTo>
                  <a:pt x="193061" y="128349"/>
                </a:lnTo>
                <a:lnTo>
                  <a:pt x="189231" y="130211"/>
                </a:lnTo>
                <a:lnTo>
                  <a:pt x="184693" y="131452"/>
                </a:lnTo>
                <a:lnTo>
                  <a:pt x="179683" y="132280"/>
                </a:lnTo>
                <a:lnTo>
                  <a:pt x="171471" y="135845"/>
                </a:lnTo>
                <a:lnTo>
                  <a:pt x="167892" y="138185"/>
                </a:lnTo>
                <a:lnTo>
                  <a:pt x="163521" y="139745"/>
                </a:lnTo>
                <a:lnTo>
                  <a:pt x="158624" y="140784"/>
                </a:lnTo>
                <a:lnTo>
                  <a:pt x="153374" y="141477"/>
                </a:lnTo>
                <a:lnTo>
                  <a:pt x="148882" y="142932"/>
                </a:lnTo>
                <a:lnTo>
                  <a:pt x="141245" y="147194"/>
                </a:lnTo>
                <a:lnTo>
                  <a:pt x="136827" y="148727"/>
                </a:lnTo>
                <a:lnTo>
                  <a:pt x="131898" y="149749"/>
                </a:lnTo>
                <a:lnTo>
                  <a:pt x="126627" y="150431"/>
                </a:lnTo>
                <a:lnTo>
                  <a:pt x="122121" y="150885"/>
                </a:lnTo>
                <a:lnTo>
                  <a:pt x="114468" y="151390"/>
                </a:lnTo>
                <a:lnTo>
                  <a:pt x="105114" y="151614"/>
                </a:lnTo>
                <a:lnTo>
                  <a:pt x="99842" y="151674"/>
                </a:lnTo>
                <a:lnTo>
                  <a:pt x="95334" y="152706"/>
                </a:lnTo>
                <a:lnTo>
                  <a:pt x="84251" y="157907"/>
                </a:lnTo>
                <a:lnTo>
                  <a:pt x="77793" y="159472"/>
                </a:lnTo>
                <a:lnTo>
                  <a:pt x="71617" y="162813"/>
                </a:lnTo>
                <a:lnTo>
                  <a:pt x="68580" y="165093"/>
                </a:lnTo>
                <a:lnTo>
                  <a:pt x="62561" y="167627"/>
                </a:lnTo>
                <a:lnTo>
                  <a:pt x="55352" y="169253"/>
                </a:lnTo>
                <a:lnTo>
                  <a:pt x="47792" y="169574"/>
                </a:lnTo>
                <a:lnTo>
                  <a:pt x="46046" y="169618"/>
                </a:lnTo>
                <a:lnTo>
                  <a:pt x="45579" y="170622"/>
                </a:lnTo>
                <a:lnTo>
                  <a:pt x="44659" y="178474"/>
                </a:lnTo>
                <a:lnTo>
                  <a:pt x="49391" y="178551"/>
                </a:lnTo>
                <a:lnTo>
                  <a:pt x="51779" y="179553"/>
                </a:lnTo>
                <a:lnTo>
                  <a:pt x="57078" y="183314"/>
                </a:lnTo>
                <a:lnTo>
                  <a:pt x="60872" y="184713"/>
                </a:lnTo>
                <a:lnTo>
                  <a:pt x="65386" y="185646"/>
                </a:lnTo>
                <a:lnTo>
                  <a:pt x="70380" y="186268"/>
                </a:lnTo>
                <a:lnTo>
                  <a:pt x="78573" y="186960"/>
                </a:lnTo>
                <a:lnTo>
                  <a:pt x="82148" y="187144"/>
                </a:lnTo>
                <a:lnTo>
                  <a:pt x="86515" y="188259"/>
                </a:lnTo>
                <a:lnTo>
                  <a:pt x="91411" y="189995"/>
                </a:lnTo>
                <a:lnTo>
                  <a:pt x="96659" y="192144"/>
                </a:lnTo>
                <a:lnTo>
                  <a:pt x="102143" y="194569"/>
                </a:lnTo>
                <a:lnTo>
                  <a:pt x="113526" y="199909"/>
                </a:lnTo>
                <a:lnTo>
                  <a:pt x="131092" y="208494"/>
                </a:lnTo>
                <a:lnTo>
                  <a:pt x="137996" y="211422"/>
                </a:lnTo>
                <a:lnTo>
                  <a:pt x="145576" y="214366"/>
                </a:lnTo>
                <a:lnTo>
                  <a:pt x="153605" y="217321"/>
                </a:lnTo>
                <a:lnTo>
                  <a:pt x="160942" y="220283"/>
                </a:lnTo>
                <a:lnTo>
                  <a:pt x="167818" y="223250"/>
                </a:lnTo>
                <a:lnTo>
                  <a:pt x="180750" y="229193"/>
                </a:lnTo>
                <a:lnTo>
                  <a:pt x="205220" y="241093"/>
                </a:lnTo>
                <a:lnTo>
                  <a:pt x="211227" y="244069"/>
                </a:lnTo>
                <a:lnTo>
                  <a:pt x="216224" y="247045"/>
                </a:lnTo>
                <a:lnTo>
                  <a:pt x="224422" y="252997"/>
                </a:lnTo>
                <a:lnTo>
                  <a:pt x="228989" y="255974"/>
                </a:lnTo>
                <a:lnTo>
                  <a:pt x="234019" y="258950"/>
                </a:lnTo>
                <a:lnTo>
                  <a:pt x="239356" y="261927"/>
                </a:lnTo>
                <a:lnTo>
                  <a:pt x="243907" y="264903"/>
                </a:lnTo>
                <a:lnTo>
                  <a:pt x="251609" y="270856"/>
                </a:lnTo>
                <a:lnTo>
                  <a:pt x="258500" y="276626"/>
                </a:lnTo>
                <a:lnTo>
                  <a:pt x="263055" y="281027"/>
                </a:lnTo>
                <a:lnTo>
                  <a:pt x="264667" y="283590"/>
                </a:lnTo>
                <a:lnTo>
                  <a:pt x="266458" y="289083"/>
                </a:lnTo>
                <a:lnTo>
                  <a:pt x="267465" y="297754"/>
                </a:lnTo>
                <a:lnTo>
                  <a:pt x="266615" y="300695"/>
                </a:lnTo>
                <a:lnTo>
                  <a:pt x="260164" y="310774"/>
                </a:lnTo>
                <a:lnTo>
                  <a:pt x="254577" y="316749"/>
                </a:lnTo>
                <a:lnTo>
                  <a:pt x="252069" y="318319"/>
                </a:lnTo>
                <a:lnTo>
                  <a:pt x="242807" y="321520"/>
                </a:lnTo>
                <a:lnTo>
                  <a:pt x="238270" y="323483"/>
                </a:lnTo>
                <a:lnTo>
                  <a:pt x="233260" y="325785"/>
                </a:lnTo>
                <a:lnTo>
                  <a:pt x="227936" y="327319"/>
                </a:lnTo>
                <a:lnTo>
                  <a:pt x="222402" y="328342"/>
                </a:lnTo>
                <a:lnTo>
                  <a:pt x="216729" y="329023"/>
                </a:lnTo>
                <a:lnTo>
                  <a:pt x="210962" y="329478"/>
                </a:lnTo>
                <a:lnTo>
                  <a:pt x="205134" y="329781"/>
                </a:lnTo>
                <a:lnTo>
                  <a:pt x="190095" y="330208"/>
                </a:lnTo>
                <a:lnTo>
                  <a:pt x="159713" y="330364"/>
                </a:lnTo>
                <a:lnTo>
                  <a:pt x="21019" y="330388"/>
                </a:lnTo>
                <a:lnTo>
                  <a:pt x="18974" y="329396"/>
                </a:lnTo>
                <a:lnTo>
                  <a:pt x="11207" y="323320"/>
                </a:lnTo>
                <a:lnTo>
                  <a:pt x="10448" y="322699"/>
                </a:lnTo>
                <a:lnTo>
                  <a:pt x="6958" y="322009"/>
                </a:lnTo>
                <a:lnTo>
                  <a:pt x="4639" y="321826"/>
                </a:lnTo>
                <a:lnTo>
                  <a:pt x="3092" y="320711"/>
                </a:lnTo>
                <a:lnTo>
                  <a:pt x="2061" y="318975"/>
                </a:lnTo>
                <a:lnTo>
                  <a:pt x="0" y="3125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119"/>
          <p:cNvSpPr/>
          <p:nvPr/>
        </p:nvSpPr>
        <p:spPr>
          <a:xfrm>
            <a:off x="5188148" y="4857750"/>
            <a:ext cx="205229" cy="303573"/>
          </a:xfrm>
          <a:custGeom>
            <a:avLst/>
            <a:gdLst/>
            <a:ahLst/>
            <a:cxnLst/>
            <a:rect l="0" t="0" r="0" b="0"/>
            <a:pathLst>
              <a:path w="205229" h="303573">
                <a:moveTo>
                  <a:pt x="26789" y="0"/>
                </a:moveTo>
                <a:lnTo>
                  <a:pt x="26789" y="12428"/>
                </a:lnTo>
                <a:lnTo>
                  <a:pt x="24143" y="20737"/>
                </a:lnTo>
                <a:lnTo>
                  <a:pt x="20652" y="30052"/>
                </a:lnTo>
                <a:lnTo>
                  <a:pt x="19100" y="37500"/>
                </a:lnTo>
                <a:lnTo>
                  <a:pt x="18411" y="44117"/>
                </a:lnTo>
                <a:lnTo>
                  <a:pt x="18105" y="51357"/>
                </a:lnTo>
                <a:lnTo>
                  <a:pt x="17908" y="72175"/>
                </a:lnTo>
                <a:lnTo>
                  <a:pt x="17859" y="303572"/>
                </a:lnTo>
                <a:lnTo>
                  <a:pt x="17859" y="247051"/>
                </a:lnTo>
                <a:lnTo>
                  <a:pt x="18851" y="244075"/>
                </a:lnTo>
                <a:lnTo>
                  <a:pt x="22599" y="238124"/>
                </a:lnTo>
                <a:lnTo>
                  <a:pt x="24927" y="229525"/>
                </a:lnTo>
                <a:lnTo>
                  <a:pt x="25548" y="224454"/>
                </a:lnTo>
                <a:lnTo>
                  <a:pt x="26954" y="221074"/>
                </a:lnTo>
                <a:lnTo>
                  <a:pt x="28883" y="218819"/>
                </a:lnTo>
                <a:lnTo>
                  <a:pt x="31162" y="217317"/>
                </a:lnTo>
                <a:lnTo>
                  <a:pt x="32681" y="215323"/>
                </a:lnTo>
                <a:lnTo>
                  <a:pt x="33693" y="213002"/>
                </a:lnTo>
                <a:lnTo>
                  <a:pt x="34369" y="210462"/>
                </a:lnTo>
                <a:lnTo>
                  <a:pt x="37765" y="204994"/>
                </a:lnTo>
                <a:lnTo>
                  <a:pt x="42581" y="199257"/>
                </a:lnTo>
                <a:lnTo>
                  <a:pt x="48029" y="193399"/>
                </a:lnTo>
                <a:lnTo>
                  <a:pt x="56674" y="184524"/>
                </a:lnTo>
                <a:lnTo>
                  <a:pt x="59611" y="182547"/>
                </a:lnTo>
                <a:lnTo>
                  <a:pt x="65520" y="180351"/>
                </a:lnTo>
                <a:lnTo>
                  <a:pt x="71453" y="179374"/>
                </a:lnTo>
                <a:lnTo>
                  <a:pt x="74424" y="179114"/>
                </a:lnTo>
                <a:lnTo>
                  <a:pt x="78390" y="178941"/>
                </a:lnTo>
                <a:lnTo>
                  <a:pt x="88087" y="178748"/>
                </a:lnTo>
                <a:lnTo>
                  <a:pt x="104703" y="178639"/>
                </a:lnTo>
                <a:lnTo>
                  <a:pt x="109489" y="179616"/>
                </a:lnTo>
                <a:lnTo>
                  <a:pt x="113672" y="181260"/>
                </a:lnTo>
                <a:lnTo>
                  <a:pt x="117454" y="183347"/>
                </a:lnTo>
                <a:lnTo>
                  <a:pt x="120967" y="184739"/>
                </a:lnTo>
                <a:lnTo>
                  <a:pt x="124300" y="185667"/>
                </a:lnTo>
                <a:lnTo>
                  <a:pt x="127515" y="186286"/>
                </a:lnTo>
                <a:lnTo>
                  <a:pt x="131643" y="187690"/>
                </a:lnTo>
                <a:lnTo>
                  <a:pt x="136379" y="189619"/>
                </a:lnTo>
                <a:lnTo>
                  <a:pt x="141521" y="191897"/>
                </a:lnTo>
                <a:lnTo>
                  <a:pt x="145941" y="194408"/>
                </a:lnTo>
                <a:lnTo>
                  <a:pt x="149880" y="197074"/>
                </a:lnTo>
                <a:lnTo>
                  <a:pt x="153498" y="199843"/>
                </a:lnTo>
                <a:lnTo>
                  <a:pt x="156902" y="202682"/>
                </a:lnTo>
                <a:lnTo>
                  <a:pt x="160164" y="205566"/>
                </a:lnTo>
                <a:lnTo>
                  <a:pt x="163331" y="208482"/>
                </a:lnTo>
                <a:lnTo>
                  <a:pt x="166434" y="210425"/>
                </a:lnTo>
                <a:lnTo>
                  <a:pt x="172528" y="212584"/>
                </a:lnTo>
                <a:lnTo>
                  <a:pt x="175542" y="215145"/>
                </a:lnTo>
                <a:lnTo>
                  <a:pt x="181537" y="223281"/>
                </a:lnTo>
                <a:lnTo>
                  <a:pt x="184524" y="226245"/>
                </a:lnTo>
                <a:lnTo>
                  <a:pt x="187508" y="228220"/>
                </a:lnTo>
                <a:lnTo>
                  <a:pt x="193470" y="231407"/>
                </a:lnTo>
                <a:lnTo>
                  <a:pt x="199427" y="236132"/>
                </a:lnTo>
                <a:lnTo>
                  <a:pt x="201412" y="238780"/>
                </a:lnTo>
                <a:lnTo>
                  <a:pt x="203618" y="244369"/>
                </a:lnTo>
                <a:lnTo>
                  <a:pt x="204860" y="253094"/>
                </a:lnTo>
                <a:lnTo>
                  <a:pt x="205228" y="261963"/>
                </a:lnTo>
                <a:lnTo>
                  <a:pt x="204287" y="264931"/>
                </a:lnTo>
                <a:lnTo>
                  <a:pt x="199215" y="273848"/>
                </a:lnTo>
                <a:lnTo>
                  <a:pt x="197680" y="279798"/>
                </a:lnTo>
                <a:lnTo>
                  <a:pt x="196279" y="281782"/>
                </a:lnTo>
                <a:lnTo>
                  <a:pt x="194353" y="283105"/>
                </a:lnTo>
                <a:lnTo>
                  <a:pt x="192076" y="283986"/>
                </a:lnTo>
                <a:lnTo>
                  <a:pt x="186901" y="287612"/>
                </a:lnTo>
                <a:lnTo>
                  <a:pt x="184132" y="289967"/>
                </a:lnTo>
                <a:lnTo>
                  <a:pt x="181294" y="291538"/>
                </a:lnTo>
                <a:lnTo>
                  <a:pt x="175494" y="293284"/>
                </a:lnTo>
                <a:lnTo>
                  <a:pt x="169609" y="294058"/>
                </a:lnTo>
                <a:lnTo>
                  <a:pt x="166651" y="294266"/>
                </a:lnTo>
                <a:lnTo>
                  <a:pt x="162694" y="295395"/>
                </a:lnTo>
                <a:lnTo>
                  <a:pt x="158072" y="297141"/>
                </a:lnTo>
                <a:lnTo>
                  <a:pt x="153006" y="299297"/>
                </a:lnTo>
                <a:lnTo>
                  <a:pt x="148637" y="299742"/>
                </a:lnTo>
                <a:lnTo>
                  <a:pt x="144732" y="299046"/>
                </a:lnTo>
                <a:lnTo>
                  <a:pt x="141136" y="297591"/>
                </a:lnTo>
                <a:lnTo>
                  <a:pt x="136755" y="296620"/>
                </a:lnTo>
                <a:lnTo>
                  <a:pt x="131850" y="295973"/>
                </a:lnTo>
                <a:lnTo>
                  <a:pt x="126595" y="295542"/>
                </a:lnTo>
                <a:lnTo>
                  <a:pt x="121108" y="295254"/>
                </a:lnTo>
                <a:lnTo>
                  <a:pt x="109719" y="294935"/>
                </a:lnTo>
                <a:lnTo>
                  <a:pt x="96891" y="294755"/>
                </a:lnTo>
                <a:lnTo>
                  <a:pt x="92375" y="293737"/>
                </a:lnTo>
                <a:lnTo>
                  <a:pt x="87380" y="292067"/>
                </a:lnTo>
                <a:lnTo>
                  <a:pt x="82066" y="289961"/>
                </a:lnTo>
                <a:lnTo>
                  <a:pt x="76539" y="288557"/>
                </a:lnTo>
                <a:lnTo>
                  <a:pt x="70869" y="287622"/>
                </a:lnTo>
                <a:lnTo>
                  <a:pt x="65106" y="286997"/>
                </a:lnTo>
                <a:lnTo>
                  <a:pt x="60271" y="285589"/>
                </a:lnTo>
                <a:lnTo>
                  <a:pt x="56056" y="283659"/>
                </a:lnTo>
                <a:lnTo>
                  <a:pt x="52253" y="281379"/>
                </a:lnTo>
                <a:lnTo>
                  <a:pt x="47734" y="279860"/>
                </a:lnTo>
                <a:lnTo>
                  <a:pt x="42736" y="278846"/>
                </a:lnTo>
                <a:lnTo>
                  <a:pt x="37421" y="278171"/>
                </a:lnTo>
                <a:lnTo>
                  <a:pt x="32884" y="277721"/>
                </a:lnTo>
                <a:lnTo>
                  <a:pt x="28868" y="277420"/>
                </a:lnTo>
                <a:lnTo>
                  <a:pt x="25198" y="277220"/>
                </a:lnTo>
                <a:lnTo>
                  <a:pt x="18476" y="276998"/>
                </a:lnTo>
                <a:lnTo>
                  <a:pt x="15293" y="276938"/>
                </a:lnTo>
                <a:lnTo>
                  <a:pt x="13172" y="275907"/>
                </a:lnTo>
                <a:lnTo>
                  <a:pt x="11758" y="274227"/>
                </a:lnTo>
                <a:lnTo>
                  <a:pt x="10816" y="272115"/>
                </a:lnTo>
                <a:lnTo>
                  <a:pt x="9194" y="270706"/>
                </a:lnTo>
                <a:lnTo>
                  <a:pt x="7122" y="269767"/>
                </a:lnTo>
                <a:lnTo>
                  <a:pt x="0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Simple way to model inheritance is to use a pedigree (a family history that shows how a trait is inherited over several generations).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Pedigree</a:t>
            </a:r>
          </a:p>
        </p:txBody>
      </p:sp>
      <p:pic>
        <p:nvPicPr>
          <p:cNvPr id="14338" name="Picture 2" descr="http://bio1151.nicerweb.com/Locked/media/ch14/14_15bPedigreeAnalysis-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784711"/>
            <a:ext cx="5534025" cy="327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4679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495800" cy="4525963"/>
          </a:xfrm>
        </p:spPr>
        <p:txBody>
          <a:bodyPr/>
          <a:lstStyle/>
          <a:p>
            <a:r>
              <a:rPr lang="en-US" dirty="0"/>
              <a:t>Genetic Disorder: a disease or disorder that can be inherited.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Carriers</a:t>
            </a:r>
            <a:r>
              <a:rPr lang="en-US" dirty="0" smtClean="0"/>
              <a:t> </a:t>
            </a:r>
            <a:r>
              <a:rPr lang="en-US" dirty="0"/>
              <a:t>have alleles for disorders but do not show symptoms. They can pass on the disorder though.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http://ghr.nlm.nih.gov/handbook/illustrations/pedigre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496" y="1524000"/>
            <a:ext cx="3067050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827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genetics is based on Mendel’s explanations for the patterns of heredity in garden pea plants.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Define the </a:t>
            </a:r>
            <a:r>
              <a:rPr lang="en-US" dirty="0"/>
              <a:t>t</a:t>
            </a:r>
            <a:r>
              <a:rPr lang="en-US" dirty="0" smtClean="0"/>
              <a:t>erm cross </a:t>
            </a:r>
            <a:endParaRPr lang="en-US" dirty="0"/>
          </a:p>
          <a:p>
            <a:pPr lvl="1"/>
            <a:r>
              <a:rPr lang="en-US" dirty="0" smtClean="0"/>
              <a:t>Purple and white mean what?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pedigree can help answer questions about three aspects of inheritance:</a:t>
            </a:r>
          </a:p>
          <a:p>
            <a:pPr lvl="1"/>
            <a:r>
              <a:rPr lang="en-US" dirty="0" smtClean="0"/>
              <a:t>Sex linkage</a:t>
            </a:r>
          </a:p>
          <a:p>
            <a:pPr lvl="1"/>
            <a:r>
              <a:rPr lang="en-US" dirty="0" smtClean="0"/>
              <a:t>Dominance</a:t>
            </a:r>
          </a:p>
          <a:p>
            <a:pPr lvl="1"/>
            <a:r>
              <a:rPr lang="en-US" dirty="0" err="1" smtClean="0"/>
              <a:t>heterozygosity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Pedigrees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sex-linked gene is located </a:t>
            </a:r>
            <a:r>
              <a:rPr lang="en-US" dirty="0" smtClean="0"/>
              <a:t>on a sex chromosome </a:t>
            </a:r>
            <a:r>
              <a:rPr lang="en-US" dirty="0"/>
              <a:t>either an x or y </a:t>
            </a:r>
            <a:r>
              <a:rPr lang="en-US" dirty="0" smtClean="0"/>
              <a:t>chromosome.</a:t>
            </a:r>
          </a:p>
          <a:p>
            <a:r>
              <a:rPr lang="en-US" dirty="0" smtClean="0"/>
              <a:t>most </a:t>
            </a:r>
            <a:r>
              <a:rPr lang="en-US" dirty="0"/>
              <a:t>are located on the x chromosomes because it’s longer and contains more.</a:t>
            </a:r>
          </a:p>
          <a:p>
            <a:r>
              <a:rPr lang="en-US" dirty="0"/>
              <a:t>A recessive allele is not expressed in the female unless she has </a:t>
            </a:r>
            <a:r>
              <a:rPr lang="en-US" dirty="0" smtClean="0"/>
              <a:t>both the traits.</a:t>
            </a:r>
            <a:endParaRPr lang="en-US" dirty="0"/>
          </a:p>
          <a:p>
            <a:r>
              <a:rPr lang="en-US" dirty="0"/>
              <a:t>It is however expressed in the male because he only has that trait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Traits that are not expressed equally in both sexes are sex-linked.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Sex-linked Gene</a:t>
            </a:r>
          </a:p>
        </p:txBody>
      </p:sp>
    </p:spTree>
    <p:extLst>
      <p:ext uri="{BB962C8B-B14F-4D97-AF65-F5344CB8AC3E}">
        <p14:creationId xmlns:p14="http://schemas.microsoft.com/office/powerpoint/2010/main" val="21494459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6000" dirty="0" smtClean="0"/>
              <a:t>Worksheet on Punnett squares and Pedigrees</a:t>
            </a:r>
            <a:endParaRPr lang="en-US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207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Chapter 11.3 &amp; take notes</a:t>
            </a:r>
            <a:endParaRPr lang="en-US" dirty="0"/>
          </a:p>
          <a:p>
            <a:pPr lvl="1"/>
            <a:r>
              <a:rPr lang="en-US" dirty="0" smtClean="0"/>
              <a:t>Important concepts</a:t>
            </a:r>
          </a:p>
          <a:p>
            <a:pPr lvl="2"/>
            <a:r>
              <a:rPr lang="en-US" dirty="0" smtClean="0"/>
              <a:t>Polygenic Inheritance</a:t>
            </a:r>
          </a:p>
          <a:p>
            <a:pPr lvl="2"/>
            <a:r>
              <a:rPr lang="en-US" dirty="0" smtClean="0"/>
              <a:t>Incomplete dominance</a:t>
            </a:r>
          </a:p>
          <a:p>
            <a:pPr lvl="2"/>
            <a:r>
              <a:rPr lang="en-US" dirty="0" smtClean="0"/>
              <a:t>Multiple alleles</a:t>
            </a:r>
          </a:p>
          <a:p>
            <a:pPr lvl="2"/>
            <a:r>
              <a:rPr lang="en-US" dirty="0" smtClean="0"/>
              <a:t>Codominance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</a:t>
            </a:r>
            <a:r>
              <a:rPr lang="en-US" dirty="0" err="1" smtClean="0"/>
              <a:t>Medelian</a:t>
            </a:r>
            <a:r>
              <a:rPr lang="en-US" dirty="0" smtClean="0"/>
              <a:t> Heredity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several genes affect a character it is called a polygenic character.</a:t>
            </a:r>
          </a:p>
          <a:p>
            <a:r>
              <a:rPr lang="en-US" dirty="0"/>
              <a:t> For example eye color is affected by several genes. </a:t>
            </a:r>
          </a:p>
          <a:p>
            <a:pPr lvl="1"/>
            <a:r>
              <a:rPr lang="en-US" dirty="0"/>
              <a:t>One gene controls the amount of brown you see in the eye while the other controls the amount of green you see in the eye.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Polygenic Inheritance</a:t>
            </a:r>
          </a:p>
        </p:txBody>
      </p:sp>
    </p:spTree>
    <p:extLst>
      <p:ext uri="{BB962C8B-B14F-4D97-AF65-F5344CB8AC3E}">
        <p14:creationId xmlns:p14="http://schemas.microsoft.com/office/powerpoint/2010/main" val="14790361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one trait is not completely dominant over the other. So when the heterozygote is a mix between the two </a:t>
            </a:r>
            <a:r>
              <a:rPr lang="en-US" dirty="0" err="1" smtClean="0"/>
              <a:t>homozygotes</a:t>
            </a:r>
            <a:r>
              <a:rPr lang="en-US" dirty="0" smtClean="0"/>
              <a:t> (homozygous dominant and homozygous recessive).</a:t>
            </a:r>
          </a:p>
          <a:p>
            <a:r>
              <a:rPr lang="en-US" dirty="0" smtClean="0"/>
              <a:t>Red flower mixed with a white flower makes a pink flower.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Dominance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625078" y="2268140"/>
            <a:ext cx="2646" cy="1"/>
          </a:xfrm>
          <a:custGeom>
            <a:avLst/>
            <a:gdLst/>
            <a:ahLst/>
            <a:cxnLst/>
            <a:rect l="0" t="0" r="0" b="0"/>
            <a:pathLst>
              <a:path w="2646" h="1">
                <a:moveTo>
                  <a:pt x="0" y="0"/>
                </a:moveTo>
                <a:lnTo>
                  <a:pt x="2645" y="0"/>
                </a:lnTo>
                <a:close/>
              </a:path>
            </a:pathLst>
          </a:custGeom>
          <a:ln w="3810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Annotation1"/>
          <p:cNvSpPr/>
          <p:nvPr/>
        </p:nvSpPr>
        <p:spPr>
          <a:xfrm>
            <a:off x="508992" y="1634146"/>
            <a:ext cx="437551" cy="633995"/>
          </a:xfrm>
          <a:custGeom>
            <a:avLst/>
            <a:gdLst/>
            <a:ahLst/>
            <a:cxnLst/>
            <a:rect l="0" t="0" r="0" b="0"/>
            <a:pathLst>
              <a:path w="437551" h="633995">
                <a:moveTo>
                  <a:pt x="116086" y="633994"/>
                </a:moveTo>
                <a:lnTo>
                  <a:pt x="123153" y="477633"/>
                </a:lnTo>
                <a:lnTo>
                  <a:pt x="124464" y="428915"/>
                </a:lnTo>
                <a:lnTo>
                  <a:pt x="124994" y="348604"/>
                </a:lnTo>
                <a:lnTo>
                  <a:pt x="125015" y="151249"/>
                </a:lnTo>
                <a:lnTo>
                  <a:pt x="124023" y="139524"/>
                </a:lnTo>
                <a:lnTo>
                  <a:pt x="122370" y="128730"/>
                </a:lnTo>
                <a:lnTo>
                  <a:pt x="120275" y="118558"/>
                </a:lnTo>
                <a:lnTo>
                  <a:pt x="120593" y="101963"/>
                </a:lnTo>
                <a:lnTo>
                  <a:pt x="123050" y="87973"/>
                </a:lnTo>
                <a:lnTo>
                  <a:pt x="124433" y="68941"/>
                </a:lnTo>
                <a:lnTo>
                  <a:pt x="124843" y="50734"/>
                </a:lnTo>
                <a:lnTo>
                  <a:pt x="124993" y="25582"/>
                </a:lnTo>
                <a:lnTo>
                  <a:pt x="125992" y="22011"/>
                </a:lnTo>
                <a:lnTo>
                  <a:pt x="131148" y="12245"/>
                </a:lnTo>
                <a:lnTo>
                  <a:pt x="133577" y="1796"/>
                </a:lnTo>
                <a:lnTo>
                  <a:pt x="134692" y="1193"/>
                </a:lnTo>
                <a:lnTo>
                  <a:pt x="138576" y="523"/>
                </a:lnTo>
                <a:lnTo>
                  <a:pt x="151718" y="18"/>
                </a:lnTo>
                <a:lnTo>
                  <a:pt x="156065" y="0"/>
                </a:lnTo>
                <a:lnTo>
                  <a:pt x="158614" y="988"/>
                </a:lnTo>
                <a:lnTo>
                  <a:pt x="164091" y="4731"/>
                </a:lnTo>
                <a:lnTo>
                  <a:pt x="165949" y="7118"/>
                </a:lnTo>
                <a:lnTo>
                  <a:pt x="167187" y="9702"/>
                </a:lnTo>
                <a:lnTo>
                  <a:pt x="168013" y="12416"/>
                </a:lnTo>
                <a:lnTo>
                  <a:pt x="171576" y="18078"/>
                </a:lnTo>
                <a:lnTo>
                  <a:pt x="176467" y="24894"/>
                </a:lnTo>
                <a:lnTo>
                  <a:pt x="187691" y="42793"/>
                </a:lnTo>
                <a:lnTo>
                  <a:pt x="196503" y="55665"/>
                </a:lnTo>
                <a:lnTo>
                  <a:pt x="205397" y="69400"/>
                </a:lnTo>
                <a:lnTo>
                  <a:pt x="216962" y="85045"/>
                </a:lnTo>
                <a:lnTo>
                  <a:pt x="226404" y="99306"/>
                </a:lnTo>
                <a:lnTo>
                  <a:pt x="237298" y="118491"/>
                </a:lnTo>
                <a:lnTo>
                  <a:pt x="247802" y="136743"/>
                </a:lnTo>
                <a:lnTo>
                  <a:pt x="257639" y="148741"/>
                </a:lnTo>
                <a:lnTo>
                  <a:pt x="269593" y="166652"/>
                </a:lnTo>
                <a:lnTo>
                  <a:pt x="278900" y="175924"/>
                </a:lnTo>
                <a:lnTo>
                  <a:pt x="284160" y="179786"/>
                </a:lnTo>
                <a:lnTo>
                  <a:pt x="292650" y="189369"/>
                </a:lnTo>
                <a:lnTo>
                  <a:pt x="303008" y="205920"/>
                </a:lnTo>
                <a:lnTo>
                  <a:pt x="310287" y="217520"/>
                </a:lnTo>
                <a:lnTo>
                  <a:pt x="320137" y="229290"/>
                </a:lnTo>
                <a:lnTo>
                  <a:pt x="332098" y="242333"/>
                </a:lnTo>
                <a:lnTo>
                  <a:pt x="348089" y="265787"/>
                </a:lnTo>
                <a:lnTo>
                  <a:pt x="360131" y="279370"/>
                </a:lnTo>
                <a:lnTo>
                  <a:pt x="369084" y="288591"/>
                </a:lnTo>
                <a:lnTo>
                  <a:pt x="372063" y="290616"/>
                </a:lnTo>
                <a:lnTo>
                  <a:pt x="378020" y="292866"/>
                </a:lnTo>
                <a:lnTo>
                  <a:pt x="380006" y="294458"/>
                </a:lnTo>
                <a:lnTo>
                  <a:pt x="381329" y="296512"/>
                </a:lnTo>
                <a:lnTo>
                  <a:pt x="383453" y="302196"/>
                </a:lnTo>
                <a:lnTo>
                  <a:pt x="384620" y="302663"/>
                </a:lnTo>
                <a:lnTo>
                  <a:pt x="392793" y="303585"/>
                </a:lnTo>
                <a:lnTo>
                  <a:pt x="385208" y="295906"/>
                </a:lnTo>
                <a:lnTo>
                  <a:pt x="381878" y="295217"/>
                </a:lnTo>
                <a:lnTo>
                  <a:pt x="379601" y="295033"/>
                </a:lnTo>
                <a:lnTo>
                  <a:pt x="377090" y="293919"/>
                </a:lnTo>
                <a:lnTo>
                  <a:pt x="371655" y="290034"/>
                </a:lnTo>
                <a:lnTo>
                  <a:pt x="367825" y="288602"/>
                </a:lnTo>
                <a:lnTo>
                  <a:pt x="358277" y="287010"/>
                </a:lnTo>
                <a:lnTo>
                  <a:pt x="347419" y="283656"/>
                </a:lnTo>
                <a:lnTo>
                  <a:pt x="335979" y="279851"/>
                </a:lnTo>
                <a:lnTo>
                  <a:pt x="324279" y="278160"/>
                </a:lnTo>
                <a:lnTo>
                  <a:pt x="317389" y="277709"/>
                </a:lnTo>
                <a:lnTo>
                  <a:pt x="309819" y="277408"/>
                </a:lnTo>
                <a:lnTo>
                  <a:pt x="293471" y="277074"/>
                </a:lnTo>
                <a:lnTo>
                  <a:pt x="142873" y="276807"/>
                </a:lnTo>
                <a:lnTo>
                  <a:pt x="133944" y="277799"/>
                </a:lnTo>
                <a:lnTo>
                  <a:pt x="125015" y="279453"/>
                </a:lnTo>
                <a:lnTo>
                  <a:pt x="116085" y="281547"/>
                </a:lnTo>
                <a:lnTo>
                  <a:pt x="107156" y="282943"/>
                </a:lnTo>
                <a:lnTo>
                  <a:pt x="98226" y="283874"/>
                </a:lnTo>
                <a:lnTo>
                  <a:pt x="89296" y="284495"/>
                </a:lnTo>
                <a:lnTo>
                  <a:pt x="81359" y="284909"/>
                </a:lnTo>
                <a:lnTo>
                  <a:pt x="67248" y="285369"/>
                </a:lnTo>
                <a:lnTo>
                  <a:pt x="38597" y="285688"/>
                </a:lnTo>
                <a:lnTo>
                  <a:pt x="15051" y="285733"/>
                </a:lnTo>
                <a:lnTo>
                  <a:pt x="12018" y="284742"/>
                </a:lnTo>
                <a:lnTo>
                  <a:pt x="1778" y="278048"/>
                </a:lnTo>
                <a:lnTo>
                  <a:pt x="1185" y="276642"/>
                </a:lnTo>
                <a:lnTo>
                  <a:pt x="527" y="272434"/>
                </a:lnTo>
                <a:lnTo>
                  <a:pt x="1343" y="269923"/>
                </a:lnTo>
                <a:lnTo>
                  <a:pt x="12475" y="251108"/>
                </a:lnTo>
                <a:lnTo>
                  <a:pt x="21004" y="239316"/>
                </a:lnTo>
                <a:lnTo>
                  <a:pt x="32155" y="230048"/>
                </a:lnTo>
                <a:lnTo>
                  <a:pt x="39296" y="224798"/>
                </a:lnTo>
                <a:lnTo>
                  <a:pt x="52522" y="213673"/>
                </a:lnTo>
                <a:lnTo>
                  <a:pt x="66007" y="202115"/>
                </a:lnTo>
                <a:lnTo>
                  <a:pt x="73770" y="196254"/>
                </a:lnTo>
                <a:lnTo>
                  <a:pt x="90334" y="184451"/>
                </a:lnTo>
                <a:lnTo>
                  <a:pt x="107617" y="172590"/>
                </a:lnTo>
                <a:lnTo>
                  <a:pt x="117385" y="166649"/>
                </a:lnTo>
                <a:lnTo>
                  <a:pt x="127866" y="160704"/>
                </a:lnTo>
                <a:lnTo>
                  <a:pt x="138822" y="154757"/>
                </a:lnTo>
                <a:lnTo>
                  <a:pt x="149103" y="148807"/>
                </a:lnTo>
                <a:lnTo>
                  <a:pt x="168463" y="136905"/>
                </a:lnTo>
                <a:lnTo>
                  <a:pt x="178785" y="131945"/>
                </a:lnTo>
                <a:lnTo>
                  <a:pt x="189635" y="127646"/>
                </a:lnTo>
                <a:lnTo>
                  <a:pt x="200837" y="123788"/>
                </a:lnTo>
                <a:lnTo>
                  <a:pt x="211282" y="119232"/>
                </a:lnTo>
                <a:lnTo>
                  <a:pt x="221222" y="114210"/>
                </a:lnTo>
                <a:lnTo>
                  <a:pt x="230825" y="108878"/>
                </a:lnTo>
                <a:lnTo>
                  <a:pt x="252078" y="97661"/>
                </a:lnTo>
                <a:lnTo>
                  <a:pt x="263302" y="91892"/>
                </a:lnTo>
                <a:lnTo>
                  <a:pt x="273761" y="87053"/>
                </a:lnTo>
                <a:lnTo>
                  <a:pt x="283710" y="82836"/>
                </a:lnTo>
                <a:lnTo>
                  <a:pt x="293320" y="79032"/>
                </a:lnTo>
                <a:lnTo>
                  <a:pt x="302703" y="74511"/>
                </a:lnTo>
                <a:lnTo>
                  <a:pt x="311935" y="69513"/>
                </a:lnTo>
                <a:lnTo>
                  <a:pt x="321066" y="64197"/>
                </a:lnTo>
                <a:lnTo>
                  <a:pt x="330130" y="59661"/>
                </a:lnTo>
                <a:lnTo>
                  <a:pt x="339149" y="55644"/>
                </a:lnTo>
                <a:lnTo>
                  <a:pt x="348138" y="51974"/>
                </a:lnTo>
                <a:lnTo>
                  <a:pt x="356115" y="48535"/>
                </a:lnTo>
                <a:lnTo>
                  <a:pt x="370271" y="42069"/>
                </a:lnTo>
                <a:lnTo>
                  <a:pt x="389396" y="32850"/>
                </a:lnTo>
                <a:lnTo>
                  <a:pt x="401599" y="29475"/>
                </a:lnTo>
                <a:lnTo>
                  <a:pt x="407631" y="28575"/>
                </a:lnTo>
                <a:lnTo>
                  <a:pt x="411652" y="26983"/>
                </a:lnTo>
                <a:lnTo>
                  <a:pt x="414333" y="24929"/>
                </a:lnTo>
                <a:lnTo>
                  <a:pt x="416120" y="22568"/>
                </a:lnTo>
                <a:lnTo>
                  <a:pt x="418304" y="20994"/>
                </a:lnTo>
                <a:lnTo>
                  <a:pt x="423376" y="19245"/>
                </a:lnTo>
                <a:lnTo>
                  <a:pt x="436798" y="17900"/>
                </a:lnTo>
                <a:lnTo>
                  <a:pt x="437510" y="17849"/>
                </a:lnTo>
                <a:lnTo>
                  <a:pt x="437550" y="30275"/>
                </a:lnTo>
                <a:lnTo>
                  <a:pt x="436560" y="32085"/>
                </a:lnTo>
                <a:lnTo>
                  <a:pt x="434907" y="33291"/>
                </a:lnTo>
                <a:lnTo>
                  <a:pt x="432813" y="34096"/>
                </a:lnTo>
                <a:lnTo>
                  <a:pt x="427840" y="40282"/>
                </a:lnTo>
                <a:lnTo>
                  <a:pt x="419462" y="52275"/>
                </a:lnTo>
                <a:lnTo>
                  <a:pt x="407743" y="65216"/>
                </a:lnTo>
                <a:lnTo>
                  <a:pt x="394105" y="83806"/>
                </a:lnTo>
                <a:lnTo>
                  <a:pt x="382237" y="103425"/>
                </a:lnTo>
                <a:lnTo>
                  <a:pt x="372951" y="115743"/>
                </a:lnTo>
                <a:lnTo>
                  <a:pt x="362209" y="127832"/>
                </a:lnTo>
                <a:lnTo>
                  <a:pt x="350820" y="139820"/>
                </a:lnTo>
                <a:lnTo>
                  <a:pt x="307791" y="183286"/>
                </a:lnTo>
                <a:lnTo>
                  <a:pt x="295215" y="198531"/>
                </a:lnTo>
                <a:lnTo>
                  <a:pt x="282019" y="215228"/>
                </a:lnTo>
                <a:lnTo>
                  <a:pt x="274333" y="223848"/>
                </a:lnTo>
                <a:lnTo>
                  <a:pt x="266232" y="232571"/>
                </a:lnTo>
                <a:lnTo>
                  <a:pt x="258847" y="242355"/>
                </a:lnTo>
                <a:lnTo>
                  <a:pt x="251940" y="252847"/>
                </a:lnTo>
                <a:lnTo>
                  <a:pt x="238973" y="274095"/>
                </a:lnTo>
                <a:lnTo>
                  <a:pt x="226595" y="293461"/>
                </a:lnTo>
                <a:lnTo>
                  <a:pt x="219525" y="302792"/>
                </a:lnTo>
                <a:lnTo>
                  <a:pt x="211834" y="311990"/>
                </a:lnTo>
                <a:lnTo>
                  <a:pt x="203730" y="321098"/>
                </a:lnTo>
                <a:lnTo>
                  <a:pt x="196344" y="330147"/>
                </a:lnTo>
                <a:lnTo>
                  <a:pt x="182844" y="348138"/>
                </a:lnTo>
                <a:lnTo>
                  <a:pt x="170230" y="366056"/>
                </a:lnTo>
                <a:lnTo>
                  <a:pt x="157017" y="383942"/>
                </a:lnTo>
                <a:lnTo>
                  <a:pt x="149326" y="392879"/>
                </a:lnTo>
                <a:lnTo>
                  <a:pt x="141223" y="401813"/>
                </a:lnTo>
                <a:lnTo>
                  <a:pt x="133836" y="410746"/>
                </a:lnTo>
                <a:lnTo>
                  <a:pt x="120337" y="428609"/>
                </a:lnTo>
                <a:lnTo>
                  <a:pt x="107722" y="443824"/>
                </a:lnTo>
                <a:lnTo>
                  <a:pt x="95501" y="458193"/>
                </a:lnTo>
                <a:lnTo>
                  <a:pt x="83455" y="474501"/>
                </a:lnTo>
                <a:lnTo>
                  <a:pt x="71487" y="489025"/>
                </a:lnTo>
                <a:lnTo>
                  <a:pt x="60545" y="503087"/>
                </a:lnTo>
                <a:lnTo>
                  <a:pt x="52375" y="519258"/>
                </a:lnTo>
                <a:lnTo>
                  <a:pt x="42197" y="540357"/>
                </a:lnTo>
                <a:lnTo>
                  <a:pt x="26858" y="564239"/>
                </a:lnTo>
                <a:lnTo>
                  <a:pt x="17880" y="578269"/>
                </a:lnTo>
                <a:lnTo>
                  <a:pt x="5957" y="591898"/>
                </a:lnTo>
                <a:lnTo>
                  <a:pt x="3971" y="596008"/>
                </a:lnTo>
                <a:lnTo>
                  <a:pt x="2647" y="600733"/>
                </a:lnTo>
                <a:lnTo>
                  <a:pt x="0" y="6161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2"/>
          <p:cNvSpPr/>
          <p:nvPr/>
        </p:nvSpPr>
        <p:spPr>
          <a:xfrm>
            <a:off x="281255" y="3554665"/>
            <a:ext cx="522324" cy="794093"/>
          </a:xfrm>
          <a:custGeom>
            <a:avLst/>
            <a:gdLst/>
            <a:ahLst/>
            <a:cxnLst/>
            <a:rect l="0" t="0" r="0" b="0"/>
            <a:pathLst>
              <a:path w="522324" h="794093">
                <a:moveTo>
                  <a:pt x="192018" y="794092"/>
                </a:moveTo>
                <a:lnTo>
                  <a:pt x="187278" y="789352"/>
                </a:lnTo>
                <a:lnTo>
                  <a:pt x="185881" y="786963"/>
                </a:lnTo>
                <a:lnTo>
                  <a:pt x="184330" y="781664"/>
                </a:lnTo>
                <a:lnTo>
                  <a:pt x="183916" y="768939"/>
                </a:lnTo>
                <a:lnTo>
                  <a:pt x="183121" y="627737"/>
                </a:lnTo>
                <a:lnTo>
                  <a:pt x="184102" y="613736"/>
                </a:lnTo>
                <a:lnTo>
                  <a:pt x="185748" y="600433"/>
                </a:lnTo>
                <a:lnTo>
                  <a:pt x="187838" y="587595"/>
                </a:lnTo>
                <a:lnTo>
                  <a:pt x="189231" y="574076"/>
                </a:lnTo>
                <a:lnTo>
                  <a:pt x="190160" y="560102"/>
                </a:lnTo>
                <a:lnTo>
                  <a:pt x="190780" y="545826"/>
                </a:lnTo>
                <a:lnTo>
                  <a:pt x="192185" y="531347"/>
                </a:lnTo>
                <a:lnTo>
                  <a:pt x="194113" y="516733"/>
                </a:lnTo>
                <a:lnTo>
                  <a:pt x="196392" y="502030"/>
                </a:lnTo>
                <a:lnTo>
                  <a:pt x="197910" y="487267"/>
                </a:lnTo>
                <a:lnTo>
                  <a:pt x="198923" y="472464"/>
                </a:lnTo>
                <a:lnTo>
                  <a:pt x="199598" y="457635"/>
                </a:lnTo>
                <a:lnTo>
                  <a:pt x="201040" y="442787"/>
                </a:lnTo>
                <a:lnTo>
                  <a:pt x="202994" y="427928"/>
                </a:lnTo>
                <a:lnTo>
                  <a:pt x="205288" y="413061"/>
                </a:lnTo>
                <a:lnTo>
                  <a:pt x="206818" y="398189"/>
                </a:lnTo>
                <a:lnTo>
                  <a:pt x="207838" y="383313"/>
                </a:lnTo>
                <a:lnTo>
                  <a:pt x="208518" y="368435"/>
                </a:lnTo>
                <a:lnTo>
                  <a:pt x="209963" y="353555"/>
                </a:lnTo>
                <a:lnTo>
                  <a:pt x="211919" y="338674"/>
                </a:lnTo>
                <a:lnTo>
                  <a:pt x="214215" y="323793"/>
                </a:lnTo>
                <a:lnTo>
                  <a:pt x="215746" y="308911"/>
                </a:lnTo>
                <a:lnTo>
                  <a:pt x="216766" y="294029"/>
                </a:lnTo>
                <a:lnTo>
                  <a:pt x="217900" y="265256"/>
                </a:lnTo>
                <a:lnTo>
                  <a:pt x="218404" y="239239"/>
                </a:lnTo>
                <a:lnTo>
                  <a:pt x="221274" y="214446"/>
                </a:lnTo>
                <a:lnTo>
                  <a:pt x="224864" y="190199"/>
                </a:lnTo>
                <a:lnTo>
                  <a:pt x="226460" y="166193"/>
                </a:lnTo>
                <a:lnTo>
                  <a:pt x="227169" y="144940"/>
                </a:lnTo>
                <a:lnTo>
                  <a:pt x="227625" y="107043"/>
                </a:lnTo>
                <a:lnTo>
                  <a:pt x="227704" y="84617"/>
                </a:lnTo>
                <a:lnTo>
                  <a:pt x="230368" y="71642"/>
                </a:lnTo>
                <a:lnTo>
                  <a:pt x="234800" y="55827"/>
                </a:lnTo>
                <a:lnTo>
                  <a:pt x="236298" y="41595"/>
                </a:lnTo>
                <a:lnTo>
                  <a:pt x="237413" y="38428"/>
                </a:lnTo>
                <a:lnTo>
                  <a:pt x="241298" y="32262"/>
                </a:lnTo>
                <a:lnTo>
                  <a:pt x="243723" y="30221"/>
                </a:lnTo>
                <a:lnTo>
                  <a:pt x="246332" y="28861"/>
                </a:lnTo>
                <a:lnTo>
                  <a:pt x="252907" y="26677"/>
                </a:lnTo>
                <a:lnTo>
                  <a:pt x="258787" y="26298"/>
                </a:lnTo>
                <a:lnTo>
                  <a:pt x="261335" y="27238"/>
                </a:lnTo>
                <a:lnTo>
                  <a:pt x="266813" y="30927"/>
                </a:lnTo>
                <a:lnTo>
                  <a:pt x="279406" y="41380"/>
                </a:lnTo>
                <a:lnTo>
                  <a:pt x="289065" y="47134"/>
                </a:lnTo>
                <a:lnTo>
                  <a:pt x="297327" y="55645"/>
                </a:lnTo>
                <a:lnTo>
                  <a:pt x="310716" y="77278"/>
                </a:lnTo>
                <a:lnTo>
                  <a:pt x="324643" y="99500"/>
                </a:lnTo>
                <a:lnTo>
                  <a:pt x="332983" y="116291"/>
                </a:lnTo>
                <a:lnTo>
                  <a:pt x="340990" y="133676"/>
                </a:lnTo>
                <a:lnTo>
                  <a:pt x="351163" y="151324"/>
                </a:lnTo>
                <a:lnTo>
                  <a:pt x="359653" y="169089"/>
                </a:lnTo>
                <a:lnTo>
                  <a:pt x="367725" y="186907"/>
                </a:lnTo>
                <a:lnTo>
                  <a:pt x="377928" y="204748"/>
                </a:lnTo>
                <a:lnTo>
                  <a:pt x="386431" y="225245"/>
                </a:lnTo>
                <a:lnTo>
                  <a:pt x="394510" y="246592"/>
                </a:lnTo>
                <a:lnTo>
                  <a:pt x="404715" y="266001"/>
                </a:lnTo>
                <a:lnTo>
                  <a:pt x="413219" y="287195"/>
                </a:lnTo>
                <a:lnTo>
                  <a:pt x="435977" y="356138"/>
                </a:lnTo>
                <a:lnTo>
                  <a:pt x="444642" y="374219"/>
                </a:lnTo>
                <a:lnTo>
                  <a:pt x="458031" y="398488"/>
                </a:lnTo>
                <a:lnTo>
                  <a:pt x="468282" y="420892"/>
                </a:lnTo>
                <a:lnTo>
                  <a:pt x="477603" y="443736"/>
                </a:lnTo>
                <a:lnTo>
                  <a:pt x="483648" y="455816"/>
                </a:lnTo>
                <a:lnTo>
                  <a:pt x="491637" y="468195"/>
                </a:lnTo>
                <a:lnTo>
                  <a:pt x="495437" y="478146"/>
                </a:lnTo>
                <a:lnTo>
                  <a:pt x="504435" y="490323"/>
                </a:lnTo>
                <a:lnTo>
                  <a:pt x="499781" y="490436"/>
                </a:lnTo>
                <a:lnTo>
                  <a:pt x="497404" y="489459"/>
                </a:lnTo>
                <a:lnTo>
                  <a:pt x="489319" y="483345"/>
                </a:lnTo>
                <a:lnTo>
                  <a:pt x="474745" y="469491"/>
                </a:lnTo>
                <a:lnTo>
                  <a:pt x="461108" y="455931"/>
                </a:lnTo>
                <a:lnTo>
                  <a:pt x="450189" y="447675"/>
                </a:lnTo>
                <a:lnTo>
                  <a:pt x="438722" y="440700"/>
                </a:lnTo>
                <a:lnTo>
                  <a:pt x="427011" y="434292"/>
                </a:lnTo>
                <a:lnTo>
                  <a:pt x="412545" y="425491"/>
                </a:lnTo>
                <a:lnTo>
                  <a:pt x="404521" y="420366"/>
                </a:lnTo>
                <a:lnTo>
                  <a:pt x="396194" y="416949"/>
                </a:lnTo>
                <a:lnTo>
                  <a:pt x="387667" y="414671"/>
                </a:lnTo>
                <a:lnTo>
                  <a:pt x="379005" y="413153"/>
                </a:lnTo>
                <a:lnTo>
                  <a:pt x="370254" y="411148"/>
                </a:lnTo>
                <a:lnTo>
                  <a:pt x="361444" y="408820"/>
                </a:lnTo>
                <a:lnTo>
                  <a:pt x="352594" y="406275"/>
                </a:lnTo>
                <a:lnTo>
                  <a:pt x="334822" y="400802"/>
                </a:lnTo>
                <a:lnTo>
                  <a:pt x="325916" y="397954"/>
                </a:lnTo>
                <a:lnTo>
                  <a:pt x="316010" y="396055"/>
                </a:lnTo>
                <a:lnTo>
                  <a:pt x="305437" y="394789"/>
                </a:lnTo>
                <a:lnTo>
                  <a:pt x="294420" y="393944"/>
                </a:lnTo>
                <a:lnTo>
                  <a:pt x="283106" y="393382"/>
                </a:lnTo>
                <a:lnTo>
                  <a:pt x="259952" y="392756"/>
                </a:lnTo>
                <a:lnTo>
                  <a:pt x="249214" y="393582"/>
                </a:lnTo>
                <a:lnTo>
                  <a:pt x="239078" y="395124"/>
                </a:lnTo>
                <a:lnTo>
                  <a:pt x="229345" y="397145"/>
                </a:lnTo>
                <a:lnTo>
                  <a:pt x="207946" y="402036"/>
                </a:lnTo>
                <a:lnTo>
                  <a:pt x="161871" y="413260"/>
                </a:lnTo>
                <a:lnTo>
                  <a:pt x="151084" y="416181"/>
                </a:lnTo>
                <a:lnTo>
                  <a:pt x="120689" y="425032"/>
                </a:lnTo>
                <a:lnTo>
                  <a:pt x="98470" y="430966"/>
                </a:lnTo>
                <a:lnTo>
                  <a:pt x="88973" y="432946"/>
                </a:lnTo>
                <a:lnTo>
                  <a:pt x="73129" y="435145"/>
                </a:lnTo>
                <a:lnTo>
                  <a:pt x="56827" y="436123"/>
                </a:lnTo>
                <a:lnTo>
                  <a:pt x="31589" y="436751"/>
                </a:lnTo>
                <a:lnTo>
                  <a:pt x="15609" y="436859"/>
                </a:lnTo>
                <a:lnTo>
                  <a:pt x="11904" y="435882"/>
                </a:lnTo>
                <a:lnTo>
                  <a:pt x="9434" y="434239"/>
                </a:lnTo>
                <a:lnTo>
                  <a:pt x="730" y="424472"/>
                </a:lnTo>
                <a:lnTo>
                  <a:pt x="0" y="420679"/>
                </a:lnTo>
                <a:lnTo>
                  <a:pt x="506" y="416166"/>
                </a:lnTo>
                <a:lnTo>
                  <a:pt x="5958" y="400333"/>
                </a:lnTo>
                <a:lnTo>
                  <a:pt x="13858" y="380428"/>
                </a:lnTo>
                <a:lnTo>
                  <a:pt x="16690" y="372465"/>
                </a:lnTo>
                <a:lnTo>
                  <a:pt x="27774" y="355679"/>
                </a:lnTo>
                <a:lnTo>
                  <a:pt x="41630" y="337304"/>
                </a:lnTo>
                <a:lnTo>
                  <a:pt x="54403" y="315909"/>
                </a:lnTo>
                <a:lnTo>
                  <a:pt x="69340" y="295817"/>
                </a:lnTo>
                <a:lnTo>
                  <a:pt x="77490" y="286291"/>
                </a:lnTo>
                <a:lnTo>
                  <a:pt x="86893" y="275972"/>
                </a:lnTo>
                <a:lnTo>
                  <a:pt x="107923" y="253924"/>
                </a:lnTo>
                <a:lnTo>
                  <a:pt x="142076" y="219198"/>
                </a:lnTo>
                <a:lnTo>
                  <a:pt x="153762" y="208423"/>
                </a:lnTo>
                <a:lnTo>
                  <a:pt x="165522" y="198264"/>
                </a:lnTo>
                <a:lnTo>
                  <a:pt x="217652" y="155830"/>
                </a:lnTo>
                <a:lnTo>
                  <a:pt x="256278" y="125751"/>
                </a:lnTo>
                <a:lnTo>
                  <a:pt x="269585" y="116360"/>
                </a:lnTo>
                <a:lnTo>
                  <a:pt x="283417" y="107122"/>
                </a:lnTo>
                <a:lnTo>
                  <a:pt x="312015" y="88921"/>
                </a:lnTo>
                <a:lnTo>
                  <a:pt x="341261" y="70909"/>
                </a:lnTo>
                <a:lnTo>
                  <a:pt x="355014" y="62931"/>
                </a:lnTo>
                <a:lnTo>
                  <a:pt x="380877" y="48775"/>
                </a:lnTo>
                <a:lnTo>
                  <a:pt x="393330" y="43215"/>
                </a:lnTo>
                <a:lnTo>
                  <a:pt x="405601" y="38515"/>
                </a:lnTo>
                <a:lnTo>
                  <a:pt x="417751" y="34390"/>
                </a:lnTo>
                <a:lnTo>
                  <a:pt x="428827" y="29655"/>
                </a:lnTo>
                <a:lnTo>
                  <a:pt x="439188" y="24514"/>
                </a:lnTo>
                <a:lnTo>
                  <a:pt x="457645" y="14503"/>
                </a:lnTo>
                <a:lnTo>
                  <a:pt x="472462" y="6746"/>
                </a:lnTo>
                <a:lnTo>
                  <a:pt x="485663" y="2638"/>
                </a:lnTo>
                <a:lnTo>
                  <a:pt x="498144" y="811"/>
                </a:lnTo>
                <a:lnTo>
                  <a:pt x="510306" y="0"/>
                </a:lnTo>
                <a:lnTo>
                  <a:pt x="514343" y="775"/>
                </a:lnTo>
                <a:lnTo>
                  <a:pt x="517034" y="2285"/>
                </a:lnTo>
                <a:lnTo>
                  <a:pt x="518828" y="4283"/>
                </a:lnTo>
                <a:lnTo>
                  <a:pt x="520024" y="6607"/>
                </a:lnTo>
                <a:lnTo>
                  <a:pt x="521353" y="11836"/>
                </a:lnTo>
                <a:lnTo>
                  <a:pt x="522323" y="33907"/>
                </a:lnTo>
                <a:lnTo>
                  <a:pt x="519729" y="44805"/>
                </a:lnTo>
                <a:lnTo>
                  <a:pt x="514277" y="57256"/>
                </a:lnTo>
                <a:lnTo>
                  <a:pt x="500051" y="81000"/>
                </a:lnTo>
                <a:lnTo>
                  <a:pt x="477466" y="115690"/>
                </a:lnTo>
                <a:lnTo>
                  <a:pt x="464735" y="134400"/>
                </a:lnTo>
                <a:lnTo>
                  <a:pt x="449156" y="155946"/>
                </a:lnTo>
                <a:lnTo>
                  <a:pt x="440834" y="168239"/>
                </a:lnTo>
                <a:lnTo>
                  <a:pt x="423650" y="195128"/>
                </a:lnTo>
                <a:lnTo>
                  <a:pt x="360658" y="298133"/>
                </a:lnTo>
                <a:lnTo>
                  <a:pt x="339068" y="331572"/>
                </a:lnTo>
                <a:lnTo>
                  <a:pt x="328747" y="348824"/>
                </a:lnTo>
                <a:lnTo>
                  <a:pt x="318889" y="366278"/>
                </a:lnTo>
                <a:lnTo>
                  <a:pt x="309341" y="383867"/>
                </a:lnTo>
                <a:lnTo>
                  <a:pt x="299007" y="401547"/>
                </a:lnTo>
                <a:lnTo>
                  <a:pt x="253905" y="475340"/>
                </a:lnTo>
                <a:lnTo>
                  <a:pt x="206778" y="556504"/>
                </a:lnTo>
                <a:lnTo>
                  <a:pt x="193921" y="581130"/>
                </a:lnTo>
                <a:lnTo>
                  <a:pt x="138440" y="695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080867" y="4464843"/>
            <a:ext cx="2646" cy="1"/>
          </a:xfrm>
          <a:custGeom>
            <a:avLst/>
            <a:gdLst/>
            <a:ahLst/>
            <a:cxnLst/>
            <a:rect l="0" t="0" r="0" b="0"/>
            <a:pathLst>
              <a:path w="2646" h="1">
                <a:moveTo>
                  <a:pt x="0" y="0"/>
                </a:moveTo>
                <a:lnTo>
                  <a:pt x="2645" y="0"/>
                </a:lnTo>
                <a:close/>
              </a:path>
            </a:pathLst>
          </a:custGeom>
          <a:ln w="3810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44"/>
          <p:cNvSpPr/>
          <p:nvPr/>
        </p:nvSpPr>
        <p:spPr>
          <a:xfrm>
            <a:off x="4063007" y="4464843"/>
            <a:ext cx="17861" cy="473275"/>
          </a:xfrm>
          <a:custGeom>
            <a:avLst/>
            <a:gdLst/>
            <a:ahLst/>
            <a:cxnLst/>
            <a:rect l="0" t="0" r="0" b="0"/>
            <a:pathLst>
              <a:path w="17861" h="473275">
                <a:moveTo>
                  <a:pt x="17860" y="0"/>
                </a:moveTo>
                <a:lnTo>
                  <a:pt x="17860" y="18962"/>
                </a:lnTo>
                <a:lnTo>
                  <a:pt x="16868" y="28516"/>
                </a:lnTo>
                <a:lnTo>
                  <a:pt x="15214" y="38855"/>
                </a:lnTo>
                <a:lnTo>
                  <a:pt x="13119" y="49716"/>
                </a:lnTo>
                <a:lnTo>
                  <a:pt x="11723" y="58941"/>
                </a:lnTo>
                <a:lnTo>
                  <a:pt x="10792" y="67075"/>
                </a:lnTo>
                <a:lnTo>
                  <a:pt x="10171" y="74483"/>
                </a:lnTo>
                <a:lnTo>
                  <a:pt x="9757" y="81405"/>
                </a:lnTo>
                <a:lnTo>
                  <a:pt x="9298" y="94388"/>
                </a:lnTo>
                <a:lnTo>
                  <a:pt x="8183" y="100629"/>
                </a:lnTo>
                <a:lnTo>
                  <a:pt x="6448" y="106773"/>
                </a:lnTo>
                <a:lnTo>
                  <a:pt x="4298" y="112854"/>
                </a:lnTo>
                <a:lnTo>
                  <a:pt x="2866" y="119884"/>
                </a:lnTo>
                <a:lnTo>
                  <a:pt x="1911" y="127548"/>
                </a:lnTo>
                <a:lnTo>
                  <a:pt x="1274" y="135633"/>
                </a:lnTo>
                <a:lnTo>
                  <a:pt x="849" y="143009"/>
                </a:lnTo>
                <a:lnTo>
                  <a:pt x="378" y="156494"/>
                </a:lnTo>
                <a:lnTo>
                  <a:pt x="75" y="188450"/>
                </a:lnTo>
                <a:lnTo>
                  <a:pt x="0" y="318079"/>
                </a:lnTo>
                <a:lnTo>
                  <a:pt x="993" y="325163"/>
                </a:lnTo>
                <a:lnTo>
                  <a:pt x="2646" y="332861"/>
                </a:lnTo>
                <a:lnTo>
                  <a:pt x="4741" y="340970"/>
                </a:lnTo>
                <a:lnTo>
                  <a:pt x="6137" y="348360"/>
                </a:lnTo>
                <a:lnTo>
                  <a:pt x="7068" y="355272"/>
                </a:lnTo>
                <a:lnTo>
                  <a:pt x="7689" y="361863"/>
                </a:lnTo>
                <a:lnTo>
                  <a:pt x="8103" y="368243"/>
                </a:lnTo>
                <a:lnTo>
                  <a:pt x="8562" y="380622"/>
                </a:lnTo>
                <a:lnTo>
                  <a:pt x="9677" y="385709"/>
                </a:lnTo>
                <a:lnTo>
                  <a:pt x="11412" y="390092"/>
                </a:lnTo>
                <a:lnTo>
                  <a:pt x="13562" y="394007"/>
                </a:lnTo>
                <a:lnTo>
                  <a:pt x="14994" y="398601"/>
                </a:lnTo>
                <a:lnTo>
                  <a:pt x="15949" y="403648"/>
                </a:lnTo>
                <a:lnTo>
                  <a:pt x="16586" y="408997"/>
                </a:lnTo>
                <a:lnTo>
                  <a:pt x="17011" y="414548"/>
                </a:lnTo>
                <a:lnTo>
                  <a:pt x="17483" y="426006"/>
                </a:lnTo>
                <a:lnTo>
                  <a:pt x="17785" y="437258"/>
                </a:lnTo>
                <a:lnTo>
                  <a:pt x="17860" y="47327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018359" y="4518421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46"/>
          <p:cNvSpPr/>
          <p:nvPr/>
        </p:nvSpPr>
        <p:spPr>
          <a:xfrm>
            <a:off x="3964830" y="4473935"/>
            <a:ext cx="383928" cy="357026"/>
          </a:xfrm>
          <a:custGeom>
            <a:avLst/>
            <a:gdLst/>
            <a:ahLst/>
            <a:cxnLst/>
            <a:rect l="0" t="0" r="0" b="0"/>
            <a:pathLst>
              <a:path w="383928" h="357026">
                <a:moveTo>
                  <a:pt x="53529" y="44486"/>
                </a:moveTo>
                <a:lnTo>
                  <a:pt x="115155" y="20784"/>
                </a:lnTo>
                <a:lnTo>
                  <a:pt x="135292" y="13802"/>
                </a:lnTo>
                <a:lnTo>
                  <a:pt x="150702" y="9147"/>
                </a:lnTo>
                <a:lnTo>
                  <a:pt x="162959" y="6045"/>
                </a:lnTo>
                <a:lnTo>
                  <a:pt x="173115" y="3976"/>
                </a:lnTo>
                <a:lnTo>
                  <a:pt x="181870" y="2597"/>
                </a:lnTo>
                <a:lnTo>
                  <a:pt x="189691" y="1677"/>
                </a:lnTo>
                <a:lnTo>
                  <a:pt x="196890" y="1064"/>
                </a:lnTo>
                <a:lnTo>
                  <a:pt x="203673" y="655"/>
                </a:lnTo>
                <a:lnTo>
                  <a:pt x="216502" y="201"/>
                </a:lnTo>
                <a:lnTo>
                  <a:pt x="228818" y="0"/>
                </a:lnTo>
                <a:lnTo>
                  <a:pt x="234881" y="938"/>
                </a:lnTo>
                <a:lnTo>
                  <a:pt x="240907" y="2556"/>
                </a:lnTo>
                <a:lnTo>
                  <a:pt x="252894" y="6999"/>
                </a:lnTo>
                <a:lnTo>
                  <a:pt x="264836" y="12281"/>
                </a:lnTo>
                <a:lnTo>
                  <a:pt x="274112" y="15290"/>
                </a:lnTo>
                <a:lnTo>
                  <a:pt x="282535" y="17620"/>
                </a:lnTo>
                <a:lnTo>
                  <a:pt x="292893" y="21962"/>
                </a:lnTo>
                <a:lnTo>
                  <a:pt x="301465" y="27199"/>
                </a:lnTo>
                <a:lnTo>
                  <a:pt x="305140" y="29985"/>
                </a:lnTo>
                <a:lnTo>
                  <a:pt x="311869" y="33080"/>
                </a:lnTo>
                <a:lnTo>
                  <a:pt x="315052" y="33906"/>
                </a:lnTo>
                <a:lnTo>
                  <a:pt x="317175" y="35449"/>
                </a:lnTo>
                <a:lnTo>
                  <a:pt x="318590" y="37469"/>
                </a:lnTo>
                <a:lnTo>
                  <a:pt x="319533" y="39808"/>
                </a:lnTo>
                <a:lnTo>
                  <a:pt x="327183" y="50691"/>
                </a:lnTo>
                <a:lnTo>
                  <a:pt x="328942" y="56505"/>
                </a:lnTo>
                <a:lnTo>
                  <a:pt x="328419" y="59444"/>
                </a:lnTo>
                <a:lnTo>
                  <a:pt x="325192" y="65356"/>
                </a:lnTo>
                <a:lnTo>
                  <a:pt x="317797" y="74262"/>
                </a:lnTo>
                <a:lnTo>
                  <a:pt x="312203" y="82856"/>
                </a:lnTo>
                <a:lnTo>
                  <a:pt x="306409" y="92297"/>
                </a:lnTo>
                <a:lnTo>
                  <a:pt x="300527" y="99801"/>
                </a:lnTo>
                <a:lnTo>
                  <a:pt x="291960" y="106443"/>
                </a:lnTo>
                <a:lnTo>
                  <a:pt x="281537" y="112702"/>
                </a:lnTo>
                <a:lnTo>
                  <a:pt x="270290" y="118792"/>
                </a:lnTo>
                <a:lnTo>
                  <a:pt x="263521" y="122797"/>
                </a:lnTo>
                <a:lnTo>
                  <a:pt x="248062" y="132538"/>
                </a:lnTo>
                <a:lnTo>
                  <a:pt x="240764" y="136922"/>
                </a:lnTo>
                <a:lnTo>
                  <a:pt x="233915" y="140836"/>
                </a:lnTo>
                <a:lnTo>
                  <a:pt x="227364" y="144438"/>
                </a:lnTo>
                <a:lnTo>
                  <a:pt x="220021" y="147832"/>
                </a:lnTo>
                <a:lnTo>
                  <a:pt x="212149" y="151087"/>
                </a:lnTo>
                <a:lnTo>
                  <a:pt x="203924" y="154248"/>
                </a:lnTo>
                <a:lnTo>
                  <a:pt x="195464" y="158341"/>
                </a:lnTo>
                <a:lnTo>
                  <a:pt x="186847" y="163053"/>
                </a:lnTo>
                <a:lnTo>
                  <a:pt x="178127" y="168179"/>
                </a:lnTo>
                <a:lnTo>
                  <a:pt x="169336" y="172589"/>
                </a:lnTo>
                <a:lnTo>
                  <a:pt x="160499" y="176521"/>
                </a:lnTo>
                <a:lnTo>
                  <a:pt x="151632" y="180134"/>
                </a:lnTo>
                <a:lnTo>
                  <a:pt x="143735" y="183536"/>
                </a:lnTo>
                <a:lnTo>
                  <a:pt x="129670" y="189960"/>
                </a:lnTo>
                <a:lnTo>
                  <a:pt x="122149" y="194055"/>
                </a:lnTo>
                <a:lnTo>
                  <a:pt x="114159" y="198769"/>
                </a:lnTo>
                <a:lnTo>
                  <a:pt x="105855" y="203896"/>
                </a:lnTo>
                <a:lnTo>
                  <a:pt x="97342" y="208307"/>
                </a:lnTo>
                <a:lnTo>
                  <a:pt x="88691" y="212239"/>
                </a:lnTo>
                <a:lnTo>
                  <a:pt x="79947" y="215853"/>
                </a:lnTo>
                <a:lnTo>
                  <a:pt x="72133" y="219254"/>
                </a:lnTo>
                <a:lnTo>
                  <a:pt x="58159" y="225679"/>
                </a:lnTo>
                <a:lnTo>
                  <a:pt x="47980" y="231842"/>
                </a:lnTo>
                <a:lnTo>
                  <a:pt x="43876" y="234874"/>
                </a:lnTo>
                <a:lnTo>
                  <a:pt x="39156" y="236896"/>
                </a:lnTo>
                <a:lnTo>
                  <a:pt x="28620" y="239143"/>
                </a:lnTo>
                <a:lnTo>
                  <a:pt x="19969" y="242787"/>
                </a:lnTo>
                <a:lnTo>
                  <a:pt x="12816" y="246722"/>
                </a:lnTo>
                <a:lnTo>
                  <a:pt x="6330" y="248470"/>
                </a:lnTo>
                <a:lnTo>
                  <a:pt x="4204" y="249928"/>
                </a:lnTo>
                <a:lnTo>
                  <a:pt x="2786" y="251893"/>
                </a:lnTo>
                <a:lnTo>
                  <a:pt x="117" y="258395"/>
                </a:lnTo>
                <a:lnTo>
                  <a:pt x="0" y="263420"/>
                </a:lnTo>
                <a:lnTo>
                  <a:pt x="975" y="264856"/>
                </a:lnTo>
                <a:lnTo>
                  <a:pt x="2618" y="265813"/>
                </a:lnTo>
                <a:lnTo>
                  <a:pt x="7089" y="266877"/>
                </a:lnTo>
                <a:lnTo>
                  <a:pt x="18044" y="267561"/>
                </a:lnTo>
                <a:lnTo>
                  <a:pt x="20943" y="267616"/>
                </a:lnTo>
                <a:lnTo>
                  <a:pt x="29455" y="270325"/>
                </a:lnTo>
                <a:lnTo>
                  <a:pt x="38860" y="273843"/>
                </a:lnTo>
                <a:lnTo>
                  <a:pt x="50726" y="276816"/>
                </a:lnTo>
                <a:lnTo>
                  <a:pt x="60882" y="281028"/>
                </a:lnTo>
                <a:lnTo>
                  <a:pt x="69365" y="283562"/>
                </a:lnTo>
                <a:lnTo>
                  <a:pt x="77434" y="284687"/>
                </a:lnTo>
                <a:lnTo>
                  <a:pt x="87635" y="285188"/>
                </a:lnTo>
                <a:lnTo>
                  <a:pt x="95118" y="286313"/>
                </a:lnTo>
                <a:lnTo>
                  <a:pt x="104075" y="288056"/>
                </a:lnTo>
                <a:lnTo>
                  <a:pt x="114015" y="290210"/>
                </a:lnTo>
                <a:lnTo>
                  <a:pt x="122627" y="292638"/>
                </a:lnTo>
                <a:lnTo>
                  <a:pt x="130352" y="295249"/>
                </a:lnTo>
                <a:lnTo>
                  <a:pt x="137487" y="297982"/>
                </a:lnTo>
                <a:lnTo>
                  <a:pt x="144227" y="299803"/>
                </a:lnTo>
                <a:lnTo>
                  <a:pt x="150705" y="301018"/>
                </a:lnTo>
                <a:lnTo>
                  <a:pt x="157008" y="301828"/>
                </a:lnTo>
                <a:lnTo>
                  <a:pt x="163195" y="302368"/>
                </a:lnTo>
                <a:lnTo>
                  <a:pt x="169304" y="302727"/>
                </a:lnTo>
                <a:lnTo>
                  <a:pt x="175361" y="302967"/>
                </a:lnTo>
                <a:lnTo>
                  <a:pt x="182375" y="304119"/>
                </a:lnTo>
                <a:lnTo>
                  <a:pt x="190028" y="305880"/>
                </a:lnTo>
                <a:lnTo>
                  <a:pt x="198106" y="308046"/>
                </a:lnTo>
                <a:lnTo>
                  <a:pt x="205476" y="310481"/>
                </a:lnTo>
                <a:lnTo>
                  <a:pt x="212374" y="313098"/>
                </a:lnTo>
                <a:lnTo>
                  <a:pt x="218957" y="315834"/>
                </a:lnTo>
                <a:lnTo>
                  <a:pt x="225330" y="317658"/>
                </a:lnTo>
                <a:lnTo>
                  <a:pt x="231563" y="318875"/>
                </a:lnTo>
                <a:lnTo>
                  <a:pt x="237702" y="319685"/>
                </a:lnTo>
                <a:lnTo>
                  <a:pt x="243780" y="321218"/>
                </a:lnTo>
                <a:lnTo>
                  <a:pt x="249816" y="323232"/>
                </a:lnTo>
                <a:lnTo>
                  <a:pt x="255824" y="325567"/>
                </a:lnTo>
                <a:lnTo>
                  <a:pt x="267792" y="328161"/>
                </a:lnTo>
                <a:lnTo>
                  <a:pt x="279726" y="330306"/>
                </a:lnTo>
                <a:lnTo>
                  <a:pt x="291644" y="334567"/>
                </a:lnTo>
                <a:lnTo>
                  <a:pt x="303556" y="337122"/>
                </a:lnTo>
                <a:lnTo>
                  <a:pt x="315464" y="339250"/>
                </a:lnTo>
                <a:lnTo>
                  <a:pt x="327372" y="343503"/>
                </a:lnTo>
                <a:lnTo>
                  <a:pt x="336633" y="346054"/>
                </a:lnTo>
                <a:lnTo>
                  <a:pt x="347425" y="347491"/>
                </a:lnTo>
                <a:lnTo>
                  <a:pt x="350663" y="347692"/>
                </a:lnTo>
                <a:lnTo>
                  <a:pt x="362198" y="350562"/>
                </a:lnTo>
                <a:lnTo>
                  <a:pt x="383927" y="357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47"/>
          <p:cNvSpPr/>
          <p:nvPr/>
        </p:nvSpPr>
        <p:spPr>
          <a:xfrm>
            <a:off x="4375546" y="4500562"/>
            <a:ext cx="133947" cy="383978"/>
          </a:xfrm>
          <a:custGeom>
            <a:avLst/>
            <a:gdLst/>
            <a:ahLst/>
            <a:cxnLst/>
            <a:rect l="0" t="0" r="0" b="0"/>
            <a:pathLst>
              <a:path w="133947" h="383978">
                <a:moveTo>
                  <a:pt x="0" y="0"/>
                </a:moveTo>
                <a:lnTo>
                  <a:pt x="21250" y="21250"/>
                </a:lnTo>
                <a:lnTo>
                  <a:pt x="23097" y="24088"/>
                </a:lnTo>
                <a:lnTo>
                  <a:pt x="28706" y="38419"/>
                </a:lnTo>
                <a:lnTo>
                  <a:pt x="32602" y="47833"/>
                </a:lnTo>
                <a:lnTo>
                  <a:pt x="34334" y="55324"/>
                </a:lnTo>
                <a:lnTo>
                  <a:pt x="35103" y="64607"/>
                </a:lnTo>
                <a:lnTo>
                  <a:pt x="35309" y="69860"/>
                </a:lnTo>
                <a:lnTo>
                  <a:pt x="36438" y="74354"/>
                </a:lnTo>
                <a:lnTo>
                  <a:pt x="42767" y="87405"/>
                </a:lnTo>
                <a:lnTo>
                  <a:pt x="45379" y="93989"/>
                </a:lnTo>
                <a:lnTo>
                  <a:pt x="48112" y="101354"/>
                </a:lnTo>
                <a:lnTo>
                  <a:pt x="49934" y="108250"/>
                </a:lnTo>
                <a:lnTo>
                  <a:pt x="51149" y="114830"/>
                </a:lnTo>
                <a:lnTo>
                  <a:pt x="51959" y="121202"/>
                </a:lnTo>
                <a:lnTo>
                  <a:pt x="53491" y="127434"/>
                </a:lnTo>
                <a:lnTo>
                  <a:pt x="55504" y="133573"/>
                </a:lnTo>
                <a:lnTo>
                  <a:pt x="57839" y="139651"/>
                </a:lnTo>
                <a:lnTo>
                  <a:pt x="59395" y="145686"/>
                </a:lnTo>
                <a:lnTo>
                  <a:pt x="61125" y="157685"/>
                </a:lnTo>
                <a:lnTo>
                  <a:pt x="64539" y="169632"/>
                </a:lnTo>
                <a:lnTo>
                  <a:pt x="66839" y="175595"/>
                </a:lnTo>
                <a:lnTo>
                  <a:pt x="72039" y="190159"/>
                </a:lnTo>
                <a:lnTo>
                  <a:pt x="74816" y="198210"/>
                </a:lnTo>
                <a:lnTo>
                  <a:pt x="77658" y="205562"/>
                </a:lnTo>
                <a:lnTo>
                  <a:pt x="80546" y="212448"/>
                </a:lnTo>
                <a:lnTo>
                  <a:pt x="83463" y="219023"/>
                </a:lnTo>
                <a:lnTo>
                  <a:pt x="85408" y="225390"/>
                </a:lnTo>
                <a:lnTo>
                  <a:pt x="86704" y="231620"/>
                </a:lnTo>
                <a:lnTo>
                  <a:pt x="87569" y="237757"/>
                </a:lnTo>
                <a:lnTo>
                  <a:pt x="89137" y="243833"/>
                </a:lnTo>
                <a:lnTo>
                  <a:pt x="91175" y="249868"/>
                </a:lnTo>
                <a:lnTo>
                  <a:pt x="93526" y="255875"/>
                </a:lnTo>
                <a:lnTo>
                  <a:pt x="96085" y="261865"/>
                </a:lnTo>
                <a:lnTo>
                  <a:pt x="101574" y="273811"/>
                </a:lnTo>
                <a:lnTo>
                  <a:pt x="104676" y="285735"/>
                </a:lnTo>
                <a:lnTo>
                  <a:pt x="107046" y="297650"/>
                </a:lnTo>
                <a:lnTo>
                  <a:pt x="109067" y="303605"/>
                </a:lnTo>
                <a:lnTo>
                  <a:pt x="112967" y="314521"/>
                </a:lnTo>
                <a:lnTo>
                  <a:pt x="114700" y="322680"/>
                </a:lnTo>
                <a:lnTo>
                  <a:pt x="118116" y="329614"/>
                </a:lnTo>
                <a:lnTo>
                  <a:pt x="120416" y="332852"/>
                </a:lnTo>
                <a:lnTo>
                  <a:pt x="122941" y="336995"/>
                </a:lnTo>
                <a:lnTo>
                  <a:pt x="125617" y="341742"/>
                </a:lnTo>
                <a:lnTo>
                  <a:pt x="128393" y="346890"/>
                </a:lnTo>
                <a:lnTo>
                  <a:pt x="131478" y="355257"/>
                </a:lnTo>
                <a:lnTo>
                  <a:pt x="133215" y="365545"/>
                </a:lnTo>
                <a:lnTo>
                  <a:pt x="133882" y="376858"/>
                </a:lnTo>
                <a:lnTo>
                  <a:pt x="133946" y="38397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48"/>
          <p:cNvSpPr/>
          <p:nvPr/>
        </p:nvSpPr>
        <p:spPr>
          <a:xfrm>
            <a:off x="4420200" y="4468905"/>
            <a:ext cx="321465" cy="353127"/>
          </a:xfrm>
          <a:custGeom>
            <a:avLst/>
            <a:gdLst/>
            <a:ahLst/>
            <a:cxnLst/>
            <a:rect l="0" t="0" r="0" b="0"/>
            <a:pathLst>
              <a:path w="321465" h="353127">
                <a:moveTo>
                  <a:pt x="8925" y="67376"/>
                </a:moveTo>
                <a:lnTo>
                  <a:pt x="56377" y="19923"/>
                </a:lnTo>
                <a:lnTo>
                  <a:pt x="60404" y="17881"/>
                </a:lnTo>
                <a:lnTo>
                  <a:pt x="70168" y="15613"/>
                </a:lnTo>
                <a:lnTo>
                  <a:pt x="78477" y="11959"/>
                </a:lnTo>
                <a:lnTo>
                  <a:pt x="82082" y="9595"/>
                </a:lnTo>
                <a:lnTo>
                  <a:pt x="91379" y="6969"/>
                </a:lnTo>
                <a:lnTo>
                  <a:pt x="96637" y="6269"/>
                </a:lnTo>
                <a:lnTo>
                  <a:pt x="102126" y="4809"/>
                </a:lnTo>
                <a:lnTo>
                  <a:pt x="107770" y="2845"/>
                </a:lnTo>
                <a:lnTo>
                  <a:pt x="113517" y="543"/>
                </a:lnTo>
                <a:lnTo>
                  <a:pt x="118340" y="0"/>
                </a:lnTo>
                <a:lnTo>
                  <a:pt x="122548" y="630"/>
                </a:lnTo>
                <a:lnTo>
                  <a:pt x="126345" y="2043"/>
                </a:lnTo>
                <a:lnTo>
                  <a:pt x="135856" y="3612"/>
                </a:lnTo>
                <a:lnTo>
                  <a:pt x="145706" y="4310"/>
                </a:lnTo>
                <a:lnTo>
                  <a:pt x="153391" y="4620"/>
                </a:lnTo>
                <a:lnTo>
                  <a:pt x="158813" y="5695"/>
                </a:lnTo>
                <a:lnTo>
                  <a:pt x="165406" y="7404"/>
                </a:lnTo>
                <a:lnTo>
                  <a:pt x="172777" y="9535"/>
                </a:lnTo>
                <a:lnTo>
                  <a:pt x="179675" y="11948"/>
                </a:lnTo>
                <a:lnTo>
                  <a:pt x="186258" y="14549"/>
                </a:lnTo>
                <a:lnTo>
                  <a:pt x="192631" y="17275"/>
                </a:lnTo>
                <a:lnTo>
                  <a:pt x="202358" y="22950"/>
                </a:lnTo>
                <a:lnTo>
                  <a:pt x="209989" y="27787"/>
                </a:lnTo>
                <a:lnTo>
                  <a:pt x="216687" y="29937"/>
                </a:lnTo>
                <a:lnTo>
                  <a:pt x="218871" y="31502"/>
                </a:lnTo>
                <a:lnTo>
                  <a:pt x="220326" y="33539"/>
                </a:lnTo>
                <a:lnTo>
                  <a:pt x="221296" y="35888"/>
                </a:lnTo>
                <a:lnTo>
                  <a:pt x="228990" y="46788"/>
                </a:lnTo>
                <a:lnTo>
                  <a:pt x="230755" y="52603"/>
                </a:lnTo>
                <a:lnTo>
                  <a:pt x="231226" y="57528"/>
                </a:lnTo>
                <a:lnTo>
                  <a:pt x="231540" y="63787"/>
                </a:lnTo>
                <a:lnTo>
                  <a:pt x="231749" y="70936"/>
                </a:lnTo>
                <a:lnTo>
                  <a:pt x="230896" y="76695"/>
                </a:lnTo>
                <a:lnTo>
                  <a:pt x="227302" y="85739"/>
                </a:lnTo>
                <a:lnTo>
                  <a:pt x="219701" y="101149"/>
                </a:lnTo>
                <a:lnTo>
                  <a:pt x="214059" y="109837"/>
                </a:lnTo>
                <a:lnTo>
                  <a:pt x="211165" y="113543"/>
                </a:lnTo>
                <a:lnTo>
                  <a:pt x="202658" y="120306"/>
                </a:lnTo>
                <a:lnTo>
                  <a:pt x="197611" y="123498"/>
                </a:lnTo>
                <a:lnTo>
                  <a:pt x="192263" y="126619"/>
                </a:lnTo>
                <a:lnTo>
                  <a:pt x="186713" y="129692"/>
                </a:lnTo>
                <a:lnTo>
                  <a:pt x="175254" y="135751"/>
                </a:lnTo>
                <a:lnTo>
                  <a:pt x="163546" y="141752"/>
                </a:lnTo>
                <a:lnTo>
                  <a:pt x="157646" y="145733"/>
                </a:lnTo>
                <a:lnTo>
                  <a:pt x="151729" y="150372"/>
                </a:lnTo>
                <a:lnTo>
                  <a:pt x="145799" y="155449"/>
                </a:lnTo>
                <a:lnTo>
                  <a:pt x="139862" y="159826"/>
                </a:lnTo>
                <a:lnTo>
                  <a:pt x="133920" y="163736"/>
                </a:lnTo>
                <a:lnTo>
                  <a:pt x="127973" y="167334"/>
                </a:lnTo>
                <a:lnTo>
                  <a:pt x="121032" y="170726"/>
                </a:lnTo>
                <a:lnTo>
                  <a:pt x="113429" y="173979"/>
                </a:lnTo>
                <a:lnTo>
                  <a:pt x="105383" y="177140"/>
                </a:lnTo>
                <a:lnTo>
                  <a:pt x="98035" y="180239"/>
                </a:lnTo>
                <a:lnTo>
                  <a:pt x="84579" y="186329"/>
                </a:lnTo>
                <a:lnTo>
                  <a:pt x="78212" y="190335"/>
                </a:lnTo>
                <a:lnTo>
                  <a:pt x="71983" y="194989"/>
                </a:lnTo>
                <a:lnTo>
                  <a:pt x="65847" y="200076"/>
                </a:lnTo>
                <a:lnTo>
                  <a:pt x="57787" y="204460"/>
                </a:lnTo>
                <a:lnTo>
                  <a:pt x="48444" y="208374"/>
                </a:lnTo>
                <a:lnTo>
                  <a:pt x="38248" y="211976"/>
                </a:lnTo>
                <a:lnTo>
                  <a:pt x="30458" y="215370"/>
                </a:lnTo>
                <a:lnTo>
                  <a:pt x="24272" y="218625"/>
                </a:lnTo>
                <a:lnTo>
                  <a:pt x="14753" y="224886"/>
                </a:lnTo>
                <a:lnTo>
                  <a:pt x="4809" y="232998"/>
                </a:lnTo>
                <a:lnTo>
                  <a:pt x="2135" y="235243"/>
                </a:lnTo>
                <a:lnTo>
                  <a:pt x="1421" y="236834"/>
                </a:lnTo>
                <a:lnTo>
                  <a:pt x="51" y="245555"/>
                </a:lnTo>
                <a:lnTo>
                  <a:pt x="0" y="253622"/>
                </a:lnTo>
                <a:lnTo>
                  <a:pt x="990" y="254047"/>
                </a:lnTo>
                <a:lnTo>
                  <a:pt x="4737" y="254521"/>
                </a:lnTo>
                <a:lnTo>
                  <a:pt x="7125" y="255639"/>
                </a:lnTo>
                <a:lnTo>
                  <a:pt x="15226" y="260962"/>
                </a:lnTo>
                <a:lnTo>
                  <a:pt x="20986" y="262555"/>
                </a:lnTo>
                <a:lnTo>
                  <a:pt x="29807" y="263451"/>
                </a:lnTo>
                <a:lnTo>
                  <a:pt x="38380" y="266307"/>
                </a:lnTo>
                <a:lnTo>
                  <a:pt x="47813" y="269891"/>
                </a:lnTo>
                <a:lnTo>
                  <a:pt x="55312" y="271484"/>
                </a:lnTo>
                <a:lnTo>
                  <a:pt x="64599" y="272192"/>
                </a:lnTo>
                <a:lnTo>
                  <a:pt x="75341" y="272507"/>
                </a:lnTo>
                <a:lnTo>
                  <a:pt x="99557" y="272725"/>
                </a:lnTo>
                <a:lnTo>
                  <a:pt x="104073" y="274720"/>
                </a:lnTo>
                <a:lnTo>
                  <a:pt x="109068" y="278035"/>
                </a:lnTo>
                <a:lnTo>
                  <a:pt x="114382" y="282229"/>
                </a:lnTo>
                <a:lnTo>
                  <a:pt x="119909" y="286018"/>
                </a:lnTo>
                <a:lnTo>
                  <a:pt x="125579" y="289535"/>
                </a:lnTo>
                <a:lnTo>
                  <a:pt x="131342" y="292873"/>
                </a:lnTo>
                <a:lnTo>
                  <a:pt x="137169" y="295098"/>
                </a:lnTo>
                <a:lnTo>
                  <a:pt x="143038" y="296581"/>
                </a:lnTo>
                <a:lnTo>
                  <a:pt x="148935" y="297570"/>
                </a:lnTo>
                <a:lnTo>
                  <a:pt x="154850" y="298229"/>
                </a:lnTo>
                <a:lnTo>
                  <a:pt x="160780" y="298669"/>
                </a:lnTo>
                <a:lnTo>
                  <a:pt x="166716" y="298962"/>
                </a:lnTo>
                <a:lnTo>
                  <a:pt x="172658" y="300149"/>
                </a:lnTo>
                <a:lnTo>
                  <a:pt x="178604" y="301933"/>
                </a:lnTo>
                <a:lnTo>
                  <a:pt x="184552" y="304114"/>
                </a:lnTo>
                <a:lnTo>
                  <a:pt x="190502" y="306561"/>
                </a:lnTo>
                <a:lnTo>
                  <a:pt x="196452" y="309184"/>
                </a:lnTo>
                <a:lnTo>
                  <a:pt x="202404" y="311925"/>
                </a:lnTo>
                <a:lnTo>
                  <a:pt x="208356" y="313753"/>
                </a:lnTo>
                <a:lnTo>
                  <a:pt x="214309" y="314971"/>
                </a:lnTo>
                <a:lnTo>
                  <a:pt x="220261" y="315783"/>
                </a:lnTo>
                <a:lnTo>
                  <a:pt x="226214" y="317317"/>
                </a:lnTo>
                <a:lnTo>
                  <a:pt x="232167" y="319331"/>
                </a:lnTo>
                <a:lnTo>
                  <a:pt x="238120" y="321666"/>
                </a:lnTo>
                <a:lnTo>
                  <a:pt x="247380" y="324261"/>
                </a:lnTo>
                <a:lnTo>
                  <a:pt x="255796" y="326406"/>
                </a:lnTo>
                <a:lnTo>
                  <a:pt x="260818" y="328368"/>
                </a:lnTo>
                <a:lnTo>
                  <a:pt x="270697" y="332200"/>
                </a:lnTo>
                <a:lnTo>
                  <a:pt x="278396" y="333904"/>
                </a:lnTo>
                <a:lnTo>
                  <a:pt x="285124" y="337307"/>
                </a:lnTo>
                <a:lnTo>
                  <a:pt x="288307" y="339603"/>
                </a:lnTo>
                <a:lnTo>
                  <a:pt x="294490" y="342154"/>
                </a:lnTo>
                <a:lnTo>
                  <a:pt x="303550" y="343591"/>
                </a:lnTo>
                <a:lnTo>
                  <a:pt x="306544" y="343793"/>
                </a:lnTo>
                <a:lnTo>
                  <a:pt x="308541" y="344919"/>
                </a:lnTo>
                <a:lnTo>
                  <a:pt x="309872" y="346662"/>
                </a:lnTo>
                <a:lnTo>
                  <a:pt x="310759" y="348817"/>
                </a:lnTo>
                <a:lnTo>
                  <a:pt x="312343" y="350253"/>
                </a:lnTo>
                <a:lnTo>
                  <a:pt x="314391" y="351210"/>
                </a:lnTo>
                <a:lnTo>
                  <a:pt x="321464" y="3531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49"/>
          <p:cNvSpPr/>
          <p:nvPr/>
        </p:nvSpPr>
        <p:spPr>
          <a:xfrm>
            <a:off x="4839890" y="4705945"/>
            <a:ext cx="178595" cy="8931"/>
          </a:xfrm>
          <a:custGeom>
            <a:avLst/>
            <a:gdLst/>
            <a:ahLst/>
            <a:cxnLst/>
            <a:rect l="0" t="0" r="0" b="0"/>
            <a:pathLst>
              <a:path w="178595" h="8931">
                <a:moveTo>
                  <a:pt x="0" y="0"/>
                </a:moveTo>
                <a:lnTo>
                  <a:pt x="78573" y="0"/>
                </a:lnTo>
                <a:lnTo>
                  <a:pt x="84132" y="992"/>
                </a:lnTo>
                <a:lnTo>
                  <a:pt x="89823" y="2645"/>
                </a:lnTo>
                <a:lnTo>
                  <a:pt x="95600" y="4740"/>
                </a:lnTo>
                <a:lnTo>
                  <a:pt x="101437" y="6137"/>
                </a:lnTo>
                <a:lnTo>
                  <a:pt x="107312" y="7068"/>
                </a:lnTo>
                <a:lnTo>
                  <a:pt x="113213" y="7688"/>
                </a:lnTo>
                <a:lnTo>
                  <a:pt x="118140" y="8102"/>
                </a:lnTo>
                <a:lnTo>
                  <a:pt x="122416" y="8378"/>
                </a:lnTo>
                <a:lnTo>
                  <a:pt x="126259" y="8562"/>
                </a:lnTo>
                <a:lnTo>
                  <a:pt x="135821" y="8766"/>
                </a:lnTo>
                <a:lnTo>
                  <a:pt x="17859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50"/>
          <p:cNvSpPr/>
          <p:nvPr/>
        </p:nvSpPr>
        <p:spPr>
          <a:xfrm>
            <a:off x="5259585" y="4634507"/>
            <a:ext cx="98228" cy="223232"/>
          </a:xfrm>
          <a:custGeom>
            <a:avLst/>
            <a:gdLst/>
            <a:ahLst/>
            <a:cxnLst/>
            <a:rect l="0" t="0" r="0" b="0"/>
            <a:pathLst>
              <a:path w="98228" h="223232">
                <a:moveTo>
                  <a:pt x="0" y="8930"/>
                </a:moveTo>
                <a:lnTo>
                  <a:pt x="4740" y="8930"/>
                </a:lnTo>
                <a:lnTo>
                  <a:pt x="6137" y="9922"/>
                </a:lnTo>
                <a:lnTo>
                  <a:pt x="7068" y="11576"/>
                </a:lnTo>
                <a:lnTo>
                  <a:pt x="7689" y="13670"/>
                </a:lnTo>
                <a:lnTo>
                  <a:pt x="8103" y="17051"/>
                </a:lnTo>
                <a:lnTo>
                  <a:pt x="8379" y="21289"/>
                </a:lnTo>
                <a:lnTo>
                  <a:pt x="8562" y="26099"/>
                </a:lnTo>
                <a:lnTo>
                  <a:pt x="9677" y="30298"/>
                </a:lnTo>
                <a:lnTo>
                  <a:pt x="11413" y="34089"/>
                </a:lnTo>
                <a:lnTo>
                  <a:pt x="13562" y="37609"/>
                </a:lnTo>
                <a:lnTo>
                  <a:pt x="15949" y="44166"/>
                </a:lnTo>
                <a:lnTo>
                  <a:pt x="16586" y="47304"/>
                </a:lnTo>
                <a:lnTo>
                  <a:pt x="18003" y="51379"/>
                </a:lnTo>
                <a:lnTo>
                  <a:pt x="19940" y="56081"/>
                </a:lnTo>
                <a:lnTo>
                  <a:pt x="22223" y="61200"/>
                </a:lnTo>
                <a:lnTo>
                  <a:pt x="23745" y="65605"/>
                </a:lnTo>
                <a:lnTo>
                  <a:pt x="24760" y="69533"/>
                </a:lnTo>
                <a:lnTo>
                  <a:pt x="25437" y="73145"/>
                </a:lnTo>
                <a:lnTo>
                  <a:pt x="25888" y="77537"/>
                </a:lnTo>
                <a:lnTo>
                  <a:pt x="26188" y="82450"/>
                </a:lnTo>
                <a:lnTo>
                  <a:pt x="26389" y="87709"/>
                </a:lnTo>
                <a:lnTo>
                  <a:pt x="27514" y="93199"/>
                </a:lnTo>
                <a:lnTo>
                  <a:pt x="29258" y="98844"/>
                </a:lnTo>
                <a:lnTo>
                  <a:pt x="31411" y="104591"/>
                </a:lnTo>
                <a:lnTo>
                  <a:pt x="32847" y="109415"/>
                </a:lnTo>
                <a:lnTo>
                  <a:pt x="33805" y="113623"/>
                </a:lnTo>
                <a:lnTo>
                  <a:pt x="34443" y="117421"/>
                </a:lnTo>
                <a:lnTo>
                  <a:pt x="34868" y="121937"/>
                </a:lnTo>
                <a:lnTo>
                  <a:pt x="35152" y="126932"/>
                </a:lnTo>
                <a:lnTo>
                  <a:pt x="35341" y="132246"/>
                </a:lnTo>
                <a:lnTo>
                  <a:pt x="36459" y="136781"/>
                </a:lnTo>
                <a:lnTo>
                  <a:pt x="38197" y="140798"/>
                </a:lnTo>
                <a:lnTo>
                  <a:pt x="40348" y="144467"/>
                </a:lnTo>
                <a:lnTo>
                  <a:pt x="41782" y="148897"/>
                </a:lnTo>
                <a:lnTo>
                  <a:pt x="42737" y="153835"/>
                </a:lnTo>
                <a:lnTo>
                  <a:pt x="43375" y="159112"/>
                </a:lnTo>
                <a:lnTo>
                  <a:pt x="43799" y="163622"/>
                </a:lnTo>
                <a:lnTo>
                  <a:pt x="44083" y="167620"/>
                </a:lnTo>
                <a:lnTo>
                  <a:pt x="44271" y="171278"/>
                </a:lnTo>
                <a:lnTo>
                  <a:pt x="45390" y="174709"/>
                </a:lnTo>
                <a:lnTo>
                  <a:pt x="47127" y="177988"/>
                </a:lnTo>
                <a:lnTo>
                  <a:pt x="49277" y="181167"/>
                </a:lnTo>
                <a:lnTo>
                  <a:pt x="51667" y="187344"/>
                </a:lnTo>
                <a:lnTo>
                  <a:pt x="52304" y="190381"/>
                </a:lnTo>
                <a:lnTo>
                  <a:pt x="52729" y="194389"/>
                </a:lnTo>
                <a:lnTo>
                  <a:pt x="53012" y="199046"/>
                </a:lnTo>
                <a:lnTo>
                  <a:pt x="53201" y="204135"/>
                </a:lnTo>
                <a:lnTo>
                  <a:pt x="54319" y="207528"/>
                </a:lnTo>
                <a:lnTo>
                  <a:pt x="56057" y="209789"/>
                </a:lnTo>
                <a:lnTo>
                  <a:pt x="58207" y="211297"/>
                </a:lnTo>
                <a:lnTo>
                  <a:pt x="59641" y="213295"/>
                </a:lnTo>
                <a:lnTo>
                  <a:pt x="61659" y="219854"/>
                </a:lnTo>
                <a:lnTo>
                  <a:pt x="62130" y="221736"/>
                </a:lnTo>
                <a:lnTo>
                  <a:pt x="63249" y="222238"/>
                </a:lnTo>
                <a:lnTo>
                  <a:pt x="64986" y="222573"/>
                </a:lnTo>
                <a:lnTo>
                  <a:pt x="71326" y="223231"/>
                </a:lnTo>
                <a:lnTo>
                  <a:pt x="71415" y="217103"/>
                </a:lnTo>
                <a:lnTo>
                  <a:pt x="71435" y="209939"/>
                </a:lnTo>
                <a:lnTo>
                  <a:pt x="70444" y="207428"/>
                </a:lnTo>
                <a:lnTo>
                  <a:pt x="68791" y="204762"/>
                </a:lnTo>
                <a:lnTo>
                  <a:pt x="66697" y="201993"/>
                </a:lnTo>
                <a:lnTo>
                  <a:pt x="64369" y="196269"/>
                </a:lnTo>
                <a:lnTo>
                  <a:pt x="63336" y="190418"/>
                </a:lnTo>
                <a:lnTo>
                  <a:pt x="62876" y="184511"/>
                </a:lnTo>
                <a:lnTo>
                  <a:pt x="62672" y="175932"/>
                </a:lnTo>
                <a:lnTo>
                  <a:pt x="62617" y="170866"/>
                </a:lnTo>
                <a:lnTo>
                  <a:pt x="61589" y="166497"/>
                </a:lnTo>
                <a:lnTo>
                  <a:pt x="59911" y="162592"/>
                </a:lnTo>
                <a:lnTo>
                  <a:pt x="57800" y="158996"/>
                </a:lnTo>
                <a:lnTo>
                  <a:pt x="56393" y="154615"/>
                </a:lnTo>
                <a:lnTo>
                  <a:pt x="55455" y="149709"/>
                </a:lnTo>
                <a:lnTo>
                  <a:pt x="54829" y="144455"/>
                </a:lnTo>
                <a:lnTo>
                  <a:pt x="54413" y="138967"/>
                </a:lnTo>
                <a:lnTo>
                  <a:pt x="54134" y="133324"/>
                </a:lnTo>
                <a:lnTo>
                  <a:pt x="53743" y="118547"/>
                </a:lnTo>
                <a:lnTo>
                  <a:pt x="53581" y="70113"/>
                </a:lnTo>
                <a:lnTo>
                  <a:pt x="53580" y="60021"/>
                </a:lnTo>
                <a:lnTo>
                  <a:pt x="54572" y="55889"/>
                </a:lnTo>
                <a:lnTo>
                  <a:pt x="56225" y="51150"/>
                </a:lnTo>
                <a:lnTo>
                  <a:pt x="58319" y="46006"/>
                </a:lnTo>
                <a:lnTo>
                  <a:pt x="60708" y="41585"/>
                </a:lnTo>
                <a:lnTo>
                  <a:pt x="63292" y="37645"/>
                </a:lnTo>
                <a:lnTo>
                  <a:pt x="66007" y="34027"/>
                </a:lnTo>
                <a:lnTo>
                  <a:pt x="68810" y="30622"/>
                </a:lnTo>
                <a:lnTo>
                  <a:pt x="71670" y="27360"/>
                </a:lnTo>
                <a:lnTo>
                  <a:pt x="74569" y="24193"/>
                </a:lnTo>
                <a:lnTo>
                  <a:pt x="83082" y="15383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51"/>
          <p:cNvSpPr/>
          <p:nvPr/>
        </p:nvSpPr>
        <p:spPr>
          <a:xfrm>
            <a:off x="5456039" y="4522310"/>
            <a:ext cx="562570" cy="371038"/>
          </a:xfrm>
          <a:custGeom>
            <a:avLst/>
            <a:gdLst/>
            <a:ahLst/>
            <a:cxnLst/>
            <a:rect l="0" t="0" r="0" b="0"/>
            <a:pathLst>
              <a:path w="562570" h="371038">
                <a:moveTo>
                  <a:pt x="0" y="255072"/>
                </a:moveTo>
                <a:lnTo>
                  <a:pt x="4740" y="259812"/>
                </a:lnTo>
                <a:lnTo>
                  <a:pt x="7129" y="261209"/>
                </a:lnTo>
                <a:lnTo>
                  <a:pt x="12428" y="262761"/>
                </a:lnTo>
                <a:lnTo>
                  <a:pt x="29811" y="263893"/>
                </a:lnTo>
                <a:lnTo>
                  <a:pt x="76673" y="263999"/>
                </a:lnTo>
                <a:lnTo>
                  <a:pt x="88977" y="261355"/>
                </a:lnTo>
                <a:lnTo>
                  <a:pt x="104415" y="256933"/>
                </a:lnTo>
                <a:lnTo>
                  <a:pt x="120565" y="252977"/>
                </a:lnTo>
                <a:lnTo>
                  <a:pt x="133951" y="249180"/>
                </a:lnTo>
                <a:lnTo>
                  <a:pt x="149050" y="247042"/>
                </a:lnTo>
                <a:lnTo>
                  <a:pt x="163479" y="246543"/>
                </a:lnTo>
                <a:lnTo>
                  <a:pt x="169509" y="245417"/>
                </a:lnTo>
                <a:lnTo>
                  <a:pt x="183729" y="239093"/>
                </a:lnTo>
                <a:lnTo>
                  <a:pt x="211620" y="225162"/>
                </a:lnTo>
                <a:lnTo>
                  <a:pt x="220722" y="221935"/>
                </a:lnTo>
                <a:lnTo>
                  <a:pt x="224538" y="221075"/>
                </a:lnTo>
                <a:lnTo>
                  <a:pt x="231425" y="217473"/>
                </a:lnTo>
                <a:lnTo>
                  <a:pt x="243930" y="207076"/>
                </a:lnTo>
                <a:lnTo>
                  <a:pt x="252964" y="198408"/>
                </a:lnTo>
                <a:lnTo>
                  <a:pt x="254963" y="195468"/>
                </a:lnTo>
                <a:lnTo>
                  <a:pt x="257183" y="189555"/>
                </a:lnTo>
                <a:lnTo>
                  <a:pt x="256784" y="186589"/>
                </a:lnTo>
                <a:lnTo>
                  <a:pt x="255525" y="183620"/>
                </a:lnTo>
                <a:lnTo>
                  <a:pt x="253694" y="180649"/>
                </a:lnTo>
                <a:lnTo>
                  <a:pt x="251659" y="174700"/>
                </a:lnTo>
                <a:lnTo>
                  <a:pt x="251116" y="171725"/>
                </a:lnTo>
                <a:lnTo>
                  <a:pt x="249762" y="169742"/>
                </a:lnTo>
                <a:lnTo>
                  <a:pt x="247867" y="168420"/>
                </a:lnTo>
                <a:lnTo>
                  <a:pt x="245612" y="167539"/>
                </a:lnTo>
                <a:lnTo>
                  <a:pt x="237697" y="161557"/>
                </a:lnTo>
                <a:lnTo>
                  <a:pt x="229068" y="153501"/>
                </a:lnTo>
                <a:lnTo>
                  <a:pt x="225142" y="151639"/>
                </a:lnTo>
                <a:lnTo>
                  <a:pt x="215487" y="149571"/>
                </a:lnTo>
                <a:lnTo>
                  <a:pt x="198896" y="148406"/>
                </a:lnTo>
                <a:lnTo>
                  <a:pt x="181412" y="148061"/>
                </a:lnTo>
                <a:lnTo>
                  <a:pt x="141097" y="147928"/>
                </a:lnTo>
                <a:lnTo>
                  <a:pt x="126871" y="150567"/>
                </a:lnTo>
                <a:lnTo>
                  <a:pt x="113934" y="155047"/>
                </a:lnTo>
                <a:lnTo>
                  <a:pt x="101569" y="160346"/>
                </a:lnTo>
                <a:lnTo>
                  <a:pt x="89459" y="163362"/>
                </a:lnTo>
                <a:lnTo>
                  <a:pt x="83451" y="164166"/>
                </a:lnTo>
                <a:lnTo>
                  <a:pt x="74131" y="167706"/>
                </a:lnTo>
                <a:lnTo>
                  <a:pt x="60660" y="175277"/>
                </a:lnTo>
                <a:lnTo>
                  <a:pt x="46746" y="183804"/>
                </a:lnTo>
                <a:lnTo>
                  <a:pt x="43070" y="186725"/>
                </a:lnTo>
                <a:lnTo>
                  <a:pt x="40620" y="190655"/>
                </a:lnTo>
                <a:lnTo>
                  <a:pt x="37897" y="200315"/>
                </a:lnTo>
                <a:lnTo>
                  <a:pt x="34041" y="208577"/>
                </a:lnTo>
                <a:lnTo>
                  <a:pt x="31624" y="212169"/>
                </a:lnTo>
                <a:lnTo>
                  <a:pt x="28937" y="218806"/>
                </a:lnTo>
                <a:lnTo>
                  <a:pt x="27744" y="226055"/>
                </a:lnTo>
                <a:lnTo>
                  <a:pt x="27213" y="235892"/>
                </a:lnTo>
                <a:lnTo>
                  <a:pt x="26977" y="244233"/>
                </a:lnTo>
                <a:lnTo>
                  <a:pt x="26826" y="262412"/>
                </a:lnTo>
                <a:lnTo>
                  <a:pt x="26799" y="274555"/>
                </a:lnTo>
                <a:lnTo>
                  <a:pt x="27788" y="277983"/>
                </a:lnTo>
                <a:lnTo>
                  <a:pt x="31532" y="284437"/>
                </a:lnTo>
                <a:lnTo>
                  <a:pt x="39218" y="293649"/>
                </a:lnTo>
                <a:lnTo>
                  <a:pt x="44881" y="302313"/>
                </a:lnTo>
                <a:lnTo>
                  <a:pt x="47780" y="307402"/>
                </a:lnTo>
                <a:lnTo>
                  <a:pt x="56292" y="315702"/>
                </a:lnTo>
                <a:lnTo>
                  <a:pt x="69595" y="325954"/>
                </a:lnTo>
                <a:lnTo>
                  <a:pt x="77564" y="332216"/>
                </a:lnTo>
                <a:lnTo>
                  <a:pt x="87720" y="338306"/>
                </a:lnTo>
                <a:lnTo>
                  <a:pt x="98848" y="341674"/>
                </a:lnTo>
                <a:lnTo>
                  <a:pt x="111401" y="343172"/>
                </a:lnTo>
                <a:lnTo>
                  <a:pt x="126902" y="343837"/>
                </a:lnTo>
                <a:lnTo>
                  <a:pt x="141067" y="346778"/>
                </a:lnTo>
                <a:lnTo>
                  <a:pt x="154970" y="350401"/>
                </a:lnTo>
                <a:lnTo>
                  <a:pt x="171070" y="352011"/>
                </a:lnTo>
                <a:lnTo>
                  <a:pt x="185502" y="352726"/>
                </a:lnTo>
                <a:lnTo>
                  <a:pt x="198531" y="353044"/>
                </a:lnTo>
                <a:lnTo>
                  <a:pt x="210936" y="353186"/>
                </a:lnTo>
                <a:lnTo>
                  <a:pt x="225710" y="350603"/>
                </a:lnTo>
                <a:lnTo>
                  <a:pt x="242198" y="347140"/>
                </a:lnTo>
                <a:lnTo>
                  <a:pt x="259448" y="345600"/>
                </a:lnTo>
                <a:lnTo>
                  <a:pt x="274391" y="344916"/>
                </a:lnTo>
                <a:lnTo>
                  <a:pt x="288639" y="343620"/>
                </a:lnTo>
                <a:lnTo>
                  <a:pt x="304893" y="339736"/>
                </a:lnTo>
                <a:lnTo>
                  <a:pt x="319393" y="334703"/>
                </a:lnTo>
                <a:lnTo>
                  <a:pt x="333444" y="329159"/>
                </a:lnTo>
                <a:lnTo>
                  <a:pt x="349611" y="323388"/>
                </a:lnTo>
                <a:lnTo>
                  <a:pt x="364073" y="317516"/>
                </a:lnTo>
                <a:lnTo>
                  <a:pt x="377115" y="310606"/>
                </a:lnTo>
                <a:lnTo>
                  <a:pt x="395613" y="296552"/>
                </a:lnTo>
                <a:lnTo>
                  <a:pt x="407668" y="289052"/>
                </a:lnTo>
                <a:lnTo>
                  <a:pt x="416996" y="279766"/>
                </a:lnTo>
                <a:lnTo>
                  <a:pt x="425440" y="269024"/>
                </a:lnTo>
                <a:lnTo>
                  <a:pt x="435809" y="257635"/>
                </a:lnTo>
                <a:lnTo>
                  <a:pt x="440359" y="251819"/>
                </a:lnTo>
                <a:lnTo>
                  <a:pt x="444385" y="245958"/>
                </a:lnTo>
                <a:lnTo>
                  <a:pt x="451504" y="235147"/>
                </a:lnTo>
                <a:lnTo>
                  <a:pt x="457975" y="227034"/>
                </a:lnTo>
                <a:lnTo>
                  <a:pt x="464159" y="217476"/>
                </a:lnTo>
                <a:lnTo>
                  <a:pt x="470214" y="206612"/>
                </a:lnTo>
                <a:lnTo>
                  <a:pt x="476212" y="195170"/>
                </a:lnTo>
                <a:lnTo>
                  <a:pt x="478210" y="188348"/>
                </a:lnTo>
                <a:lnTo>
                  <a:pt x="479541" y="180825"/>
                </a:lnTo>
                <a:lnTo>
                  <a:pt x="480428" y="172831"/>
                </a:lnTo>
                <a:lnTo>
                  <a:pt x="481019" y="165518"/>
                </a:lnTo>
                <a:lnTo>
                  <a:pt x="481414" y="158659"/>
                </a:lnTo>
                <a:lnTo>
                  <a:pt x="481852" y="145745"/>
                </a:lnTo>
                <a:lnTo>
                  <a:pt x="482133" y="121286"/>
                </a:lnTo>
                <a:lnTo>
                  <a:pt x="482199" y="84205"/>
                </a:lnTo>
                <a:lnTo>
                  <a:pt x="484847" y="74621"/>
                </a:lnTo>
                <a:lnTo>
                  <a:pt x="488339" y="63747"/>
                </a:lnTo>
                <a:lnTo>
                  <a:pt x="489891" y="52299"/>
                </a:lnTo>
                <a:lnTo>
                  <a:pt x="490580" y="43243"/>
                </a:lnTo>
                <a:lnTo>
                  <a:pt x="490969" y="32566"/>
                </a:lnTo>
                <a:lnTo>
                  <a:pt x="491111" y="17044"/>
                </a:lnTo>
                <a:lnTo>
                  <a:pt x="491132" y="0"/>
                </a:lnTo>
                <a:lnTo>
                  <a:pt x="491132" y="4181"/>
                </a:lnTo>
                <a:lnTo>
                  <a:pt x="492124" y="4468"/>
                </a:lnTo>
                <a:lnTo>
                  <a:pt x="495872" y="4786"/>
                </a:lnTo>
                <a:lnTo>
                  <a:pt x="497269" y="5863"/>
                </a:lnTo>
                <a:lnTo>
                  <a:pt x="498200" y="7574"/>
                </a:lnTo>
                <a:lnTo>
                  <a:pt x="498821" y="9706"/>
                </a:lnTo>
                <a:lnTo>
                  <a:pt x="499510" y="17367"/>
                </a:lnTo>
                <a:lnTo>
                  <a:pt x="499816" y="26394"/>
                </a:lnTo>
                <a:lnTo>
                  <a:pt x="499953" y="33714"/>
                </a:lnTo>
                <a:lnTo>
                  <a:pt x="500981" y="37055"/>
                </a:lnTo>
                <a:lnTo>
                  <a:pt x="504770" y="43412"/>
                </a:lnTo>
                <a:lnTo>
                  <a:pt x="507115" y="52191"/>
                </a:lnTo>
                <a:lnTo>
                  <a:pt x="508158" y="62707"/>
                </a:lnTo>
                <a:lnTo>
                  <a:pt x="508621" y="73996"/>
                </a:lnTo>
                <a:lnTo>
                  <a:pt x="508882" y="91507"/>
                </a:lnTo>
                <a:lnTo>
                  <a:pt x="508959" y="109264"/>
                </a:lnTo>
                <a:lnTo>
                  <a:pt x="509962" y="115203"/>
                </a:lnTo>
                <a:lnTo>
                  <a:pt x="511623" y="121146"/>
                </a:lnTo>
                <a:lnTo>
                  <a:pt x="513722" y="127093"/>
                </a:lnTo>
                <a:lnTo>
                  <a:pt x="515122" y="134034"/>
                </a:lnTo>
                <a:lnTo>
                  <a:pt x="516055" y="141638"/>
                </a:lnTo>
                <a:lnTo>
                  <a:pt x="516677" y="149683"/>
                </a:lnTo>
                <a:lnTo>
                  <a:pt x="517092" y="157032"/>
                </a:lnTo>
                <a:lnTo>
                  <a:pt x="517552" y="170488"/>
                </a:lnTo>
                <a:lnTo>
                  <a:pt x="517849" y="195296"/>
                </a:lnTo>
                <a:lnTo>
                  <a:pt x="517889" y="207338"/>
                </a:lnTo>
                <a:lnTo>
                  <a:pt x="518892" y="214320"/>
                </a:lnTo>
                <a:lnTo>
                  <a:pt x="520552" y="221950"/>
                </a:lnTo>
                <a:lnTo>
                  <a:pt x="522652" y="230015"/>
                </a:lnTo>
                <a:lnTo>
                  <a:pt x="524051" y="237375"/>
                </a:lnTo>
                <a:lnTo>
                  <a:pt x="524985" y="244266"/>
                </a:lnTo>
                <a:lnTo>
                  <a:pt x="525606" y="250845"/>
                </a:lnTo>
                <a:lnTo>
                  <a:pt x="526298" y="260800"/>
                </a:lnTo>
                <a:lnTo>
                  <a:pt x="526482" y="264844"/>
                </a:lnTo>
                <a:lnTo>
                  <a:pt x="529333" y="274629"/>
                </a:lnTo>
                <a:lnTo>
                  <a:pt x="533907" y="285592"/>
                </a:lnTo>
                <a:lnTo>
                  <a:pt x="539247" y="297079"/>
                </a:lnTo>
                <a:lnTo>
                  <a:pt x="542282" y="306154"/>
                </a:lnTo>
                <a:lnTo>
                  <a:pt x="543991" y="316840"/>
                </a:lnTo>
                <a:lnTo>
                  <a:pt x="544231" y="320063"/>
                </a:lnTo>
                <a:lnTo>
                  <a:pt x="545383" y="323204"/>
                </a:lnTo>
                <a:lnTo>
                  <a:pt x="550753" y="332365"/>
                </a:lnTo>
                <a:lnTo>
                  <a:pt x="552357" y="338373"/>
                </a:lnTo>
                <a:lnTo>
                  <a:pt x="553777" y="340371"/>
                </a:lnTo>
                <a:lnTo>
                  <a:pt x="555715" y="341704"/>
                </a:lnTo>
                <a:lnTo>
                  <a:pt x="562451" y="344323"/>
                </a:lnTo>
                <a:lnTo>
                  <a:pt x="562565" y="333344"/>
                </a:lnTo>
                <a:lnTo>
                  <a:pt x="562569" y="314480"/>
                </a:lnTo>
                <a:lnTo>
                  <a:pt x="561577" y="311545"/>
                </a:lnTo>
                <a:lnTo>
                  <a:pt x="556432" y="302673"/>
                </a:lnTo>
                <a:lnTo>
                  <a:pt x="553475" y="292768"/>
                </a:lnTo>
                <a:lnTo>
                  <a:pt x="549268" y="283071"/>
                </a:lnTo>
                <a:lnTo>
                  <a:pt x="544090" y="274792"/>
                </a:lnTo>
                <a:lnTo>
                  <a:pt x="535596" y="264554"/>
                </a:lnTo>
                <a:lnTo>
                  <a:pt x="526796" y="255236"/>
                </a:lnTo>
                <a:lnTo>
                  <a:pt x="523838" y="252204"/>
                </a:lnTo>
                <a:lnTo>
                  <a:pt x="521865" y="249191"/>
                </a:lnTo>
                <a:lnTo>
                  <a:pt x="518098" y="240211"/>
                </a:lnTo>
                <a:lnTo>
                  <a:pt x="511138" y="231266"/>
                </a:lnTo>
                <a:lnTo>
                  <a:pt x="502792" y="222332"/>
                </a:lnTo>
                <a:lnTo>
                  <a:pt x="496976" y="216378"/>
                </a:lnTo>
                <a:lnTo>
                  <a:pt x="483383" y="207447"/>
                </a:lnTo>
                <a:lnTo>
                  <a:pt x="475120" y="204140"/>
                </a:lnTo>
                <a:lnTo>
                  <a:pt x="467149" y="201678"/>
                </a:lnTo>
                <a:lnTo>
                  <a:pt x="452497" y="195706"/>
                </a:lnTo>
                <a:lnTo>
                  <a:pt x="444857" y="193961"/>
                </a:lnTo>
                <a:lnTo>
                  <a:pt x="440438" y="194487"/>
                </a:lnTo>
                <a:lnTo>
                  <a:pt x="424738" y="198977"/>
                </a:lnTo>
                <a:lnTo>
                  <a:pt x="408511" y="201740"/>
                </a:lnTo>
                <a:lnTo>
                  <a:pt x="395986" y="207410"/>
                </a:lnTo>
                <a:lnTo>
                  <a:pt x="380148" y="210523"/>
                </a:lnTo>
                <a:lnTo>
                  <a:pt x="368715" y="214767"/>
                </a:lnTo>
                <a:lnTo>
                  <a:pt x="359664" y="219961"/>
                </a:lnTo>
                <a:lnTo>
                  <a:pt x="346345" y="231109"/>
                </a:lnTo>
                <a:lnTo>
                  <a:pt x="332477" y="244334"/>
                </a:lnTo>
                <a:lnTo>
                  <a:pt x="328807" y="247913"/>
                </a:lnTo>
                <a:lnTo>
                  <a:pt x="326361" y="251292"/>
                </a:lnTo>
                <a:lnTo>
                  <a:pt x="321926" y="260787"/>
                </a:lnTo>
                <a:lnTo>
                  <a:pt x="315761" y="269884"/>
                </a:lnTo>
                <a:lnTo>
                  <a:pt x="313971" y="275877"/>
                </a:lnTo>
                <a:lnTo>
                  <a:pt x="313175" y="284493"/>
                </a:lnTo>
                <a:lnTo>
                  <a:pt x="312963" y="289569"/>
                </a:lnTo>
                <a:lnTo>
                  <a:pt x="313814" y="293945"/>
                </a:lnTo>
                <a:lnTo>
                  <a:pt x="318759" y="304844"/>
                </a:lnTo>
                <a:lnTo>
                  <a:pt x="320265" y="311258"/>
                </a:lnTo>
                <a:lnTo>
                  <a:pt x="322650" y="314358"/>
                </a:lnTo>
                <a:lnTo>
                  <a:pt x="338091" y="326461"/>
                </a:lnTo>
                <a:lnTo>
                  <a:pt x="345723" y="332441"/>
                </a:lnTo>
                <a:lnTo>
                  <a:pt x="360185" y="340393"/>
                </a:lnTo>
                <a:lnTo>
                  <a:pt x="377108" y="346230"/>
                </a:lnTo>
                <a:lnTo>
                  <a:pt x="393517" y="353850"/>
                </a:lnTo>
                <a:lnTo>
                  <a:pt x="405083" y="358505"/>
                </a:lnTo>
                <a:lnTo>
                  <a:pt x="416838" y="360574"/>
                </a:lnTo>
                <a:lnTo>
                  <a:pt x="428678" y="364139"/>
                </a:lnTo>
                <a:lnTo>
                  <a:pt x="443854" y="369078"/>
                </a:lnTo>
                <a:lnTo>
                  <a:pt x="457280" y="370542"/>
                </a:lnTo>
                <a:lnTo>
                  <a:pt x="474854" y="371037"/>
                </a:lnTo>
                <a:lnTo>
                  <a:pt x="478296" y="370085"/>
                </a:lnTo>
                <a:lnTo>
                  <a:pt x="487880" y="364997"/>
                </a:lnTo>
                <a:lnTo>
                  <a:pt x="493986" y="363459"/>
                </a:lnTo>
                <a:lnTo>
                  <a:pt x="502653" y="362776"/>
                </a:lnTo>
                <a:lnTo>
                  <a:pt x="517921" y="3622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52"/>
          <p:cNvSpPr/>
          <p:nvPr/>
        </p:nvSpPr>
        <p:spPr>
          <a:xfrm>
            <a:off x="4089796" y="5866804"/>
            <a:ext cx="142876" cy="392759"/>
          </a:xfrm>
          <a:custGeom>
            <a:avLst/>
            <a:gdLst/>
            <a:ahLst/>
            <a:cxnLst/>
            <a:rect l="0" t="0" r="0" b="0"/>
            <a:pathLst>
              <a:path w="142876" h="392759">
                <a:moveTo>
                  <a:pt x="0" y="80367"/>
                </a:moveTo>
                <a:lnTo>
                  <a:pt x="4741" y="94589"/>
                </a:lnTo>
                <a:lnTo>
                  <a:pt x="7068" y="106862"/>
                </a:lnTo>
                <a:lnTo>
                  <a:pt x="9095" y="118932"/>
                </a:lnTo>
                <a:lnTo>
                  <a:pt x="13303" y="130911"/>
                </a:lnTo>
                <a:lnTo>
                  <a:pt x="15835" y="142850"/>
                </a:lnTo>
                <a:lnTo>
                  <a:pt x="16510" y="148811"/>
                </a:lnTo>
                <a:lnTo>
                  <a:pt x="16960" y="155762"/>
                </a:lnTo>
                <a:lnTo>
                  <a:pt x="17259" y="163373"/>
                </a:lnTo>
                <a:lnTo>
                  <a:pt x="17682" y="185660"/>
                </a:lnTo>
                <a:lnTo>
                  <a:pt x="17857" y="263273"/>
                </a:lnTo>
                <a:lnTo>
                  <a:pt x="18850" y="269773"/>
                </a:lnTo>
                <a:lnTo>
                  <a:pt x="20505" y="276091"/>
                </a:lnTo>
                <a:lnTo>
                  <a:pt x="22599" y="282287"/>
                </a:lnTo>
                <a:lnTo>
                  <a:pt x="24927" y="294464"/>
                </a:lnTo>
                <a:lnTo>
                  <a:pt x="25962" y="306490"/>
                </a:lnTo>
                <a:lnTo>
                  <a:pt x="26422" y="318449"/>
                </a:lnTo>
                <a:lnTo>
                  <a:pt x="26717" y="341304"/>
                </a:lnTo>
                <a:lnTo>
                  <a:pt x="26757" y="349467"/>
                </a:lnTo>
                <a:lnTo>
                  <a:pt x="29421" y="359048"/>
                </a:lnTo>
                <a:lnTo>
                  <a:pt x="34475" y="371886"/>
                </a:lnTo>
                <a:lnTo>
                  <a:pt x="35351" y="378851"/>
                </a:lnTo>
                <a:lnTo>
                  <a:pt x="36466" y="381552"/>
                </a:lnTo>
                <a:lnTo>
                  <a:pt x="40350" y="387198"/>
                </a:lnTo>
                <a:lnTo>
                  <a:pt x="44537" y="392758"/>
                </a:lnTo>
                <a:lnTo>
                  <a:pt x="39875" y="388121"/>
                </a:lnTo>
                <a:lnTo>
                  <a:pt x="38490" y="385748"/>
                </a:lnTo>
                <a:lnTo>
                  <a:pt x="36084" y="376652"/>
                </a:lnTo>
                <a:lnTo>
                  <a:pt x="33235" y="373114"/>
                </a:lnTo>
                <a:lnTo>
                  <a:pt x="31087" y="370782"/>
                </a:lnTo>
                <a:lnTo>
                  <a:pt x="29654" y="367243"/>
                </a:lnTo>
                <a:lnTo>
                  <a:pt x="28063" y="358019"/>
                </a:lnTo>
                <a:lnTo>
                  <a:pt x="27167" y="346410"/>
                </a:lnTo>
                <a:lnTo>
                  <a:pt x="24311" y="337184"/>
                </a:lnTo>
                <a:lnTo>
                  <a:pt x="20727" y="326469"/>
                </a:lnTo>
                <a:lnTo>
                  <a:pt x="19134" y="315092"/>
                </a:lnTo>
                <a:lnTo>
                  <a:pt x="18426" y="303422"/>
                </a:lnTo>
                <a:lnTo>
                  <a:pt x="18112" y="291620"/>
                </a:lnTo>
                <a:lnTo>
                  <a:pt x="17863" y="212915"/>
                </a:lnTo>
                <a:lnTo>
                  <a:pt x="18854" y="205443"/>
                </a:lnTo>
                <a:lnTo>
                  <a:pt x="20507" y="198479"/>
                </a:lnTo>
                <a:lnTo>
                  <a:pt x="22601" y="191850"/>
                </a:lnTo>
                <a:lnTo>
                  <a:pt x="23997" y="184455"/>
                </a:lnTo>
                <a:lnTo>
                  <a:pt x="24928" y="176548"/>
                </a:lnTo>
                <a:lnTo>
                  <a:pt x="25549" y="168300"/>
                </a:lnTo>
                <a:lnTo>
                  <a:pt x="26954" y="160818"/>
                </a:lnTo>
                <a:lnTo>
                  <a:pt x="28884" y="153844"/>
                </a:lnTo>
                <a:lnTo>
                  <a:pt x="31162" y="147211"/>
                </a:lnTo>
                <a:lnTo>
                  <a:pt x="33674" y="140805"/>
                </a:lnTo>
                <a:lnTo>
                  <a:pt x="36340" y="134549"/>
                </a:lnTo>
                <a:lnTo>
                  <a:pt x="39110" y="128395"/>
                </a:lnTo>
                <a:lnTo>
                  <a:pt x="41948" y="121316"/>
                </a:lnTo>
                <a:lnTo>
                  <a:pt x="47748" y="105512"/>
                </a:lnTo>
                <a:lnTo>
                  <a:pt x="50684" y="98122"/>
                </a:lnTo>
                <a:lnTo>
                  <a:pt x="53633" y="91212"/>
                </a:lnTo>
                <a:lnTo>
                  <a:pt x="56591" y="84621"/>
                </a:lnTo>
                <a:lnTo>
                  <a:pt x="60548" y="78242"/>
                </a:lnTo>
                <a:lnTo>
                  <a:pt x="65170" y="72005"/>
                </a:lnTo>
                <a:lnTo>
                  <a:pt x="70236" y="65862"/>
                </a:lnTo>
                <a:lnTo>
                  <a:pt x="74606" y="60776"/>
                </a:lnTo>
                <a:lnTo>
                  <a:pt x="78511" y="56392"/>
                </a:lnTo>
                <a:lnTo>
                  <a:pt x="82106" y="52477"/>
                </a:lnTo>
                <a:lnTo>
                  <a:pt x="85496" y="47883"/>
                </a:lnTo>
                <a:lnTo>
                  <a:pt x="88747" y="42837"/>
                </a:lnTo>
                <a:lnTo>
                  <a:pt x="91907" y="37487"/>
                </a:lnTo>
                <a:lnTo>
                  <a:pt x="95006" y="32930"/>
                </a:lnTo>
                <a:lnTo>
                  <a:pt x="98064" y="28898"/>
                </a:lnTo>
                <a:lnTo>
                  <a:pt x="101095" y="25218"/>
                </a:lnTo>
                <a:lnTo>
                  <a:pt x="104108" y="21773"/>
                </a:lnTo>
                <a:lnTo>
                  <a:pt x="107108" y="18485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53"/>
          <p:cNvSpPr/>
          <p:nvPr/>
        </p:nvSpPr>
        <p:spPr>
          <a:xfrm>
            <a:off x="4348758" y="5831085"/>
            <a:ext cx="142875" cy="401711"/>
          </a:xfrm>
          <a:custGeom>
            <a:avLst/>
            <a:gdLst/>
            <a:ahLst/>
            <a:cxnLst/>
            <a:rect l="0" t="0" r="0" b="0"/>
            <a:pathLst>
              <a:path w="142875" h="401711">
                <a:moveTo>
                  <a:pt x="8929" y="0"/>
                </a:moveTo>
                <a:lnTo>
                  <a:pt x="4189" y="18962"/>
                </a:lnTo>
                <a:lnTo>
                  <a:pt x="1861" y="30918"/>
                </a:lnTo>
                <a:lnTo>
                  <a:pt x="551" y="43226"/>
                </a:lnTo>
                <a:lnTo>
                  <a:pt x="245" y="50962"/>
                </a:lnTo>
                <a:lnTo>
                  <a:pt x="32" y="77831"/>
                </a:lnTo>
                <a:lnTo>
                  <a:pt x="0" y="162393"/>
                </a:lnTo>
                <a:lnTo>
                  <a:pt x="992" y="169778"/>
                </a:lnTo>
                <a:lnTo>
                  <a:pt x="2646" y="176685"/>
                </a:lnTo>
                <a:lnTo>
                  <a:pt x="4740" y="183275"/>
                </a:lnTo>
                <a:lnTo>
                  <a:pt x="6137" y="190644"/>
                </a:lnTo>
                <a:lnTo>
                  <a:pt x="7067" y="198534"/>
                </a:lnTo>
                <a:lnTo>
                  <a:pt x="7688" y="206770"/>
                </a:lnTo>
                <a:lnTo>
                  <a:pt x="8102" y="214245"/>
                </a:lnTo>
                <a:lnTo>
                  <a:pt x="8561" y="227843"/>
                </a:lnTo>
                <a:lnTo>
                  <a:pt x="8820" y="251395"/>
                </a:lnTo>
                <a:lnTo>
                  <a:pt x="9849" y="258878"/>
                </a:lnTo>
                <a:lnTo>
                  <a:pt x="11527" y="265851"/>
                </a:lnTo>
                <a:lnTo>
                  <a:pt x="13637" y="272484"/>
                </a:lnTo>
                <a:lnTo>
                  <a:pt x="15044" y="278891"/>
                </a:lnTo>
                <a:lnTo>
                  <a:pt x="16608" y="291300"/>
                </a:lnTo>
                <a:lnTo>
                  <a:pt x="17025" y="298380"/>
                </a:lnTo>
                <a:lnTo>
                  <a:pt x="17488" y="314184"/>
                </a:lnTo>
                <a:lnTo>
                  <a:pt x="17785" y="335317"/>
                </a:lnTo>
                <a:lnTo>
                  <a:pt x="17859" y="401710"/>
                </a:lnTo>
                <a:lnTo>
                  <a:pt x="17859" y="372024"/>
                </a:lnTo>
                <a:lnTo>
                  <a:pt x="20504" y="363451"/>
                </a:lnTo>
                <a:lnTo>
                  <a:pt x="23996" y="354018"/>
                </a:lnTo>
                <a:lnTo>
                  <a:pt x="25961" y="342138"/>
                </a:lnTo>
                <a:lnTo>
                  <a:pt x="26421" y="331978"/>
                </a:lnTo>
                <a:lnTo>
                  <a:pt x="29271" y="320848"/>
                </a:lnTo>
                <a:lnTo>
                  <a:pt x="31420" y="315102"/>
                </a:lnTo>
                <a:lnTo>
                  <a:pt x="39185" y="292794"/>
                </a:lnTo>
                <a:lnTo>
                  <a:pt x="41006" y="285485"/>
                </a:lnTo>
                <a:lnTo>
                  <a:pt x="42220" y="278628"/>
                </a:lnTo>
                <a:lnTo>
                  <a:pt x="43029" y="272073"/>
                </a:lnTo>
                <a:lnTo>
                  <a:pt x="44561" y="265718"/>
                </a:lnTo>
                <a:lnTo>
                  <a:pt x="48909" y="253365"/>
                </a:lnTo>
                <a:lnTo>
                  <a:pt x="54148" y="238615"/>
                </a:lnTo>
                <a:lnTo>
                  <a:pt x="56935" y="230514"/>
                </a:lnTo>
                <a:lnTo>
                  <a:pt x="59784" y="223129"/>
                </a:lnTo>
                <a:lnTo>
                  <a:pt x="62676" y="216222"/>
                </a:lnTo>
                <a:lnTo>
                  <a:pt x="65596" y="209632"/>
                </a:lnTo>
                <a:lnTo>
                  <a:pt x="71487" y="197019"/>
                </a:lnTo>
                <a:lnTo>
                  <a:pt x="74447" y="190878"/>
                </a:lnTo>
                <a:lnTo>
                  <a:pt x="78405" y="184799"/>
                </a:lnTo>
                <a:lnTo>
                  <a:pt x="83027" y="178762"/>
                </a:lnTo>
                <a:lnTo>
                  <a:pt x="88094" y="172753"/>
                </a:lnTo>
                <a:lnTo>
                  <a:pt x="92463" y="166762"/>
                </a:lnTo>
                <a:lnTo>
                  <a:pt x="96369" y="160785"/>
                </a:lnTo>
                <a:lnTo>
                  <a:pt x="99964" y="154815"/>
                </a:lnTo>
                <a:lnTo>
                  <a:pt x="103353" y="148851"/>
                </a:lnTo>
                <a:lnTo>
                  <a:pt x="109765" y="136932"/>
                </a:lnTo>
                <a:lnTo>
                  <a:pt x="114849" y="130976"/>
                </a:lnTo>
                <a:lnTo>
                  <a:pt x="121214" y="125020"/>
                </a:lnTo>
                <a:lnTo>
                  <a:pt x="142874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54"/>
          <p:cNvSpPr/>
          <p:nvPr/>
        </p:nvSpPr>
        <p:spPr>
          <a:xfrm>
            <a:off x="4723804" y="6009679"/>
            <a:ext cx="330400" cy="71428"/>
          </a:xfrm>
          <a:custGeom>
            <a:avLst/>
            <a:gdLst/>
            <a:ahLst/>
            <a:cxnLst/>
            <a:rect l="0" t="0" r="0" b="0"/>
            <a:pathLst>
              <a:path w="330400" h="71428">
                <a:moveTo>
                  <a:pt x="0" y="0"/>
                </a:moveTo>
                <a:lnTo>
                  <a:pt x="7689" y="0"/>
                </a:lnTo>
                <a:lnTo>
                  <a:pt x="9095" y="992"/>
                </a:lnTo>
                <a:lnTo>
                  <a:pt x="11024" y="2646"/>
                </a:lnTo>
                <a:lnTo>
                  <a:pt x="13302" y="4740"/>
                </a:lnTo>
                <a:lnTo>
                  <a:pt x="16806" y="6137"/>
                </a:lnTo>
                <a:lnTo>
                  <a:pt x="25990" y="7689"/>
                </a:lnTo>
                <a:lnTo>
                  <a:pt x="30225" y="9095"/>
                </a:lnTo>
                <a:lnTo>
                  <a:pt x="34041" y="11024"/>
                </a:lnTo>
                <a:lnTo>
                  <a:pt x="37577" y="13302"/>
                </a:lnTo>
                <a:lnTo>
                  <a:pt x="40926" y="14822"/>
                </a:lnTo>
                <a:lnTo>
                  <a:pt x="47294" y="16510"/>
                </a:lnTo>
                <a:lnTo>
                  <a:pt x="51373" y="17952"/>
                </a:lnTo>
                <a:lnTo>
                  <a:pt x="56077" y="19906"/>
                </a:lnTo>
                <a:lnTo>
                  <a:pt x="61197" y="22200"/>
                </a:lnTo>
                <a:lnTo>
                  <a:pt x="65603" y="23730"/>
                </a:lnTo>
                <a:lnTo>
                  <a:pt x="73144" y="25429"/>
                </a:lnTo>
                <a:lnTo>
                  <a:pt x="77536" y="26875"/>
                </a:lnTo>
                <a:lnTo>
                  <a:pt x="82449" y="28831"/>
                </a:lnTo>
                <a:lnTo>
                  <a:pt x="87708" y="31127"/>
                </a:lnTo>
                <a:lnTo>
                  <a:pt x="98844" y="36324"/>
                </a:lnTo>
                <a:lnTo>
                  <a:pt x="104591" y="39099"/>
                </a:lnTo>
                <a:lnTo>
                  <a:pt x="109415" y="40949"/>
                </a:lnTo>
                <a:lnTo>
                  <a:pt x="117421" y="43004"/>
                </a:lnTo>
                <a:lnTo>
                  <a:pt x="121937" y="44544"/>
                </a:lnTo>
                <a:lnTo>
                  <a:pt x="126932" y="46564"/>
                </a:lnTo>
                <a:lnTo>
                  <a:pt x="132246" y="48902"/>
                </a:lnTo>
                <a:lnTo>
                  <a:pt x="137774" y="50461"/>
                </a:lnTo>
                <a:lnTo>
                  <a:pt x="143443" y="51500"/>
                </a:lnTo>
                <a:lnTo>
                  <a:pt x="149207" y="52193"/>
                </a:lnTo>
                <a:lnTo>
                  <a:pt x="155034" y="53647"/>
                </a:lnTo>
                <a:lnTo>
                  <a:pt x="160902" y="55608"/>
                </a:lnTo>
                <a:lnTo>
                  <a:pt x="166800" y="57908"/>
                </a:lnTo>
                <a:lnTo>
                  <a:pt x="172715" y="59442"/>
                </a:lnTo>
                <a:lnTo>
                  <a:pt x="178644" y="60464"/>
                </a:lnTo>
                <a:lnTo>
                  <a:pt x="184580" y="61145"/>
                </a:lnTo>
                <a:lnTo>
                  <a:pt x="190522" y="62591"/>
                </a:lnTo>
                <a:lnTo>
                  <a:pt x="196468" y="64548"/>
                </a:lnTo>
                <a:lnTo>
                  <a:pt x="202417" y="66845"/>
                </a:lnTo>
                <a:lnTo>
                  <a:pt x="208367" y="68376"/>
                </a:lnTo>
                <a:lnTo>
                  <a:pt x="214317" y="69396"/>
                </a:lnTo>
                <a:lnTo>
                  <a:pt x="220269" y="70077"/>
                </a:lnTo>
                <a:lnTo>
                  <a:pt x="226221" y="70530"/>
                </a:lnTo>
                <a:lnTo>
                  <a:pt x="232174" y="70833"/>
                </a:lnTo>
                <a:lnTo>
                  <a:pt x="244079" y="71169"/>
                </a:lnTo>
                <a:lnTo>
                  <a:pt x="284015" y="71427"/>
                </a:lnTo>
                <a:lnTo>
                  <a:pt x="288562" y="70439"/>
                </a:lnTo>
                <a:lnTo>
                  <a:pt x="292585" y="68787"/>
                </a:lnTo>
                <a:lnTo>
                  <a:pt x="296260" y="66695"/>
                </a:lnTo>
                <a:lnTo>
                  <a:pt x="299702" y="65299"/>
                </a:lnTo>
                <a:lnTo>
                  <a:pt x="306172" y="63749"/>
                </a:lnTo>
                <a:lnTo>
                  <a:pt x="315001" y="63060"/>
                </a:lnTo>
                <a:lnTo>
                  <a:pt x="330399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55"/>
          <p:cNvSpPr/>
          <p:nvPr/>
        </p:nvSpPr>
        <p:spPr>
          <a:xfrm>
            <a:off x="5241736" y="5956101"/>
            <a:ext cx="285705" cy="258915"/>
          </a:xfrm>
          <a:custGeom>
            <a:avLst/>
            <a:gdLst/>
            <a:ahLst/>
            <a:cxnLst/>
            <a:rect l="0" t="0" r="0" b="0"/>
            <a:pathLst>
              <a:path w="285705" h="258915">
                <a:moveTo>
                  <a:pt x="26779" y="0"/>
                </a:moveTo>
                <a:lnTo>
                  <a:pt x="22039" y="0"/>
                </a:lnTo>
                <a:lnTo>
                  <a:pt x="20642" y="992"/>
                </a:lnTo>
                <a:lnTo>
                  <a:pt x="19711" y="2646"/>
                </a:lnTo>
                <a:lnTo>
                  <a:pt x="18677" y="7129"/>
                </a:lnTo>
                <a:lnTo>
                  <a:pt x="18217" y="12429"/>
                </a:lnTo>
                <a:lnTo>
                  <a:pt x="17103" y="15231"/>
                </a:lnTo>
                <a:lnTo>
                  <a:pt x="13218" y="20991"/>
                </a:lnTo>
                <a:lnTo>
                  <a:pt x="10830" y="26858"/>
                </a:lnTo>
                <a:lnTo>
                  <a:pt x="9769" y="33765"/>
                </a:lnTo>
                <a:lnTo>
                  <a:pt x="9485" y="38385"/>
                </a:lnTo>
                <a:lnTo>
                  <a:pt x="9297" y="43449"/>
                </a:lnTo>
                <a:lnTo>
                  <a:pt x="8179" y="48810"/>
                </a:lnTo>
                <a:lnTo>
                  <a:pt x="6441" y="54368"/>
                </a:lnTo>
                <a:lnTo>
                  <a:pt x="4291" y="60058"/>
                </a:lnTo>
                <a:lnTo>
                  <a:pt x="2857" y="64843"/>
                </a:lnTo>
                <a:lnTo>
                  <a:pt x="1264" y="72806"/>
                </a:lnTo>
                <a:lnTo>
                  <a:pt x="840" y="77311"/>
                </a:lnTo>
                <a:lnTo>
                  <a:pt x="556" y="82298"/>
                </a:lnTo>
                <a:lnTo>
                  <a:pt x="368" y="87608"/>
                </a:lnTo>
                <a:lnTo>
                  <a:pt x="102" y="109302"/>
                </a:lnTo>
                <a:lnTo>
                  <a:pt x="0" y="148494"/>
                </a:lnTo>
                <a:lnTo>
                  <a:pt x="989" y="154558"/>
                </a:lnTo>
                <a:lnTo>
                  <a:pt x="2640" y="160586"/>
                </a:lnTo>
                <a:lnTo>
                  <a:pt x="4733" y="166588"/>
                </a:lnTo>
                <a:lnTo>
                  <a:pt x="7121" y="172574"/>
                </a:lnTo>
                <a:lnTo>
                  <a:pt x="9705" y="178550"/>
                </a:lnTo>
                <a:lnTo>
                  <a:pt x="12420" y="184517"/>
                </a:lnTo>
                <a:lnTo>
                  <a:pt x="14230" y="189488"/>
                </a:lnTo>
                <a:lnTo>
                  <a:pt x="15436" y="193794"/>
                </a:lnTo>
                <a:lnTo>
                  <a:pt x="16240" y="197657"/>
                </a:lnTo>
                <a:lnTo>
                  <a:pt x="17769" y="202217"/>
                </a:lnTo>
                <a:lnTo>
                  <a:pt x="19780" y="207241"/>
                </a:lnTo>
                <a:lnTo>
                  <a:pt x="22113" y="212574"/>
                </a:lnTo>
                <a:lnTo>
                  <a:pt x="24661" y="217122"/>
                </a:lnTo>
                <a:lnTo>
                  <a:pt x="30137" y="224822"/>
                </a:lnTo>
                <a:lnTo>
                  <a:pt x="33233" y="231551"/>
                </a:lnTo>
                <a:lnTo>
                  <a:pt x="34058" y="234735"/>
                </a:lnTo>
                <a:lnTo>
                  <a:pt x="37621" y="240917"/>
                </a:lnTo>
                <a:lnTo>
                  <a:pt x="42511" y="246973"/>
                </a:lnTo>
                <a:lnTo>
                  <a:pt x="47993" y="252971"/>
                </a:lnTo>
                <a:lnTo>
                  <a:pt x="50843" y="254968"/>
                </a:lnTo>
                <a:lnTo>
                  <a:pt x="58604" y="257778"/>
                </a:lnTo>
                <a:lnTo>
                  <a:pt x="60767" y="258435"/>
                </a:lnTo>
                <a:lnTo>
                  <a:pt x="69285" y="258857"/>
                </a:lnTo>
                <a:lnTo>
                  <a:pt x="74775" y="258914"/>
                </a:lnTo>
                <a:lnTo>
                  <a:pt x="76636" y="257938"/>
                </a:lnTo>
                <a:lnTo>
                  <a:pt x="77876" y="256294"/>
                </a:lnTo>
                <a:lnTo>
                  <a:pt x="78703" y="254207"/>
                </a:lnTo>
                <a:lnTo>
                  <a:pt x="84608" y="246528"/>
                </a:lnTo>
                <a:lnTo>
                  <a:pt x="89853" y="240868"/>
                </a:lnTo>
                <a:lnTo>
                  <a:pt x="92641" y="237968"/>
                </a:lnTo>
                <a:lnTo>
                  <a:pt x="94499" y="234052"/>
                </a:lnTo>
                <a:lnTo>
                  <a:pt x="95738" y="229457"/>
                </a:lnTo>
                <a:lnTo>
                  <a:pt x="96564" y="224408"/>
                </a:lnTo>
                <a:lnTo>
                  <a:pt x="98107" y="220051"/>
                </a:lnTo>
                <a:lnTo>
                  <a:pt x="102468" y="212563"/>
                </a:lnTo>
                <a:lnTo>
                  <a:pt x="104027" y="208186"/>
                </a:lnTo>
                <a:lnTo>
                  <a:pt x="105067" y="203283"/>
                </a:lnTo>
                <a:lnTo>
                  <a:pt x="105760" y="198029"/>
                </a:lnTo>
                <a:lnTo>
                  <a:pt x="107214" y="193536"/>
                </a:lnTo>
                <a:lnTo>
                  <a:pt x="111476" y="185896"/>
                </a:lnTo>
                <a:lnTo>
                  <a:pt x="113010" y="181477"/>
                </a:lnTo>
                <a:lnTo>
                  <a:pt x="114032" y="176547"/>
                </a:lnTo>
                <a:lnTo>
                  <a:pt x="114713" y="171276"/>
                </a:lnTo>
                <a:lnTo>
                  <a:pt x="115167" y="165778"/>
                </a:lnTo>
                <a:lnTo>
                  <a:pt x="115470" y="160128"/>
                </a:lnTo>
                <a:lnTo>
                  <a:pt x="115807" y="148558"/>
                </a:lnTo>
                <a:lnTo>
                  <a:pt x="116060" y="114208"/>
                </a:lnTo>
                <a:lnTo>
                  <a:pt x="116076" y="71484"/>
                </a:lnTo>
                <a:lnTo>
                  <a:pt x="111336" y="76192"/>
                </a:lnTo>
                <a:lnTo>
                  <a:pt x="109939" y="78576"/>
                </a:lnTo>
                <a:lnTo>
                  <a:pt x="108387" y="83871"/>
                </a:lnTo>
                <a:lnTo>
                  <a:pt x="107698" y="89531"/>
                </a:lnTo>
                <a:lnTo>
                  <a:pt x="107391" y="95354"/>
                </a:lnTo>
                <a:lnTo>
                  <a:pt x="107255" y="101249"/>
                </a:lnTo>
                <a:lnTo>
                  <a:pt x="108211" y="104210"/>
                </a:lnTo>
                <a:lnTo>
                  <a:pt x="111919" y="110146"/>
                </a:lnTo>
                <a:lnTo>
                  <a:pt x="114228" y="116092"/>
                </a:lnTo>
                <a:lnTo>
                  <a:pt x="116247" y="123034"/>
                </a:lnTo>
                <a:lnTo>
                  <a:pt x="118174" y="127663"/>
                </a:lnTo>
                <a:lnTo>
                  <a:pt x="120451" y="132734"/>
                </a:lnTo>
                <a:lnTo>
                  <a:pt x="121969" y="138098"/>
                </a:lnTo>
                <a:lnTo>
                  <a:pt x="122981" y="143659"/>
                </a:lnTo>
                <a:lnTo>
                  <a:pt x="123656" y="149351"/>
                </a:lnTo>
                <a:lnTo>
                  <a:pt x="125098" y="154137"/>
                </a:lnTo>
                <a:lnTo>
                  <a:pt x="129346" y="162102"/>
                </a:lnTo>
                <a:lnTo>
                  <a:pt x="134541" y="168949"/>
                </a:lnTo>
                <a:lnTo>
                  <a:pt x="141150" y="176292"/>
                </a:lnTo>
                <a:lnTo>
                  <a:pt x="158916" y="194528"/>
                </a:lnTo>
                <a:lnTo>
                  <a:pt x="165874" y="202543"/>
                </a:lnTo>
                <a:lnTo>
                  <a:pt x="169118" y="207458"/>
                </a:lnTo>
                <a:lnTo>
                  <a:pt x="172273" y="212719"/>
                </a:lnTo>
                <a:lnTo>
                  <a:pt x="176361" y="217219"/>
                </a:lnTo>
                <a:lnTo>
                  <a:pt x="181071" y="221211"/>
                </a:lnTo>
                <a:lnTo>
                  <a:pt x="186195" y="224865"/>
                </a:lnTo>
                <a:lnTo>
                  <a:pt x="194534" y="228924"/>
                </a:lnTo>
                <a:lnTo>
                  <a:pt x="198147" y="230007"/>
                </a:lnTo>
                <a:lnTo>
                  <a:pt x="204807" y="233856"/>
                </a:lnTo>
                <a:lnTo>
                  <a:pt x="211075" y="238873"/>
                </a:lnTo>
                <a:lnTo>
                  <a:pt x="217167" y="244411"/>
                </a:lnTo>
                <a:lnTo>
                  <a:pt x="221173" y="246284"/>
                </a:lnTo>
                <a:lnTo>
                  <a:pt x="225829" y="247533"/>
                </a:lnTo>
                <a:lnTo>
                  <a:pt x="238076" y="249538"/>
                </a:lnTo>
                <a:lnTo>
                  <a:pt x="240074" y="248710"/>
                </a:lnTo>
                <a:lnTo>
                  <a:pt x="247625" y="243796"/>
                </a:lnTo>
                <a:lnTo>
                  <a:pt x="256146" y="240908"/>
                </a:lnTo>
                <a:lnTo>
                  <a:pt x="262004" y="236716"/>
                </a:lnTo>
                <a:lnTo>
                  <a:pt x="263963" y="234209"/>
                </a:lnTo>
                <a:lnTo>
                  <a:pt x="265269" y="231546"/>
                </a:lnTo>
                <a:lnTo>
                  <a:pt x="266139" y="228778"/>
                </a:lnTo>
                <a:lnTo>
                  <a:pt x="269753" y="223057"/>
                </a:lnTo>
                <a:lnTo>
                  <a:pt x="272105" y="220142"/>
                </a:lnTo>
                <a:lnTo>
                  <a:pt x="273673" y="217207"/>
                </a:lnTo>
                <a:lnTo>
                  <a:pt x="276873" y="207342"/>
                </a:lnTo>
                <a:lnTo>
                  <a:pt x="278837" y="202721"/>
                </a:lnTo>
                <a:lnTo>
                  <a:pt x="281138" y="197655"/>
                </a:lnTo>
                <a:lnTo>
                  <a:pt x="282672" y="193286"/>
                </a:lnTo>
                <a:lnTo>
                  <a:pt x="284376" y="185785"/>
                </a:lnTo>
                <a:lnTo>
                  <a:pt x="284831" y="181403"/>
                </a:lnTo>
                <a:lnTo>
                  <a:pt x="285134" y="176498"/>
                </a:lnTo>
                <a:lnTo>
                  <a:pt x="285471" y="165756"/>
                </a:lnTo>
                <a:lnTo>
                  <a:pt x="285704" y="136799"/>
                </a:lnTo>
                <a:lnTo>
                  <a:pt x="284724" y="130887"/>
                </a:lnTo>
                <a:lnTo>
                  <a:pt x="283078" y="124961"/>
                </a:lnTo>
                <a:lnTo>
                  <a:pt x="280989" y="119026"/>
                </a:lnTo>
                <a:lnTo>
                  <a:pt x="279596" y="113085"/>
                </a:lnTo>
                <a:lnTo>
                  <a:pt x="278667" y="107140"/>
                </a:lnTo>
                <a:lnTo>
                  <a:pt x="278048" y="101193"/>
                </a:lnTo>
                <a:lnTo>
                  <a:pt x="276643" y="95243"/>
                </a:lnTo>
                <a:lnTo>
                  <a:pt x="274714" y="89292"/>
                </a:lnTo>
                <a:lnTo>
                  <a:pt x="272436" y="83340"/>
                </a:lnTo>
                <a:lnTo>
                  <a:pt x="270918" y="75404"/>
                </a:lnTo>
                <a:lnTo>
                  <a:pt x="269906" y="66144"/>
                </a:lnTo>
                <a:lnTo>
                  <a:pt x="267880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56"/>
          <p:cNvSpPr/>
          <p:nvPr/>
        </p:nvSpPr>
        <p:spPr>
          <a:xfrm>
            <a:off x="5634632" y="5804296"/>
            <a:ext cx="214314" cy="375001"/>
          </a:xfrm>
          <a:custGeom>
            <a:avLst/>
            <a:gdLst/>
            <a:ahLst/>
            <a:cxnLst/>
            <a:rect l="0" t="0" r="0" b="0"/>
            <a:pathLst>
              <a:path w="214314" h="375001">
                <a:moveTo>
                  <a:pt x="0" y="0"/>
                </a:moveTo>
                <a:lnTo>
                  <a:pt x="9482" y="14222"/>
                </a:lnTo>
                <a:lnTo>
                  <a:pt x="13266" y="19403"/>
                </a:lnTo>
                <a:lnTo>
                  <a:pt x="16781" y="23850"/>
                </a:lnTo>
                <a:lnTo>
                  <a:pt x="20118" y="27806"/>
                </a:lnTo>
                <a:lnTo>
                  <a:pt x="22342" y="32428"/>
                </a:lnTo>
                <a:lnTo>
                  <a:pt x="26463" y="48414"/>
                </a:lnTo>
                <a:lnTo>
                  <a:pt x="30944" y="59882"/>
                </a:lnTo>
                <a:lnTo>
                  <a:pt x="36243" y="71593"/>
                </a:lnTo>
                <a:lnTo>
                  <a:pt x="39045" y="77495"/>
                </a:lnTo>
                <a:lnTo>
                  <a:pt x="40913" y="83413"/>
                </a:lnTo>
                <a:lnTo>
                  <a:pt x="42158" y="89343"/>
                </a:lnTo>
                <a:lnTo>
                  <a:pt x="42988" y="95281"/>
                </a:lnTo>
                <a:lnTo>
                  <a:pt x="43542" y="102216"/>
                </a:lnTo>
                <a:lnTo>
                  <a:pt x="43911" y="109816"/>
                </a:lnTo>
                <a:lnTo>
                  <a:pt x="44157" y="117859"/>
                </a:lnTo>
                <a:lnTo>
                  <a:pt x="45313" y="125206"/>
                </a:lnTo>
                <a:lnTo>
                  <a:pt x="47076" y="132088"/>
                </a:lnTo>
                <a:lnTo>
                  <a:pt x="49243" y="138660"/>
                </a:lnTo>
                <a:lnTo>
                  <a:pt x="50688" y="146019"/>
                </a:lnTo>
                <a:lnTo>
                  <a:pt x="51652" y="153900"/>
                </a:lnTo>
                <a:lnTo>
                  <a:pt x="52294" y="162132"/>
                </a:lnTo>
                <a:lnTo>
                  <a:pt x="53714" y="170596"/>
                </a:lnTo>
                <a:lnTo>
                  <a:pt x="55654" y="179215"/>
                </a:lnTo>
                <a:lnTo>
                  <a:pt x="57938" y="187937"/>
                </a:lnTo>
                <a:lnTo>
                  <a:pt x="59461" y="195737"/>
                </a:lnTo>
                <a:lnTo>
                  <a:pt x="60477" y="202921"/>
                </a:lnTo>
                <a:lnTo>
                  <a:pt x="61154" y="209695"/>
                </a:lnTo>
                <a:lnTo>
                  <a:pt x="61605" y="217187"/>
                </a:lnTo>
                <a:lnTo>
                  <a:pt x="62107" y="233450"/>
                </a:lnTo>
                <a:lnTo>
                  <a:pt x="62455" y="267275"/>
                </a:lnTo>
                <a:lnTo>
                  <a:pt x="62473" y="273433"/>
                </a:lnTo>
                <a:lnTo>
                  <a:pt x="63477" y="279524"/>
                </a:lnTo>
                <a:lnTo>
                  <a:pt x="65139" y="285568"/>
                </a:lnTo>
                <a:lnTo>
                  <a:pt x="68638" y="296583"/>
                </a:lnTo>
                <a:lnTo>
                  <a:pt x="70194" y="304786"/>
                </a:lnTo>
                <a:lnTo>
                  <a:pt x="70885" y="314385"/>
                </a:lnTo>
                <a:lnTo>
                  <a:pt x="71274" y="328300"/>
                </a:lnTo>
                <a:lnTo>
                  <a:pt x="71329" y="331976"/>
                </a:lnTo>
                <a:lnTo>
                  <a:pt x="72357" y="335419"/>
                </a:lnTo>
                <a:lnTo>
                  <a:pt x="78491" y="345428"/>
                </a:lnTo>
                <a:lnTo>
                  <a:pt x="80258" y="348092"/>
                </a:lnTo>
                <a:lnTo>
                  <a:pt x="86483" y="348226"/>
                </a:lnTo>
                <a:lnTo>
                  <a:pt x="88046" y="348243"/>
                </a:lnTo>
                <a:lnTo>
                  <a:pt x="88463" y="347256"/>
                </a:lnTo>
                <a:lnTo>
                  <a:pt x="88927" y="343513"/>
                </a:lnTo>
                <a:lnTo>
                  <a:pt x="90042" y="341126"/>
                </a:lnTo>
                <a:lnTo>
                  <a:pt x="93928" y="335828"/>
                </a:lnTo>
                <a:lnTo>
                  <a:pt x="95361" y="332034"/>
                </a:lnTo>
                <a:lnTo>
                  <a:pt x="96953" y="322526"/>
                </a:lnTo>
                <a:lnTo>
                  <a:pt x="97661" y="314332"/>
                </a:lnTo>
                <a:lnTo>
                  <a:pt x="98059" y="304141"/>
                </a:lnTo>
                <a:lnTo>
                  <a:pt x="98177" y="292192"/>
                </a:lnTo>
                <a:lnTo>
                  <a:pt x="98217" y="270376"/>
                </a:lnTo>
                <a:lnTo>
                  <a:pt x="99212" y="265579"/>
                </a:lnTo>
                <a:lnTo>
                  <a:pt x="102964" y="257603"/>
                </a:lnTo>
                <a:lnTo>
                  <a:pt x="105293" y="248105"/>
                </a:lnTo>
                <a:lnTo>
                  <a:pt x="106329" y="238261"/>
                </a:lnTo>
                <a:lnTo>
                  <a:pt x="106788" y="230579"/>
                </a:lnTo>
                <a:lnTo>
                  <a:pt x="106993" y="221212"/>
                </a:lnTo>
                <a:lnTo>
                  <a:pt x="107124" y="203769"/>
                </a:lnTo>
                <a:lnTo>
                  <a:pt x="108127" y="200339"/>
                </a:lnTo>
                <a:lnTo>
                  <a:pt x="113287" y="190769"/>
                </a:lnTo>
                <a:lnTo>
                  <a:pt x="114842" y="184667"/>
                </a:lnTo>
                <a:lnTo>
                  <a:pt x="115841" y="173657"/>
                </a:lnTo>
                <a:lnTo>
                  <a:pt x="116054" y="170190"/>
                </a:lnTo>
                <a:lnTo>
                  <a:pt x="120817" y="165080"/>
                </a:lnTo>
                <a:lnTo>
                  <a:pt x="122217" y="164624"/>
                </a:lnTo>
                <a:lnTo>
                  <a:pt x="123149" y="165311"/>
                </a:lnTo>
                <a:lnTo>
                  <a:pt x="124648" y="168805"/>
                </a:lnTo>
                <a:lnTo>
                  <a:pt x="127498" y="169282"/>
                </a:lnTo>
                <a:lnTo>
                  <a:pt x="129647" y="169409"/>
                </a:lnTo>
                <a:lnTo>
                  <a:pt x="131080" y="170487"/>
                </a:lnTo>
                <a:lnTo>
                  <a:pt x="132036" y="172197"/>
                </a:lnTo>
                <a:lnTo>
                  <a:pt x="132672" y="174329"/>
                </a:lnTo>
                <a:lnTo>
                  <a:pt x="136025" y="179344"/>
                </a:lnTo>
                <a:lnTo>
                  <a:pt x="138309" y="182071"/>
                </a:lnTo>
                <a:lnTo>
                  <a:pt x="139831" y="185873"/>
                </a:lnTo>
                <a:lnTo>
                  <a:pt x="141523" y="195389"/>
                </a:lnTo>
                <a:lnTo>
                  <a:pt x="144919" y="203587"/>
                </a:lnTo>
                <a:lnTo>
                  <a:pt x="149737" y="211530"/>
                </a:lnTo>
                <a:lnTo>
                  <a:pt x="155185" y="221675"/>
                </a:lnTo>
                <a:lnTo>
                  <a:pt x="158268" y="232799"/>
                </a:lnTo>
                <a:lnTo>
                  <a:pt x="159091" y="238543"/>
                </a:lnTo>
                <a:lnTo>
                  <a:pt x="162650" y="247571"/>
                </a:lnTo>
                <a:lnTo>
                  <a:pt x="164988" y="251368"/>
                </a:lnTo>
                <a:lnTo>
                  <a:pt x="167586" y="260878"/>
                </a:lnTo>
                <a:lnTo>
                  <a:pt x="169733" y="271720"/>
                </a:lnTo>
                <a:lnTo>
                  <a:pt x="173994" y="283152"/>
                </a:lnTo>
                <a:lnTo>
                  <a:pt x="176550" y="292202"/>
                </a:lnTo>
                <a:lnTo>
                  <a:pt x="177686" y="300524"/>
                </a:lnTo>
                <a:lnTo>
                  <a:pt x="178190" y="310837"/>
                </a:lnTo>
                <a:lnTo>
                  <a:pt x="178475" y="323059"/>
                </a:lnTo>
                <a:lnTo>
                  <a:pt x="181187" y="332429"/>
                </a:lnTo>
                <a:lnTo>
                  <a:pt x="184708" y="342215"/>
                </a:lnTo>
                <a:lnTo>
                  <a:pt x="186690" y="353303"/>
                </a:lnTo>
                <a:lnTo>
                  <a:pt x="187153" y="359761"/>
                </a:lnTo>
                <a:lnTo>
                  <a:pt x="188269" y="362872"/>
                </a:lnTo>
                <a:lnTo>
                  <a:pt x="194543" y="372348"/>
                </a:lnTo>
                <a:lnTo>
                  <a:pt x="196420" y="375000"/>
                </a:lnTo>
                <a:lnTo>
                  <a:pt x="214313" y="3571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57"/>
          <p:cNvSpPr/>
          <p:nvPr/>
        </p:nvSpPr>
        <p:spPr>
          <a:xfrm>
            <a:off x="5938242" y="5948412"/>
            <a:ext cx="80368" cy="239437"/>
          </a:xfrm>
          <a:custGeom>
            <a:avLst/>
            <a:gdLst/>
            <a:ahLst/>
            <a:cxnLst/>
            <a:rect l="0" t="0" r="0" b="0"/>
            <a:pathLst>
              <a:path w="80368" h="239437">
                <a:moveTo>
                  <a:pt x="0" y="7689"/>
                </a:moveTo>
                <a:lnTo>
                  <a:pt x="0" y="0"/>
                </a:lnTo>
                <a:lnTo>
                  <a:pt x="0" y="59698"/>
                </a:lnTo>
                <a:lnTo>
                  <a:pt x="992" y="65182"/>
                </a:lnTo>
                <a:lnTo>
                  <a:pt x="2645" y="70822"/>
                </a:lnTo>
                <a:lnTo>
                  <a:pt x="4740" y="76567"/>
                </a:lnTo>
                <a:lnTo>
                  <a:pt x="6137" y="82381"/>
                </a:lnTo>
                <a:lnTo>
                  <a:pt x="7067" y="88242"/>
                </a:lnTo>
                <a:lnTo>
                  <a:pt x="7688" y="94133"/>
                </a:lnTo>
                <a:lnTo>
                  <a:pt x="8102" y="100045"/>
                </a:lnTo>
                <a:lnTo>
                  <a:pt x="8377" y="105970"/>
                </a:lnTo>
                <a:lnTo>
                  <a:pt x="8561" y="111905"/>
                </a:lnTo>
                <a:lnTo>
                  <a:pt x="9676" y="117846"/>
                </a:lnTo>
                <a:lnTo>
                  <a:pt x="11412" y="123791"/>
                </a:lnTo>
                <a:lnTo>
                  <a:pt x="13561" y="129739"/>
                </a:lnTo>
                <a:lnTo>
                  <a:pt x="14994" y="135688"/>
                </a:lnTo>
                <a:lnTo>
                  <a:pt x="15949" y="141639"/>
                </a:lnTo>
                <a:lnTo>
                  <a:pt x="16585" y="147591"/>
                </a:lnTo>
                <a:lnTo>
                  <a:pt x="17010" y="153543"/>
                </a:lnTo>
                <a:lnTo>
                  <a:pt x="17293" y="159495"/>
                </a:lnTo>
                <a:lnTo>
                  <a:pt x="17482" y="165448"/>
                </a:lnTo>
                <a:lnTo>
                  <a:pt x="18600" y="171401"/>
                </a:lnTo>
                <a:lnTo>
                  <a:pt x="20337" y="177354"/>
                </a:lnTo>
                <a:lnTo>
                  <a:pt x="22487" y="183306"/>
                </a:lnTo>
                <a:lnTo>
                  <a:pt x="23921" y="188267"/>
                </a:lnTo>
                <a:lnTo>
                  <a:pt x="24876" y="192567"/>
                </a:lnTo>
                <a:lnTo>
                  <a:pt x="25514" y="196425"/>
                </a:lnTo>
                <a:lnTo>
                  <a:pt x="26931" y="200982"/>
                </a:lnTo>
                <a:lnTo>
                  <a:pt x="28868" y="206004"/>
                </a:lnTo>
                <a:lnTo>
                  <a:pt x="31152" y="211336"/>
                </a:lnTo>
                <a:lnTo>
                  <a:pt x="32674" y="215883"/>
                </a:lnTo>
                <a:lnTo>
                  <a:pt x="33689" y="219907"/>
                </a:lnTo>
                <a:lnTo>
                  <a:pt x="34365" y="223582"/>
                </a:lnTo>
                <a:lnTo>
                  <a:pt x="35808" y="226031"/>
                </a:lnTo>
                <a:lnTo>
                  <a:pt x="37762" y="227665"/>
                </a:lnTo>
                <a:lnTo>
                  <a:pt x="40058" y="228754"/>
                </a:lnTo>
                <a:lnTo>
                  <a:pt x="42580" y="230472"/>
                </a:lnTo>
                <a:lnTo>
                  <a:pt x="45254" y="232609"/>
                </a:lnTo>
                <a:lnTo>
                  <a:pt x="53090" y="239436"/>
                </a:lnTo>
                <a:lnTo>
                  <a:pt x="54245" y="238585"/>
                </a:lnTo>
                <a:lnTo>
                  <a:pt x="56008" y="237026"/>
                </a:lnTo>
                <a:lnTo>
                  <a:pt x="58174" y="234994"/>
                </a:lnTo>
                <a:lnTo>
                  <a:pt x="80367" y="2130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58"/>
          <p:cNvSpPr/>
          <p:nvPr/>
        </p:nvSpPr>
        <p:spPr>
          <a:xfrm>
            <a:off x="6098976" y="5760998"/>
            <a:ext cx="62509" cy="400487"/>
          </a:xfrm>
          <a:custGeom>
            <a:avLst/>
            <a:gdLst/>
            <a:ahLst/>
            <a:cxnLst/>
            <a:rect l="0" t="0" r="0" b="0"/>
            <a:pathLst>
              <a:path w="62509" h="400487">
                <a:moveTo>
                  <a:pt x="8930" y="16510"/>
                </a:moveTo>
                <a:lnTo>
                  <a:pt x="8930" y="8821"/>
                </a:lnTo>
                <a:lnTo>
                  <a:pt x="7938" y="7415"/>
                </a:lnTo>
                <a:lnTo>
                  <a:pt x="6284" y="5485"/>
                </a:lnTo>
                <a:lnTo>
                  <a:pt x="1241" y="0"/>
                </a:lnTo>
                <a:lnTo>
                  <a:pt x="827" y="542"/>
                </a:lnTo>
                <a:lnTo>
                  <a:pt x="245" y="6046"/>
                </a:lnTo>
                <a:lnTo>
                  <a:pt x="73" y="14952"/>
                </a:lnTo>
                <a:lnTo>
                  <a:pt x="0" y="115295"/>
                </a:lnTo>
                <a:lnTo>
                  <a:pt x="992" y="123047"/>
                </a:lnTo>
                <a:lnTo>
                  <a:pt x="2646" y="130198"/>
                </a:lnTo>
                <a:lnTo>
                  <a:pt x="4740" y="136951"/>
                </a:lnTo>
                <a:lnTo>
                  <a:pt x="6137" y="144429"/>
                </a:lnTo>
                <a:lnTo>
                  <a:pt x="7068" y="152390"/>
                </a:lnTo>
                <a:lnTo>
                  <a:pt x="7689" y="160675"/>
                </a:lnTo>
                <a:lnTo>
                  <a:pt x="8103" y="169174"/>
                </a:lnTo>
                <a:lnTo>
                  <a:pt x="8562" y="186556"/>
                </a:lnTo>
                <a:lnTo>
                  <a:pt x="8820" y="208335"/>
                </a:lnTo>
                <a:lnTo>
                  <a:pt x="9849" y="215831"/>
                </a:lnTo>
                <a:lnTo>
                  <a:pt x="11526" y="223804"/>
                </a:lnTo>
                <a:lnTo>
                  <a:pt x="13638" y="232097"/>
                </a:lnTo>
                <a:lnTo>
                  <a:pt x="15045" y="240601"/>
                </a:lnTo>
                <a:lnTo>
                  <a:pt x="15983" y="249247"/>
                </a:lnTo>
                <a:lnTo>
                  <a:pt x="16608" y="257989"/>
                </a:lnTo>
                <a:lnTo>
                  <a:pt x="18018" y="265800"/>
                </a:lnTo>
                <a:lnTo>
                  <a:pt x="19949" y="272992"/>
                </a:lnTo>
                <a:lnTo>
                  <a:pt x="22230" y="279772"/>
                </a:lnTo>
                <a:lnTo>
                  <a:pt x="23750" y="287267"/>
                </a:lnTo>
                <a:lnTo>
                  <a:pt x="24763" y="295242"/>
                </a:lnTo>
                <a:lnTo>
                  <a:pt x="25438" y="303534"/>
                </a:lnTo>
                <a:lnTo>
                  <a:pt x="26881" y="311046"/>
                </a:lnTo>
                <a:lnTo>
                  <a:pt x="28835" y="318039"/>
                </a:lnTo>
                <a:lnTo>
                  <a:pt x="31129" y="324685"/>
                </a:lnTo>
                <a:lnTo>
                  <a:pt x="33651" y="331101"/>
                </a:lnTo>
                <a:lnTo>
                  <a:pt x="36325" y="337362"/>
                </a:lnTo>
                <a:lnTo>
                  <a:pt x="39099" y="343520"/>
                </a:lnTo>
                <a:lnTo>
                  <a:pt x="40949" y="349611"/>
                </a:lnTo>
                <a:lnTo>
                  <a:pt x="42182" y="355655"/>
                </a:lnTo>
                <a:lnTo>
                  <a:pt x="43004" y="361669"/>
                </a:lnTo>
                <a:lnTo>
                  <a:pt x="44545" y="366670"/>
                </a:lnTo>
                <a:lnTo>
                  <a:pt x="46564" y="370997"/>
                </a:lnTo>
                <a:lnTo>
                  <a:pt x="48902" y="374873"/>
                </a:lnTo>
                <a:lnTo>
                  <a:pt x="51453" y="379442"/>
                </a:lnTo>
                <a:lnTo>
                  <a:pt x="62508" y="4004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59"/>
          <p:cNvSpPr/>
          <p:nvPr/>
        </p:nvSpPr>
        <p:spPr>
          <a:xfrm>
            <a:off x="6009788" y="5885078"/>
            <a:ext cx="473166" cy="365704"/>
          </a:xfrm>
          <a:custGeom>
            <a:avLst/>
            <a:gdLst/>
            <a:ahLst/>
            <a:cxnLst/>
            <a:rect l="0" t="0" r="0" b="0"/>
            <a:pathLst>
              <a:path w="473166" h="365704">
                <a:moveTo>
                  <a:pt x="8820" y="133531"/>
                </a:moveTo>
                <a:lnTo>
                  <a:pt x="259" y="133531"/>
                </a:lnTo>
                <a:lnTo>
                  <a:pt x="0" y="138271"/>
                </a:lnTo>
                <a:lnTo>
                  <a:pt x="955" y="139668"/>
                </a:lnTo>
                <a:lnTo>
                  <a:pt x="2585" y="140599"/>
                </a:lnTo>
                <a:lnTo>
                  <a:pt x="7041" y="141633"/>
                </a:lnTo>
                <a:lnTo>
                  <a:pt x="12329" y="142093"/>
                </a:lnTo>
                <a:lnTo>
                  <a:pt x="15128" y="143207"/>
                </a:lnTo>
                <a:lnTo>
                  <a:pt x="20884" y="147092"/>
                </a:lnTo>
                <a:lnTo>
                  <a:pt x="29396" y="149480"/>
                </a:lnTo>
                <a:lnTo>
                  <a:pt x="39793" y="151534"/>
                </a:lnTo>
                <a:lnTo>
                  <a:pt x="51029" y="155753"/>
                </a:lnTo>
                <a:lnTo>
                  <a:pt x="62637" y="160937"/>
                </a:lnTo>
                <a:lnTo>
                  <a:pt x="74411" y="165555"/>
                </a:lnTo>
                <a:lnTo>
                  <a:pt x="86258" y="167607"/>
                </a:lnTo>
                <a:lnTo>
                  <a:pt x="98138" y="168520"/>
                </a:lnTo>
                <a:lnTo>
                  <a:pt x="111025" y="169917"/>
                </a:lnTo>
                <a:lnTo>
                  <a:pt x="118629" y="171679"/>
                </a:lnTo>
                <a:lnTo>
                  <a:pt x="126674" y="173846"/>
                </a:lnTo>
                <a:lnTo>
                  <a:pt x="135015" y="175290"/>
                </a:lnTo>
                <a:lnTo>
                  <a:pt x="143551" y="176254"/>
                </a:lnTo>
                <a:lnTo>
                  <a:pt x="152219" y="176895"/>
                </a:lnTo>
                <a:lnTo>
                  <a:pt x="160974" y="178316"/>
                </a:lnTo>
                <a:lnTo>
                  <a:pt x="169789" y="180255"/>
                </a:lnTo>
                <a:lnTo>
                  <a:pt x="178640" y="182540"/>
                </a:lnTo>
                <a:lnTo>
                  <a:pt x="186526" y="184063"/>
                </a:lnTo>
                <a:lnTo>
                  <a:pt x="200580" y="185755"/>
                </a:lnTo>
                <a:lnTo>
                  <a:pt x="208097" y="185214"/>
                </a:lnTo>
                <a:lnTo>
                  <a:pt x="216086" y="183862"/>
                </a:lnTo>
                <a:lnTo>
                  <a:pt x="224388" y="181968"/>
                </a:lnTo>
                <a:lnTo>
                  <a:pt x="232899" y="180705"/>
                </a:lnTo>
                <a:lnTo>
                  <a:pt x="241550" y="179863"/>
                </a:lnTo>
                <a:lnTo>
                  <a:pt x="250294" y="179302"/>
                </a:lnTo>
                <a:lnTo>
                  <a:pt x="265301" y="178679"/>
                </a:lnTo>
                <a:lnTo>
                  <a:pt x="279577" y="177409"/>
                </a:lnTo>
                <a:lnTo>
                  <a:pt x="287552" y="175681"/>
                </a:lnTo>
                <a:lnTo>
                  <a:pt x="295844" y="173537"/>
                </a:lnTo>
                <a:lnTo>
                  <a:pt x="310351" y="171156"/>
                </a:lnTo>
                <a:lnTo>
                  <a:pt x="323412" y="169105"/>
                </a:lnTo>
                <a:lnTo>
                  <a:pt x="335832" y="164886"/>
                </a:lnTo>
                <a:lnTo>
                  <a:pt x="345320" y="159703"/>
                </a:lnTo>
                <a:lnTo>
                  <a:pt x="358886" y="151208"/>
                </a:lnTo>
                <a:lnTo>
                  <a:pt x="369789" y="144364"/>
                </a:lnTo>
                <a:lnTo>
                  <a:pt x="381249" y="134708"/>
                </a:lnTo>
                <a:lnTo>
                  <a:pt x="390310" y="126447"/>
                </a:lnTo>
                <a:lnTo>
                  <a:pt x="397645" y="118476"/>
                </a:lnTo>
                <a:lnTo>
                  <a:pt x="404212" y="108319"/>
                </a:lnTo>
                <a:lnTo>
                  <a:pt x="407793" y="99836"/>
                </a:lnTo>
                <a:lnTo>
                  <a:pt x="410376" y="91766"/>
                </a:lnTo>
                <a:lnTo>
                  <a:pt x="414832" y="81565"/>
                </a:lnTo>
                <a:lnTo>
                  <a:pt x="417473" y="73062"/>
                </a:lnTo>
                <a:lnTo>
                  <a:pt x="418647" y="64984"/>
                </a:lnTo>
                <a:lnTo>
                  <a:pt x="419169" y="54779"/>
                </a:lnTo>
                <a:lnTo>
                  <a:pt x="419462" y="42618"/>
                </a:lnTo>
                <a:lnTo>
                  <a:pt x="418511" y="39188"/>
                </a:lnTo>
                <a:lnTo>
                  <a:pt x="413425" y="29620"/>
                </a:lnTo>
                <a:lnTo>
                  <a:pt x="411887" y="23518"/>
                </a:lnTo>
                <a:lnTo>
                  <a:pt x="409493" y="20501"/>
                </a:lnTo>
                <a:lnTo>
                  <a:pt x="401540" y="14504"/>
                </a:lnTo>
                <a:lnTo>
                  <a:pt x="394038" y="11177"/>
                </a:lnTo>
                <a:lnTo>
                  <a:pt x="390647" y="10290"/>
                </a:lnTo>
                <a:lnTo>
                  <a:pt x="384235" y="6658"/>
                </a:lnTo>
                <a:lnTo>
                  <a:pt x="381136" y="4301"/>
                </a:lnTo>
                <a:lnTo>
                  <a:pt x="377085" y="2729"/>
                </a:lnTo>
                <a:lnTo>
                  <a:pt x="367294" y="983"/>
                </a:lnTo>
                <a:lnTo>
                  <a:pt x="356327" y="207"/>
                </a:lnTo>
                <a:lnTo>
                  <a:pt x="350624" y="0"/>
                </a:lnTo>
                <a:lnTo>
                  <a:pt x="345831" y="854"/>
                </a:lnTo>
                <a:lnTo>
                  <a:pt x="333351" y="5805"/>
                </a:lnTo>
                <a:lnTo>
                  <a:pt x="323051" y="7310"/>
                </a:lnTo>
                <a:lnTo>
                  <a:pt x="318518" y="9697"/>
                </a:lnTo>
                <a:lnTo>
                  <a:pt x="310837" y="17639"/>
                </a:lnTo>
                <a:lnTo>
                  <a:pt x="300934" y="28526"/>
                </a:lnTo>
                <a:lnTo>
                  <a:pt x="291715" y="38037"/>
                </a:lnTo>
                <a:lnTo>
                  <a:pt x="285695" y="46771"/>
                </a:lnTo>
                <a:lnTo>
                  <a:pt x="282700" y="51878"/>
                </a:lnTo>
                <a:lnTo>
                  <a:pt x="279373" y="62846"/>
                </a:lnTo>
                <a:lnTo>
                  <a:pt x="278486" y="68548"/>
                </a:lnTo>
                <a:lnTo>
                  <a:pt x="277894" y="74334"/>
                </a:lnTo>
                <a:lnTo>
                  <a:pt x="277500" y="80176"/>
                </a:lnTo>
                <a:lnTo>
                  <a:pt x="277237" y="86054"/>
                </a:lnTo>
                <a:lnTo>
                  <a:pt x="276945" y="97878"/>
                </a:lnTo>
                <a:lnTo>
                  <a:pt x="276758" y="126378"/>
                </a:lnTo>
                <a:lnTo>
                  <a:pt x="277735" y="133723"/>
                </a:lnTo>
                <a:lnTo>
                  <a:pt x="279377" y="140605"/>
                </a:lnTo>
                <a:lnTo>
                  <a:pt x="281465" y="147176"/>
                </a:lnTo>
                <a:lnTo>
                  <a:pt x="283850" y="153542"/>
                </a:lnTo>
                <a:lnTo>
                  <a:pt x="286431" y="159770"/>
                </a:lnTo>
                <a:lnTo>
                  <a:pt x="289144" y="165906"/>
                </a:lnTo>
                <a:lnTo>
                  <a:pt x="291945" y="172974"/>
                </a:lnTo>
                <a:lnTo>
                  <a:pt x="297703" y="188764"/>
                </a:lnTo>
                <a:lnTo>
                  <a:pt x="300628" y="196150"/>
                </a:lnTo>
                <a:lnTo>
                  <a:pt x="303570" y="203058"/>
                </a:lnTo>
                <a:lnTo>
                  <a:pt x="306523" y="209648"/>
                </a:lnTo>
                <a:lnTo>
                  <a:pt x="310477" y="217018"/>
                </a:lnTo>
                <a:lnTo>
                  <a:pt x="315096" y="224907"/>
                </a:lnTo>
                <a:lnTo>
                  <a:pt x="320161" y="233144"/>
                </a:lnTo>
                <a:lnTo>
                  <a:pt x="324529" y="240620"/>
                </a:lnTo>
                <a:lnTo>
                  <a:pt x="332029" y="254217"/>
                </a:lnTo>
                <a:lnTo>
                  <a:pt x="336410" y="260621"/>
                </a:lnTo>
                <a:lnTo>
                  <a:pt x="341315" y="266875"/>
                </a:lnTo>
                <a:lnTo>
                  <a:pt x="346569" y="273029"/>
                </a:lnTo>
                <a:lnTo>
                  <a:pt x="351065" y="279115"/>
                </a:lnTo>
                <a:lnTo>
                  <a:pt x="355053" y="285157"/>
                </a:lnTo>
                <a:lnTo>
                  <a:pt x="358705" y="291170"/>
                </a:lnTo>
                <a:lnTo>
                  <a:pt x="363124" y="297163"/>
                </a:lnTo>
                <a:lnTo>
                  <a:pt x="368054" y="303142"/>
                </a:lnTo>
                <a:lnTo>
                  <a:pt x="378824" y="314086"/>
                </a:lnTo>
                <a:lnTo>
                  <a:pt x="390225" y="322257"/>
                </a:lnTo>
                <a:lnTo>
                  <a:pt x="403059" y="332435"/>
                </a:lnTo>
                <a:lnTo>
                  <a:pt x="412572" y="338680"/>
                </a:lnTo>
                <a:lnTo>
                  <a:pt x="426438" y="347774"/>
                </a:lnTo>
                <a:lnTo>
                  <a:pt x="436830" y="356753"/>
                </a:lnTo>
                <a:lnTo>
                  <a:pt x="440012" y="359736"/>
                </a:lnTo>
                <a:lnTo>
                  <a:pt x="443125" y="361725"/>
                </a:lnTo>
                <a:lnTo>
                  <a:pt x="449230" y="363935"/>
                </a:lnTo>
                <a:lnTo>
                  <a:pt x="457897" y="364917"/>
                </a:lnTo>
                <a:lnTo>
                  <a:pt x="473165" y="36570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60"/>
          <p:cNvSpPr/>
          <p:nvPr/>
        </p:nvSpPr>
        <p:spPr>
          <a:xfrm>
            <a:off x="4071947" y="5232796"/>
            <a:ext cx="26780" cy="285751"/>
          </a:xfrm>
          <a:custGeom>
            <a:avLst/>
            <a:gdLst/>
            <a:ahLst/>
            <a:cxnLst/>
            <a:rect l="0" t="0" r="0" b="0"/>
            <a:pathLst>
              <a:path w="26780" h="285751">
                <a:moveTo>
                  <a:pt x="17849" y="0"/>
                </a:moveTo>
                <a:lnTo>
                  <a:pt x="17849" y="20991"/>
                </a:lnTo>
                <a:lnTo>
                  <a:pt x="16857" y="23916"/>
                </a:lnTo>
                <a:lnTo>
                  <a:pt x="15204" y="26858"/>
                </a:lnTo>
                <a:lnTo>
                  <a:pt x="13109" y="29812"/>
                </a:lnTo>
                <a:lnTo>
                  <a:pt x="11713" y="33765"/>
                </a:lnTo>
                <a:lnTo>
                  <a:pt x="10782" y="38385"/>
                </a:lnTo>
                <a:lnTo>
                  <a:pt x="10161" y="43450"/>
                </a:lnTo>
                <a:lnTo>
                  <a:pt x="9747" y="48810"/>
                </a:lnTo>
                <a:lnTo>
                  <a:pt x="9472" y="54369"/>
                </a:lnTo>
                <a:lnTo>
                  <a:pt x="9165" y="65836"/>
                </a:lnTo>
                <a:lnTo>
                  <a:pt x="8929" y="117864"/>
                </a:lnTo>
                <a:lnTo>
                  <a:pt x="7934" y="125209"/>
                </a:lnTo>
                <a:lnTo>
                  <a:pt x="6278" y="132090"/>
                </a:lnTo>
                <a:lnTo>
                  <a:pt x="4182" y="138661"/>
                </a:lnTo>
                <a:lnTo>
                  <a:pt x="2785" y="145027"/>
                </a:lnTo>
                <a:lnTo>
                  <a:pt x="1853" y="151255"/>
                </a:lnTo>
                <a:lnTo>
                  <a:pt x="1232" y="157392"/>
                </a:lnTo>
                <a:lnTo>
                  <a:pt x="818" y="164459"/>
                </a:lnTo>
                <a:lnTo>
                  <a:pt x="358" y="180249"/>
                </a:lnTo>
                <a:lnTo>
                  <a:pt x="62" y="201374"/>
                </a:lnTo>
                <a:lnTo>
                  <a:pt x="0" y="229452"/>
                </a:lnTo>
                <a:lnTo>
                  <a:pt x="989" y="234327"/>
                </a:lnTo>
                <a:lnTo>
                  <a:pt x="2640" y="238570"/>
                </a:lnTo>
                <a:lnTo>
                  <a:pt x="4733" y="242390"/>
                </a:lnTo>
                <a:lnTo>
                  <a:pt x="6128" y="245930"/>
                </a:lnTo>
                <a:lnTo>
                  <a:pt x="7059" y="249282"/>
                </a:lnTo>
                <a:lnTo>
                  <a:pt x="7679" y="252508"/>
                </a:lnTo>
                <a:lnTo>
                  <a:pt x="8368" y="258739"/>
                </a:lnTo>
                <a:lnTo>
                  <a:pt x="8552" y="261789"/>
                </a:lnTo>
                <a:lnTo>
                  <a:pt x="9667" y="264815"/>
                </a:lnTo>
                <a:lnTo>
                  <a:pt x="11402" y="267825"/>
                </a:lnTo>
                <a:lnTo>
                  <a:pt x="13551" y="270824"/>
                </a:lnTo>
                <a:lnTo>
                  <a:pt x="14984" y="273815"/>
                </a:lnTo>
                <a:lnTo>
                  <a:pt x="15939" y="276801"/>
                </a:lnTo>
                <a:lnTo>
                  <a:pt x="17738" y="285227"/>
                </a:lnTo>
                <a:lnTo>
                  <a:pt x="18767" y="285401"/>
                </a:lnTo>
                <a:lnTo>
                  <a:pt x="20446" y="285517"/>
                </a:lnTo>
                <a:lnTo>
                  <a:pt x="26779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61"/>
          <p:cNvSpPr/>
          <p:nvPr/>
        </p:nvSpPr>
        <p:spPr>
          <a:xfrm>
            <a:off x="4027289" y="5179261"/>
            <a:ext cx="303610" cy="330357"/>
          </a:xfrm>
          <a:custGeom>
            <a:avLst/>
            <a:gdLst/>
            <a:ahLst/>
            <a:cxnLst/>
            <a:rect l="0" t="0" r="0" b="0"/>
            <a:pathLst>
              <a:path w="303610" h="330357">
                <a:moveTo>
                  <a:pt x="0" y="71395"/>
                </a:moveTo>
                <a:lnTo>
                  <a:pt x="14221" y="52433"/>
                </a:lnTo>
                <a:lnTo>
                  <a:pt x="20394" y="45855"/>
                </a:lnTo>
                <a:lnTo>
                  <a:pt x="26494" y="40478"/>
                </a:lnTo>
                <a:lnTo>
                  <a:pt x="32546" y="35900"/>
                </a:lnTo>
                <a:lnTo>
                  <a:pt x="38564" y="31857"/>
                </a:lnTo>
                <a:lnTo>
                  <a:pt x="44561" y="28169"/>
                </a:lnTo>
                <a:lnTo>
                  <a:pt x="50543" y="24718"/>
                </a:lnTo>
                <a:lnTo>
                  <a:pt x="56515" y="22418"/>
                </a:lnTo>
                <a:lnTo>
                  <a:pt x="62482" y="20884"/>
                </a:lnTo>
                <a:lnTo>
                  <a:pt x="68443" y="19861"/>
                </a:lnTo>
                <a:lnTo>
                  <a:pt x="74402" y="18188"/>
                </a:lnTo>
                <a:lnTo>
                  <a:pt x="80359" y="16080"/>
                </a:lnTo>
                <a:lnTo>
                  <a:pt x="86314" y="13682"/>
                </a:lnTo>
                <a:lnTo>
                  <a:pt x="92270" y="11091"/>
                </a:lnTo>
                <a:lnTo>
                  <a:pt x="104178" y="5567"/>
                </a:lnTo>
                <a:lnTo>
                  <a:pt x="110131" y="3697"/>
                </a:lnTo>
                <a:lnTo>
                  <a:pt x="116085" y="2451"/>
                </a:lnTo>
                <a:lnTo>
                  <a:pt x="122038" y="1620"/>
                </a:lnTo>
                <a:lnTo>
                  <a:pt x="127992" y="1065"/>
                </a:lnTo>
                <a:lnTo>
                  <a:pt x="133945" y="696"/>
                </a:lnTo>
                <a:lnTo>
                  <a:pt x="144859" y="285"/>
                </a:lnTo>
                <a:lnTo>
                  <a:pt x="153017" y="103"/>
                </a:lnTo>
                <a:lnTo>
                  <a:pt x="167928" y="0"/>
                </a:lnTo>
                <a:lnTo>
                  <a:pt x="172475" y="978"/>
                </a:lnTo>
                <a:lnTo>
                  <a:pt x="180173" y="4710"/>
                </a:lnTo>
                <a:lnTo>
                  <a:pt x="189548" y="7031"/>
                </a:lnTo>
                <a:lnTo>
                  <a:pt x="194826" y="7650"/>
                </a:lnTo>
                <a:lnTo>
                  <a:pt x="199337" y="9054"/>
                </a:lnTo>
                <a:lnTo>
                  <a:pt x="206995" y="13261"/>
                </a:lnTo>
                <a:lnTo>
                  <a:pt x="213706" y="15791"/>
                </a:lnTo>
                <a:lnTo>
                  <a:pt x="216885" y="16467"/>
                </a:lnTo>
                <a:lnTo>
                  <a:pt x="223062" y="19863"/>
                </a:lnTo>
                <a:lnTo>
                  <a:pt x="226099" y="22157"/>
                </a:lnTo>
                <a:lnTo>
                  <a:pt x="228123" y="24679"/>
                </a:lnTo>
                <a:lnTo>
                  <a:pt x="229472" y="27352"/>
                </a:lnTo>
                <a:lnTo>
                  <a:pt x="230372" y="30127"/>
                </a:lnTo>
                <a:lnTo>
                  <a:pt x="234018" y="35856"/>
                </a:lnTo>
                <a:lnTo>
                  <a:pt x="236379" y="38772"/>
                </a:lnTo>
                <a:lnTo>
                  <a:pt x="237953" y="41709"/>
                </a:lnTo>
                <a:lnTo>
                  <a:pt x="241160" y="50582"/>
                </a:lnTo>
                <a:lnTo>
                  <a:pt x="245427" y="56523"/>
                </a:lnTo>
                <a:lnTo>
                  <a:pt x="245969" y="60488"/>
                </a:lnTo>
                <a:lnTo>
                  <a:pt x="243926" y="70185"/>
                </a:lnTo>
                <a:lnTo>
                  <a:pt x="241938" y="77320"/>
                </a:lnTo>
                <a:lnTo>
                  <a:pt x="241473" y="84281"/>
                </a:lnTo>
                <a:lnTo>
                  <a:pt x="241349" y="88915"/>
                </a:lnTo>
                <a:lnTo>
                  <a:pt x="240274" y="92997"/>
                </a:lnTo>
                <a:lnTo>
                  <a:pt x="236434" y="100178"/>
                </a:lnTo>
                <a:lnTo>
                  <a:pt x="228774" y="106677"/>
                </a:lnTo>
                <a:lnTo>
                  <a:pt x="219747" y="112873"/>
                </a:lnTo>
                <a:lnTo>
                  <a:pt x="212428" y="118933"/>
                </a:lnTo>
                <a:lnTo>
                  <a:pt x="203222" y="127580"/>
                </a:lnTo>
                <a:lnTo>
                  <a:pt x="197989" y="132664"/>
                </a:lnTo>
                <a:lnTo>
                  <a:pt x="192516" y="137046"/>
                </a:lnTo>
                <a:lnTo>
                  <a:pt x="186883" y="140959"/>
                </a:lnTo>
                <a:lnTo>
                  <a:pt x="181143" y="144560"/>
                </a:lnTo>
                <a:lnTo>
                  <a:pt x="175332" y="147953"/>
                </a:lnTo>
                <a:lnTo>
                  <a:pt x="169474" y="151207"/>
                </a:lnTo>
                <a:lnTo>
                  <a:pt x="163584" y="154368"/>
                </a:lnTo>
                <a:lnTo>
                  <a:pt x="157673" y="158460"/>
                </a:lnTo>
                <a:lnTo>
                  <a:pt x="151748" y="163173"/>
                </a:lnTo>
                <a:lnTo>
                  <a:pt x="145814" y="168299"/>
                </a:lnTo>
                <a:lnTo>
                  <a:pt x="139873" y="172708"/>
                </a:lnTo>
                <a:lnTo>
                  <a:pt x="133929" y="176640"/>
                </a:lnTo>
                <a:lnTo>
                  <a:pt x="127981" y="180254"/>
                </a:lnTo>
                <a:lnTo>
                  <a:pt x="122031" y="184647"/>
                </a:lnTo>
                <a:lnTo>
                  <a:pt x="116080" y="189560"/>
                </a:lnTo>
                <a:lnTo>
                  <a:pt x="110129" y="194821"/>
                </a:lnTo>
                <a:lnTo>
                  <a:pt x="104177" y="199319"/>
                </a:lnTo>
                <a:lnTo>
                  <a:pt x="98225" y="203310"/>
                </a:lnTo>
                <a:lnTo>
                  <a:pt x="92272" y="206964"/>
                </a:lnTo>
                <a:lnTo>
                  <a:pt x="86319" y="210391"/>
                </a:lnTo>
                <a:lnTo>
                  <a:pt x="74413" y="216846"/>
                </a:lnTo>
                <a:lnTo>
                  <a:pt x="65153" y="223021"/>
                </a:lnTo>
                <a:lnTo>
                  <a:pt x="57730" y="229073"/>
                </a:lnTo>
                <a:lnTo>
                  <a:pt x="51124" y="235071"/>
                </a:lnTo>
                <a:lnTo>
                  <a:pt x="41826" y="244025"/>
                </a:lnTo>
                <a:lnTo>
                  <a:pt x="38798" y="246013"/>
                </a:lnTo>
                <a:lnTo>
                  <a:pt x="32788" y="248222"/>
                </a:lnTo>
                <a:lnTo>
                  <a:pt x="30788" y="249802"/>
                </a:lnTo>
                <a:lnTo>
                  <a:pt x="29455" y="251849"/>
                </a:lnTo>
                <a:lnTo>
                  <a:pt x="27315" y="257522"/>
                </a:lnTo>
                <a:lnTo>
                  <a:pt x="28132" y="258979"/>
                </a:lnTo>
                <a:lnTo>
                  <a:pt x="34523" y="266484"/>
                </a:lnTo>
                <a:lnTo>
                  <a:pt x="35914" y="266939"/>
                </a:lnTo>
                <a:lnTo>
                  <a:pt x="40105" y="267444"/>
                </a:lnTo>
                <a:lnTo>
                  <a:pt x="47921" y="270314"/>
                </a:lnTo>
                <a:lnTo>
                  <a:pt x="57017" y="273905"/>
                </a:lnTo>
                <a:lnTo>
                  <a:pt x="64367" y="275501"/>
                </a:lnTo>
                <a:lnTo>
                  <a:pt x="73586" y="278856"/>
                </a:lnTo>
                <a:lnTo>
                  <a:pt x="78823" y="281140"/>
                </a:lnTo>
                <a:lnTo>
                  <a:pt x="84299" y="282662"/>
                </a:lnTo>
                <a:lnTo>
                  <a:pt x="89933" y="283678"/>
                </a:lnTo>
                <a:lnTo>
                  <a:pt x="95674" y="284354"/>
                </a:lnTo>
                <a:lnTo>
                  <a:pt x="101486" y="284805"/>
                </a:lnTo>
                <a:lnTo>
                  <a:pt x="107345" y="285106"/>
                </a:lnTo>
                <a:lnTo>
                  <a:pt x="113235" y="285306"/>
                </a:lnTo>
                <a:lnTo>
                  <a:pt x="118154" y="286432"/>
                </a:lnTo>
                <a:lnTo>
                  <a:pt x="126265" y="290329"/>
                </a:lnTo>
                <a:lnTo>
                  <a:pt x="130809" y="291765"/>
                </a:lnTo>
                <a:lnTo>
                  <a:pt x="135823" y="292722"/>
                </a:lnTo>
                <a:lnTo>
                  <a:pt x="141150" y="293361"/>
                </a:lnTo>
                <a:lnTo>
                  <a:pt x="146686" y="294778"/>
                </a:lnTo>
                <a:lnTo>
                  <a:pt x="152361" y="296715"/>
                </a:lnTo>
                <a:lnTo>
                  <a:pt x="158128" y="298999"/>
                </a:lnTo>
                <a:lnTo>
                  <a:pt x="163958" y="300521"/>
                </a:lnTo>
                <a:lnTo>
                  <a:pt x="169828" y="301537"/>
                </a:lnTo>
                <a:lnTo>
                  <a:pt x="175726" y="302213"/>
                </a:lnTo>
                <a:lnTo>
                  <a:pt x="181643" y="303657"/>
                </a:lnTo>
                <a:lnTo>
                  <a:pt x="187572" y="305611"/>
                </a:lnTo>
                <a:lnTo>
                  <a:pt x="193509" y="307906"/>
                </a:lnTo>
                <a:lnTo>
                  <a:pt x="202751" y="310456"/>
                </a:lnTo>
                <a:lnTo>
                  <a:pt x="211158" y="311589"/>
                </a:lnTo>
                <a:lnTo>
                  <a:pt x="216178" y="311892"/>
                </a:lnTo>
                <a:lnTo>
                  <a:pt x="221509" y="312093"/>
                </a:lnTo>
                <a:lnTo>
                  <a:pt x="226056" y="313220"/>
                </a:lnTo>
                <a:lnTo>
                  <a:pt x="233753" y="317118"/>
                </a:lnTo>
                <a:lnTo>
                  <a:pt x="243127" y="319511"/>
                </a:lnTo>
                <a:lnTo>
                  <a:pt x="248405" y="320149"/>
                </a:lnTo>
                <a:lnTo>
                  <a:pt x="256915" y="320859"/>
                </a:lnTo>
                <a:lnTo>
                  <a:pt x="260573" y="321048"/>
                </a:lnTo>
                <a:lnTo>
                  <a:pt x="264004" y="322166"/>
                </a:lnTo>
                <a:lnTo>
                  <a:pt x="270463" y="326054"/>
                </a:lnTo>
                <a:lnTo>
                  <a:pt x="276640" y="328444"/>
                </a:lnTo>
                <a:lnTo>
                  <a:pt x="283950" y="329978"/>
                </a:lnTo>
                <a:lnTo>
                  <a:pt x="290242" y="330188"/>
                </a:lnTo>
                <a:lnTo>
                  <a:pt x="303609" y="3303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62"/>
          <p:cNvSpPr/>
          <p:nvPr/>
        </p:nvSpPr>
        <p:spPr>
          <a:xfrm>
            <a:off x="4411265" y="5322093"/>
            <a:ext cx="160736" cy="214301"/>
          </a:xfrm>
          <a:custGeom>
            <a:avLst/>
            <a:gdLst/>
            <a:ahLst/>
            <a:cxnLst/>
            <a:rect l="0" t="0" r="0" b="0"/>
            <a:pathLst>
              <a:path w="160736" h="214301">
                <a:moveTo>
                  <a:pt x="0" y="0"/>
                </a:moveTo>
                <a:lnTo>
                  <a:pt x="0" y="21250"/>
                </a:lnTo>
                <a:lnTo>
                  <a:pt x="992" y="26073"/>
                </a:lnTo>
                <a:lnTo>
                  <a:pt x="2646" y="32265"/>
                </a:lnTo>
                <a:lnTo>
                  <a:pt x="4741" y="39369"/>
                </a:lnTo>
                <a:lnTo>
                  <a:pt x="7129" y="45098"/>
                </a:lnTo>
                <a:lnTo>
                  <a:pt x="9713" y="49909"/>
                </a:lnTo>
                <a:lnTo>
                  <a:pt x="12429" y="54109"/>
                </a:lnTo>
                <a:lnTo>
                  <a:pt x="14239" y="58893"/>
                </a:lnTo>
                <a:lnTo>
                  <a:pt x="15446" y="64067"/>
                </a:lnTo>
                <a:lnTo>
                  <a:pt x="16250" y="69500"/>
                </a:lnTo>
                <a:lnTo>
                  <a:pt x="16787" y="74115"/>
                </a:lnTo>
                <a:lnTo>
                  <a:pt x="17144" y="78183"/>
                </a:lnTo>
                <a:lnTo>
                  <a:pt x="17383" y="81888"/>
                </a:lnTo>
                <a:lnTo>
                  <a:pt x="17542" y="86342"/>
                </a:lnTo>
                <a:lnTo>
                  <a:pt x="17765" y="102092"/>
                </a:lnTo>
                <a:lnTo>
                  <a:pt x="17818" y="113504"/>
                </a:lnTo>
                <a:lnTo>
                  <a:pt x="18824" y="118334"/>
                </a:lnTo>
                <a:lnTo>
                  <a:pt x="20487" y="122546"/>
                </a:lnTo>
                <a:lnTo>
                  <a:pt x="22588" y="126346"/>
                </a:lnTo>
                <a:lnTo>
                  <a:pt x="23988" y="129871"/>
                </a:lnTo>
                <a:lnTo>
                  <a:pt x="25544" y="136434"/>
                </a:lnTo>
                <a:lnTo>
                  <a:pt x="26951" y="140565"/>
                </a:lnTo>
                <a:lnTo>
                  <a:pt x="28882" y="145305"/>
                </a:lnTo>
                <a:lnTo>
                  <a:pt x="31161" y="150448"/>
                </a:lnTo>
                <a:lnTo>
                  <a:pt x="32680" y="154869"/>
                </a:lnTo>
                <a:lnTo>
                  <a:pt x="33693" y="158808"/>
                </a:lnTo>
                <a:lnTo>
                  <a:pt x="34368" y="162427"/>
                </a:lnTo>
                <a:lnTo>
                  <a:pt x="35119" y="169093"/>
                </a:lnTo>
                <a:lnTo>
                  <a:pt x="35319" y="172260"/>
                </a:lnTo>
                <a:lnTo>
                  <a:pt x="35541" y="181071"/>
                </a:lnTo>
                <a:lnTo>
                  <a:pt x="35600" y="186198"/>
                </a:lnTo>
                <a:lnTo>
                  <a:pt x="36632" y="189617"/>
                </a:lnTo>
                <a:lnTo>
                  <a:pt x="38312" y="191895"/>
                </a:lnTo>
                <a:lnTo>
                  <a:pt x="40424" y="193415"/>
                </a:lnTo>
                <a:lnTo>
                  <a:pt x="41832" y="195420"/>
                </a:lnTo>
                <a:lnTo>
                  <a:pt x="43397" y="200293"/>
                </a:lnTo>
                <a:lnTo>
                  <a:pt x="44092" y="205767"/>
                </a:lnTo>
                <a:lnTo>
                  <a:pt x="44647" y="214293"/>
                </a:lnTo>
                <a:lnTo>
                  <a:pt x="44647" y="214300"/>
                </a:lnTo>
                <a:lnTo>
                  <a:pt x="44649" y="193063"/>
                </a:lnTo>
                <a:lnTo>
                  <a:pt x="43656" y="190224"/>
                </a:lnTo>
                <a:lnTo>
                  <a:pt x="39908" y="184424"/>
                </a:lnTo>
                <a:lnTo>
                  <a:pt x="37581" y="178539"/>
                </a:lnTo>
                <a:lnTo>
                  <a:pt x="36546" y="172616"/>
                </a:lnTo>
                <a:lnTo>
                  <a:pt x="36087" y="166677"/>
                </a:lnTo>
                <a:lnTo>
                  <a:pt x="35882" y="158084"/>
                </a:lnTo>
                <a:lnTo>
                  <a:pt x="35729" y="131336"/>
                </a:lnTo>
                <a:lnTo>
                  <a:pt x="36718" y="127245"/>
                </a:lnTo>
                <a:lnTo>
                  <a:pt x="38369" y="122533"/>
                </a:lnTo>
                <a:lnTo>
                  <a:pt x="40462" y="117408"/>
                </a:lnTo>
                <a:lnTo>
                  <a:pt x="41858" y="112998"/>
                </a:lnTo>
                <a:lnTo>
                  <a:pt x="42788" y="109067"/>
                </a:lnTo>
                <a:lnTo>
                  <a:pt x="43408" y="105453"/>
                </a:lnTo>
                <a:lnTo>
                  <a:pt x="44814" y="101060"/>
                </a:lnTo>
                <a:lnTo>
                  <a:pt x="46743" y="96147"/>
                </a:lnTo>
                <a:lnTo>
                  <a:pt x="49021" y="90887"/>
                </a:lnTo>
                <a:lnTo>
                  <a:pt x="54199" y="79751"/>
                </a:lnTo>
                <a:lnTo>
                  <a:pt x="56969" y="74004"/>
                </a:lnTo>
                <a:lnTo>
                  <a:pt x="59807" y="69180"/>
                </a:lnTo>
                <a:lnTo>
                  <a:pt x="62692" y="64971"/>
                </a:lnTo>
                <a:lnTo>
                  <a:pt x="65607" y="61173"/>
                </a:lnTo>
                <a:lnTo>
                  <a:pt x="68543" y="57650"/>
                </a:lnTo>
                <a:lnTo>
                  <a:pt x="71492" y="54308"/>
                </a:lnTo>
                <a:lnTo>
                  <a:pt x="74451" y="51088"/>
                </a:lnTo>
                <a:lnTo>
                  <a:pt x="78407" y="47949"/>
                </a:lnTo>
                <a:lnTo>
                  <a:pt x="83030" y="44865"/>
                </a:lnTo>
                <a:lnTo>
                  <a:pt x="88095" y="41816"/>
                </a:lnTo>
                <a:lnTo>
                  <a:pt x="92465" y="37799"/>
                </a:lnTo>
                <a:lnTo>
                  <a:pt x="96370" y="33137"/>
                </a:lnTo>
                <a:lnTo>
                  <a:pt x="99965" y="28045"/>
                </a:lnTo>
                <a:lnTo>
                  <a:pt x="103355" y="23658"/>
                </a:lnTo>
                <a:lnTo>
                  <a:pt x="106606" y="19741"/>
                </a:lnTo>
                <a:lnTo>
                  <a:pt x="109766" y="16137"/>
                </a:lnTo>
                <a:lnTo>
                  <a:pt x="113857" y="13734"/>
                </a:lnTo>
                <a:lnTo>
                  <a:pt x="118569" y="12133"/>
                </a:lnTo>
                <a:lnTo>
                  <a:pt x="123695" y="11065"/>
                </a:lnTo>
                <a:lnTo>
                  <a:pt x="128104" y="10353"/>
                </a:lnTo>
                <a:lnTo>
                  <a:pt x="132035" y="9879"/>
                </a:lnTo>
                <a:lnTo>
                  <a:pt x="135648" y="9563"/>
                </a:lnTo>
                <a:lnTo>
                  <a:pt x="140042" y="9352"/>
                </a:lnTo>
                <a:lnTo>
                  <a:pt x="16073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63"/>
          <p:cNvSpPr/>
          <p:nvPr/>
        </p:nvSpPr>
        <p:spPr>
          <a:xfrm>
            <a:off x="4777382" y="5384601"/>
            <a:ext cx="250033" cy="25548"/>
          </a:xfrm>
          <a:custGeom>
            <a:avLst/>
            <a:gdLst/>
            <a:ahLst/>
            <a:cxnLst/>
            <a:rect l="0" t="0" r="0" b="0"/>
            <a:pathLst>
              <a:path w="250033" h="25548">
                <a:moveTo>
                  <a:pt x="0" y="0"/>
                </a:moveTo>
                <a:lnTo>
                  <a:pt x="7689" y="7689"/>
                </a:lnTo>
                <a:lnTo>
                  <a:pt x="11024" y="8378"/>
                </a:lnTo>
                <a:lnTo>
                  <a:pt x="18481" y="8766"/>
                </a:lnTo>
                <a:lnTo>
                  <a:pt x="21250" y="8821"/>
                </a:lnTo>
                <a:lnTo>
                  <a:pt x="24089" y="9849"/>
                </a:lnTo>
                <a:lnTo>
                  <a:pt x="26973" y="11527"/>
                </a:lnTo>
                <a:lnTo>
                  <a:pt x="29889" y="13638"/>
                </a:lnTo>
                <a:lnTo>
                  <a:pt x="32824" y="15045"/>
                </a:lnTo>
                <a:lnTo>
                  <a:pt x="35774" y="15983"/>
                </a:lnTo>
                <a:lnTo>
                  <a:pt x="38732" y="16608"/>
                </a:lnTo>
                <a:lnTo>
                  <a:pt x="42689" y="17025"/>
                </a:lnTo>
                <a:lnTo>
                  <a:pt x="47311" y="17303"/>
                </a:lnTo>
                <a:lnTo>
                  <a:pt x="56746" y="17612"/>
                </a:lnTo>
                <a:lnTo>
                  <a:pt x="68628" y="17786"/>
                </a:lnTo>
                <a:lnTo>
                  <a:pt x="113233" y="17857"/>
                </a:lnTo>
                <a:lnTo>
                  <a:pt x="119144" y="18850"/>
                </a:lnTo>
                <a:lnTo>
                  <a:pt x="125071" y="20504"/>
                </a:lnTo>
                <a:lnTo>
                  <a:pt x="131006" y="22599"/>
                </a:lnTo>
                <a:lnTo>
                  <a:pt x="136947" y="23995"/>
                </a:lnTo>
                <a:lnTo>
                  <a:pt x="142891" y="24926"/>
                </a:lnTo>
                <a:lnTo>
                  <a:pt x="148839" y="25547"/>
                </a:lnTo>
                <a:lnTo>
                  <a:pt x="153796" y="24969"/>
                </a:lnTo>
                <a:lnTo>
                  <a:pt x="158093" y="23591"/>
                </a:lnTo>
                <a:lnTo>
                  <a:pt x="161951" y="21681"/>
                </a:lnTo>
                <a:lnTo>
                  <a:pt x="166506" y="20407"/>
                </a:lnTo>
                <a:lnTo>
                  <a:pt x="171528" y="19557"/>
                </a:lnTo>
                <a:lnTo>
                  <a:pt x="176860" y="18992"/>
                </a:lnTo>
                <a:lnTo>
                  <a:pt x="182399" y="18614"/>
                </a:lnTo>
                <a:lnTo>
                  <a:pt x="188076" y="18363"/>
                </a:lnTo>
                <a:lnTo>
                  <a:pt x="202901" y="18009"/>
                </a:lnTo>
                <a:lnTo>
                  <a:pt x="250032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64"/>
          <p:cNvSpPr/>
          <p:nvPr/>
        </p:nvSpPr>
        <p:spPr>
          <a:xfrm>
            <a:off x="5322093" y="5286375"/>
            <a:ext cx="44650" cy="339329"/>
          </a:xfrm>
          <a:custGeom>
            <a:avLst/>
            <a:gdLst/>
            <a:ahLst/>
            <a:cxnLst/>
            <a:rect l="0" t="0" r="0" b="0"/>
            <a:pathLst>
              <a:path w="44650" h="339329">
                <a:moveTo>
                  <a:pt x="0" y="0"/>
                </a:moveTo>
                <a:lnTo>
                  <a:pt x="0" y="52369"/>
                </a:lnTo>
                <a:lnTo>
                  <a:pt x="992" y="57733"/>
                </a:lnTo>
                <a:lnTo>
                  <a:pt x="2646" y="63293"/>
                </a:lnTo>
                <a:lnTo>
                  <a:pt x="4740" y="68984"/>
                </a:lnTo>
                <a:lnTo>
                  <a:pt x="6137" y="74763"/>
                </a:lnTo>
                <a:lnTo>
                  <a:pt x="7068" y="80600"/>
                </a:lnTo>
                <a:lnTo>
                  <a:pt x="7689" y="86475"/>
                </a:lnTo>
                <a:lnTo>
                  <a:pt x="8378" y="95649"/>
                </a:lnTo>
                <a:lnTo>
                  <a:pt x="8685" y="104026"/>
                </a:lnTo>
                <a:lnTo>
                  <a:pt x="8821" y="114364"/>
                </a:lnTo>
                <a:lnTo>
                  <a:pt x="9849" y="120891"/>
                </a:lnTo>
                <a:lnTo>
                  <a:pt x="11527" y="128218"/>
                </a:lnTo>
                <a:lnTo>
                  <a:pt x="13638" y="136080"/>
                </a:lnTo>
                <a:lnTo>
                  <a:pt x="15045" y="143306"/>
                </a:lnTo>
                <a:lnTo>
                  <a:pt x="15983" y="150107"/>
                </a:lnTo>
                <a:lnTo>
                  <a:pt x="16609" y="156626"/>
                </a:lnTo>
                <a:lnTo>
                  <a:pt x="17026" y="162957"/>
                </a:lnTo>
                <a:lnTo>
                  <a:pt x="17304" y="169160"/>
                </a:lnTo>
                <a:lnTo>
                  <a:pt x="17489" y="175282"/>
                </a:lnTo>
                <a:lnTo>
                  <a:pt x="18605" y="181346"/>
                </a:lnTo>
                <a:lnTo>
                  <a:pt x="20340" y="187374"/>
                </a:lnTo>
                <a:lnTo>
                  <a:pt x="22490" y="193376"/>
                </a:lnTo>
                <a:lnTo>
                  <a:pt x="23923" y="199363"/>
                </a:lnTo>
                <a:lnTo>
                  <a:pt x="24879" y="205338"/>
                </a:lnTo>
                <a:lnTo>
                  <a:pt x="25516" y="211306"/>
                </a:lnTo>
                <a:lnTo>
                  <a:pt x="25940" y="217269"/>
                </a:lnTo>
                <a:lnTo>
                  <a:pt x="26223" y="223229"/>
                </a:lnTo>
                <a:lnTo>
                  <a:pt x="26411" y="229186"/>
                </a:lnTo>
                <a:lnTo>
                  <a:pt x="27530" y="235143"/>
                </a:lnTo>
                <a:lnTo>
                  <a:pt x="29267" y="241097"/>
                </a:lnTo>
                <a:lnTo>
                  <a:pt x="31418" y="247051"/>
                </a:lnTo>
                <a:lnTo>
                  <a:pt x="32852" y="252014"/>
                </a:lnTo>
                <a:lnTo>
                  <a:pt x="33807" y="256313"/>
                </a:lnTo>
                <a:lnTo>
                  <a:pt x="34869" y="264729"/>
                </a:lnTo>
                <a:lnTo>
                  <a:pt x="35341" y="275084"/>
                </a:lnTo>
                <a:lnTo>
                  <a:pt x="36460" y="279632"/>
                </a:lnTo>
                <a:lnTo>
                  <a:pt x="38197" y="283655"/>
                </a:lnTo>
                <a:lnTo>
                  <a:pt x="40347" y="287330"/>
                </a:lnTo>
                <a:lnTo>
                  <a:pt x="41781" y="291764"/>
                </a:lnTo>
                <a:lnTo>
                  <a:pt x="42737" y="296705"/>
                </a:lnTo>
                <a:lnTo>
                  <a:pt x="43799" y="306493"/>
                </a:lnTo>
                <a:lnTo>
                  <a:pt x="44271" y="314151"/>
                </a:lnTo>
                <a:lnTo>
                  <a:pt x="44481" y="323508"/>
                </a:lnTo>
                <a:lnTo>
                  <a:pt x="44649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65"/>
          <p:cNvSpPr/>
          <p:nvPr/>
        </p:nvSpPr>
        <p:spPr>
          <a:xfrm>
            <a:off x="5322093" y="5287616"/>
            <a:ext cx="214234" cy="168020"/>
          </a:xfrm>
          <a:custGeom>
            <a:avLst/>
            <a:gdLst/>
            <a:ahLst/>
            <a:cxnLst/>
            <a:rect l="0" t="0" r="0" b="0"/>
            <a:pathLst>
              <a:path w="214234" h="168020">
                <a:moveTo>
                  <a:pt x="17860" y="7688"/>
                </a:moveTo>
                <a:lnTo>
                  <a:pt x="32081" y="2948"/>
                </a:lnTo>
                <a:lnTo>
                  <a:pt x="38255" y="1551"/>
                </a:lnTo>
                <a:lnTo>
                  <a:pt x="44355" y="620"/>
                </a:lnTo>
                <a:lnTo>
                  <a:pt x="50406" y="0"/>
                </a:lnTo>
                <a:lnTo>
                  <a:pt x="56425" y="578"/>
                </a:lnTo>
                <a:lnTo>
                  <a:pt x="62421" y="1956"/>
                </a:lnTo>
                <a:lnTo>
                  <a:pt x="68403" y="3866"/>
                </a:lnTo>
                <a:lnTo>
                  <a:pt x="73383" y="5141"/>
                </a:lnTo>
                <a:lnTo>
                  <a:pt x="77696" y="5990"/>
                </a:lnTo>
                <a:lnTo>
                  <a:pt x="81563" y="6556"/>
                </a:lnTo>
                <a:lnTo>
                  <a:pt x="86125" y="7925"/>
                </a:lnTo>
                <a:lnTo>
                  <a:pt x="91151" y="9831"/>
                </a:lnTo>
                <a:lnTo>
                  <a:pt x="96487" y="12093"/>
                </a:lnTo>
                <a:lnTo>
                  <a:pt x="102027" y="13602"/>
                </a:lnTo>
                <a:lnTo>
                  <a:pt x="107706" y="14607"/>
                </a:lnTo>
                <a:lnTo>
                  <a:pt x="113476" y="15277"/>
                </a:lnTo>
                <a:lnTo>
                  <a:pt x="119307" y="16717"/>
                </a:lnTo>
                <a:lnTo>
                  <a:pt x="125179" y="18668"/>
                </a:lnTo>
                <a:lnTo>
                  <a:pt x="131078" y="20961"/>
                </a:lnTo>
                <a:lnTo>
                  <a:pt x="136995" y="23482"/>
                </a:lnTo>
                <a:lnTo>
                  <a:pt x="148861" y="28929"/>
                </a:lnTo>
                <a:lnTo>
                  <a:pt x="166697" y="37574"/>
                </a:lnTo>
                <a:lnTo>
                  <a:pt x="171655" y="40511"/>
                </a:lnTo>
                <a:lnTo>
                  <a:pt x="175953" y="43460"/>
                </a:lnTo>
                <a:lnTo>
                  <a:pt x="179810" y="46419"/>
                </a:lnTo>
                <a:lnTo>
                  <a:pt x="183374" y="49384"/>
                </a:lnTo>
                <a:lnTo>
                  <a:pt x="186741" y="52353"/>
                </a:lnTo>
                <a:lnTo>
                  <a:pt x="189979" y="55324"/>
                </a:lnTo>
                <a:lnTo>
                  <a:pt x="194121" y="58297"/>
                </a:lnTo>
                <a:lnTo>
                  <a:pt x="198868" y="61271"/>
                </a:lnTo>
                <a:lnTo>
                  <a:pt x="204016" y="64246"/>
                </a:lnTo>
                <a:lnTo>
                  <a:pt x="207448" y="67222"/>
                </a:lnTo>
                <a:lnTo>
                  <a:pt x="209737" y="70198"/>
                </a:lnTo>
                <a:lnTo>
                  <a:pt x="211262" y="73173"/>
                </a:lnTo>
                <a:lnTo>
                  <a:pt x="212279" y="76150"/>
                </a:lnTo>
                <a:lnTo>
                  <a:pt x="212957" y="79126"/>
                </a:lnTo>
                <a:lnTo>
                  <a:pt x="213409" y="82103"/>
                </a:lnTo>
                <a:lnTo>
                  <a:pt x="213710" y="85079"/>
                </a:lnTo>
                <a:lnTo>
                  <a:pt x="213911" y="88055"/>
                </a:lnTo>
                <a:lnTo>
                  <a:pt x="214045" y="91032"/>
                </a:lnTo>
                <a:lnTo>
                  <a:pt x="214193" y="96985"/>
                </a:lnTo>
                <a:lnTo>
                  <a:pt x="214233" y="99962"/>
                </a:lnTo>
                <a:lnTo>
                  <a:pt x="213267" y="102938"/>
                </a:lnTo>
                <a:lnTo>
                  <a:pt x="211632" y="105915"/>
                </a:lnTo>
                <a:lnTo>
                  <a:pt x="209549" y="108891"/>
                </a:lnTo>
                <a:lnTo>
                  <a:pt x="206176" y="111868"/>
                </a:lnTo>
                <a:lnTo>
                  <a:pt x="201943" y="114844"/>
                </a:lnTo>
                <a:lnTo>
                  <a:pt x="197136" y="117821"/>
                </a:lnTo>
                <a:lnTo>
                  <a:pt x="192940" y="120798"/>
                </a:lnTo>
                <a:lnTo>
                  <a:pt x="189150" y="123774"/>
                </a:lnTo>
                <a:lnTo>
                  <a:pt x="185632" y="126751"/>
                </a:lnTo>
                <a:lnTo>
                  <a:pt x="180309" y="129727"/>
                </a:lnTo>
                <a:lnTo>
                  <a:pt x="173784" y="132704"/>
                </a:lnTo>
                <a:lnTo>
                  <a:pt x="166458" y="135680"/>
                </a:lnTo>
                <a:lnTo>
                  <a:pt x="159589" y="138657"/>
                </a:lnTo>
                <a:lnTo>
                  <a:pt x="146666" y="144610"/>
                </a:lnTo>
                <a:lnTo>
                  <a:pt x="140441" y="146594"/>
                </a:lnTo>
                <a:lnTo>
                  <a:pt x="134308" y="147918"/>
                </a:lnTo>
                <a:lnTo>
                  <a:pt x="128234" y="148799"/>
                </a:lnTo>
                <a:lnTo>
                  <a:pt x="121208" y="150379"/>
                </a:lnTo>
                <a:lnTo>
                  <a:pt x="113548" y="152425"/>
                </a:lnTo>
                <a:lnTo>
                  <a:pt x="105464" y="154781"/>
                </a:lnTo>
                <a:lnTo>
                  <a:pt x="98091" y="156351"/>
                </a:lnTo>
                <a:lnTo>
                  <a:pt x="91191" y="157398"/>
                </a:lnTo>
                <a:lnTo>
                  <a:pt x="84607" y="158096"/>
                </a:lnTo>
                <a:lnTo>
                  <a:pt x="78233" y="159554"/>
                </a:lnTo>
                <a:lnTo>
                  <a:pt x="71999" y="161518"/>
                </a:lnTo>
                <a:lnTo>
                  <a:pt x="65859" y="163819"/>
                </a:lnTo>
                <a:lnTo>
                  <a:pt x="59781" y="165354"/>
                </a:lnTo>
                <a:lnTo>
                  <a:pt x="53745" y="166377"/>
                </a:lnTo>
                <a:lnTo>
                  <a:pt x="47736" y="167058"/>
                </a:lnTo>
                <a:lnTo>
                  <a:pt x="42738" y="167513"/>
                </a:lnTo>
                <a:lnTo>
                  <a:pt x="38414" y="167816"/>
                </a:lnTo>
                <a:lnTo>
                  <a:pt x="34539" y="168019"/>
                </a:lnTo>
                <a:lnTo>
                  <a:pt x="30964" y="167161"/>
                </a:lnTo>
                <a:lnTo>
                  <a:pt x="24345" y="163562"/>
                </a:lnTo>
                <a:lnTo>
                  <a:pt x="18096" y="161301"/>
                </a:lnTo>
                <a:lnTo>
                  <a:pt x="0" y="1505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66"/>
          <p:cNvSpPr/>
          <p:nvPr/>
        </p:nvSpPr>
        <p:spPr>
          <a:xfrm>
            <a:off x="5598914" y="5277445"/>
            <a:ext cx="17860" cy="187524"/>
          </a:xfrm>
          <a:custGeom>
            <a:avLst/>
            <a:gdLst/>
            <a:ahLst/>
            <a:cxnLst/>
            <a:rect l="0" t="0" r="0" b="0"/>
            <a:pathLst>
              <a:path w="17860" h="187524">
                <a:moveTo>
                  <a:pt x="0" y="0"/>
                </a:moveTo>
                <a:lnTo>
                  <a:pt x="4740" y="9481"/>
                </a:lnTo>
                <a:lnTo>
                  <a:pt x="6136" y="13266"/>
                </a:lnTo>
                <a:lnTo>
                  <a:pt x="7067" y="16781"/>
                </a:lnTo>
                <a:lnTo>
                  <a:pt x="7688" y="20117"/>
                </a:lnTo>
                <a:lnTo>
                  <a:pt x="9094" y="23333"/>
                </a:lnTo>
                <a:lnTo>
                  <a:pt x="11024" y="26470"/>
                </a:lnTo>
                <a:lnTo>
                  <a:pt x="13302" y="29553"/>
                </a:lnTo>
                <a:lnTo>
                  <a:pt x="14821" y="33592"/>
                </a:lnTo>
                <a:lnTo>
                  <a:pt x="15833" y="38270"/>
                </a:lnTo>
                <a:lnTo>
                  <a:pt x="16509" y="43372"/>
                </a:lnTo>
                <a:lnTo>
                  <a:pt x="15967" y="47766"/>
                </a:lnTo>
                <a:lnTo>
                  <a:pt x="14613" y="51688"/>
                </a:lnTo>
                <a:lnTo>
                  <a:pt x="12718" y="55295"/>
                </a:lnTo>
                <a:lnTo>
                  <a:pt x="11455" y="58691"/>
                </a:lnTo>
                <a:lnTo>
                  <a:pt x="10613" y="61947"/>
                </a:lnTo>
                <a:lnTo>
                  <a:pt x="10052" y="65111"/>
                </a:lnTo>
                <a:lnTo>
                  <a:pt x="9678" y="68212"/>
                </a:lnTo>
                <a:lnTo>
                  <a:pt x="9428" y="71271"/>
                </a:lnTo>
                <a:lnTo>
                  <a:pt x="9262" y="74303"/>
                </a:lnTo>
                <a:lnTo>
                  <a:pt x="9077" y="82963"/>
                </a:lnTo>
                <a:lnTo>
                  <a:pt x="8929" y="168441"/>
                </a:lnTo>
                <a:lnTo>
                  <a:pt x="9921" y="172818"/>
                </a:lnTo>
                <a:lnTo>
                  <a:pt x="11575" y="176727"/>
                </a:lnTo>
                <a:lnTo>
                  <a:pt x="17859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67"/>
          <p:cNvSpPr/>
          <p:nvPr/>
        </p:nvSpPr>
        <p:spPr>
          <a:xfrm>
            <a:off x="5691995" y="5286375"/>
            <a:ext cx="326615" cy="177308"/>
          </a:xfrm>
          <a:custGeom>
            <a:avLst/>
            <a:gdLst/>
            <a:ahLst/>
            <a:cxnLst/>
            <a:rect l="0" t="0" r="0" b="0"/>
            <a:pathLst>
              <a:path w="326615" h="177308">
                <a:moveTo>
                  <a:pt x="5145" y="0"/>
                </a:moveTo>
                <a:lnTo>
                  <a:pt x="5145" y="52376"/>
                </a:lnTo>
                <a:lnTo>
                  <a:pt x="4153" y="56745"/>
                </a:lnTo>
                <a:lnTo>
                  <a:pt x="2500" y="60650"/>
                </a:lnTo>
                <a:lnTo>
                  <a:pt x="405" y="64246"/>
                </a:lnTo>
                <a:lnTo>
                  <a:pt x="0" y="67635"/>
                </a:lnTo>
                <a:lnTo>
                  <a:pt x="723" y="70887"/>
                </a:lnTo>
                <a:lnTo>
                  <a:pt x="2197" y="74047"/>
                </a:lnTo>
                <a:lnTo>
                  <a:pt x="3180" y="78137"/>
                </a:lnTo>
                <a:lnTo>
                  <a:pt x="3835" y="82850"/>
                </a:lnTo>
                <a:lnTo>
                  <a:pt x="4272" y="87975"/>
                </a:lnTo>
                <a:lnTo>
                  <a:pt x="4563" y="92385"/>
                </a:lnTo>
                <a:lnTo>
                  <a:pt x="4886" y="99929"/>
                </a:lnTo>
                <a:lnTo>
                  <a:pt x="5069" y="109755"/>
                </a:lnTo>
                <a:lnTo>
                  <a:pt x="5123" y="118950"/>
                </a:lnTo>
                <a:lnTo>
                  <a:pt x="6122" y="121964"/>
                </a:lnTo>
                <a:lnTo>
                  <a:pt x="7781" y="124965"/>
                </a:lnTo>
                <a:lnTo>
                  <a:pt x="9879" y="127958"/>
                </a:lnTo>
                <a:lnTo>
                  <a:pt x="11278" y="130946"/>
                </a:lnTo>
                <a:lnTo>
                  <a:pt x="12210" y="133930"/>
                </a:lnTo>
                <a:lnTo>
                  <a:pt x="12831" y="136911"/>
                </a:lnTo>
                <a:lnTo>
                  <a:pt x="13246" y="139891"/>
                </a:lnTo>
                <a:lnTo>
                  <a:pt x="13523" y="142870"/>
                </a:lnTo>
                <a:lnTo>
                  <a:pt x="13706" y="145848"/>
                </a:lnTo>
                <a:lnTo>
                  <a:pt x="14821" y="148826"/>
                </a:lnTo>
                <a:lnTo>
                  <a:pt x="16557" y="151803"/>
                </a:lnTo>
                <a:lnTo>
                  <a:pt x="22627" y="160211"/>
                </a:lnTo>
                <a:lnTo>
                  <a:pt x="32077" y="160703"/>
                </a:lnTo>
                <a:lnTo>
                  <a:pt x="39510" y="160730"/>
                </a:lnTo>
                <a:lnTo>
                  <a:pt x="39962" y="159739"/>
                </a:lnTo>
                <a:lnTo>
                  <a:pt x="40463" y="155992"/>
                </a:lnTo>
                <a:lnTo>
                  <a:pt x="41589" y="153604"/>
                </a:lnTo>
                <a:lnTo>
                  <a:pt x="45486" y="148305"/>
                </a:lnTo>
                <a:lnTo>
                  <a:pt x="48517" y="144483"/>
                </a:lnTo>
                <a:lnTo>
                  <a:pt x="48942" y="141963"/>
                </a:lnTo>
                <a:lnTo>
                  <a:pt x="49226" y="138298"/>
                </a:lnTo>
                <a:lnTo>
                  <a:pt x="49415" y="133870"/>
                </a:lnTo>
                <a:lnTo>
                  <a:pt x="50533" y="129926"/>
                </a:lnTo>
                <a:lnTo>
                  <a:pt x="52271" y="126305"/>
                </a:lnTo>
                <a:lnTo>
                  <a:pt x="54422" y="122898"/>
                </a:lnTo>
                <a:lnTo>
                  <a:pt x="55856" y="119635"/>
                </a:lnTo>
                <a:lnTo>
                  <a:pt x="56811" y="116468"/>
                </a:lnTo>
                <a:lnTo>
                  <a:pt x="57449" y="113364"/>
                </a:lnTo>
                <a:lnTo>
                  <a:pt x="57873" y="110302"/>
                </a:lnTo>
                <a:lnTo>
                  <a:pt x="58157" y="107269"/>
                </a:lnTo>
                <a:lnTo>
                  <a:pt x="58345" y="104255"/>
                </a:lnTo>
                <a:lnTo>
                  <a:pt x="58555" y="98259"/>
                </a:lnTo>
                <a:lnTo>
                  <a:pt x="58611" y="95272"/>
                </a:lnTo>
                <a:lnTo>
                  <a:pt x="59641" y="91295"/>
                </a:lnTo>
                <a:lnTo>
                  <a:pt x="61320" y="86660"/>
                </a:lnTo>
                <a:lnTo>
                  <a:pt x="63431" y="81586"/>
                </a:lnTo>
                <a:lnTo>
                  <a:pt x="64838" y="77211"/>
                </a:lnTo>
                <a:lnTo>
                  <a:pt x="65776" y="73302"/>
                </a:lnTo>
                <a:lnTo>
                  <a:pt x="66402" y="69704"/>
                </a:lnTo>
                <a:lnTo>
                  <a:pt x="67811" y="66313"/>
                </a:lnTo>
                <a:lnTo>
                  <a:pt x="69743" y="63060"/>
                </a:lnTo>
                <a:lnTo>
                  <a:pt x="72023" y="59899"/>
                </a:lnTo>
                <a:lnTo>
                  <a:pt x="73543" y="56800"/>
                </a:lnTo>
                <a:lnTo>
                  <a:pt x="74556" y="53741"/>
                </a:lnTo>
                <a:lnTo>
                  <a:pt x="75232" y="50710"/>
                </a:lnTo>
                <a:lnTo>
                  <a:pt x="76674" y="47697"/>
                </a:lnTo>
                <a:lnTo>
                  <a:pt x="78628" y="44696"/>
                </a:lnTo>
                <a:lnTo>
                  <a:pt x="80923" y="41704"/>
                </a:lnTo>
                <a:lnTo>
                  <a:pt x="82453" y="38717"/>
                </a:lnTo>
                <a:lnTo>
                  <a:pt x="83473" y="35733"/>
                </a:lnTo>
                <a:lnTo>
                  <a:pt x="84153" y="32751"/>
                </a:lnTo>
                <a:lnTo>
                  <a:pt x="85598" y="29771"/>
                </a:lnTo>
                <a:lnTo>
                  <a:pt x="87554" y="26793"/>
                </a:lnTo>
                <a:lnTo>
                  <a:pt x="89850" y="23815"/>
                </a:lnTo>
                <a:lnTo>
                  <a:pt x="91380" y="20837"/>
                </a:lnTo>
                <a:lnTo>
                  <a:pt x="92401" y="17860"/>
                </a:lnTo>
                <a:lnTo>
                  <a:pt x="93081" y="14883"/>
                </a:lnTo>
                <a:lnTo>
                  <a:pt x="94527" y="12899"/>
                </a:lnTo>
                <a:lnTo>
                  <a:pt x="96483" y="11575"/>
                </a:lnTo>
                <a:lnTo>
                  <a:pt x="102011" y="9452"/>
                </a:lnTo>
                <a:lnTo>
                  <a:pt x="107709" y="4343"/>
                </a:lnTo>
                <a:lnTo>
                  <a:pt x="110940" y="1286"/>
                </a:lnTo>
                <a:lnTo>
                  <a:pt x="114342" y="572"/>
                </a:lnTo>
                <a:lnTo>
                  <a:pt x="116638" y="381"/>
                </a:lnTo>
                <a:lnTo>
                  <a:pt x="118169" y="1246"/>
                </a:lnTo>
                <a:lnTo>
                  <a:pt x="119190" y="2814"/>
                </a:lnTo>
                <a:lnTo>
                  <a:pt x="119870" y="4853"/>
                </a:lnTo>
                <a:lnTo>
                  <a:pt x="121316" y="6212"/>
                </a:lnTo>
                <a:lnTo>
                  <a:pt x="123272" y="7118"/>
                </a:lnTo>
                <a:lnTo>
                  <a:pt x="125568" y="7722"/>
                </a:lnTo>
                <a:lnTo>
                  <a:pt x="130765" y="11038"/>
                </a:lnTo>
                <a:lnTo>
                  <a:pt x="133540" y="13312"/>
                </a:lnTo>
                <a:lnTo>
                  <a:pt x="135390" y="15819"/>
                </a:lnTo>
                <a:lnTo>
                  <a:pt x="137446" y="21252"/>
                </a:lnTo>
                <a:lnTo>
                  <a:pt x="138987" y="24090"/>
                </a:lnTo>
                <a:lnTo>
                  <a:pt x="141006" y="26974"/>
                </a:lnTo>
                <a:lnTo>
                  <a:pt x="143344" y="29889"/>
                </a:lnTo>
                <a:lnTo>
                  <a:pt x="144902" y="32824"/>
                </a:lnTo>
                <a:lnTo>
                  <a:pt x="145942" y="35773"/>
                </a:lnTo>
                <a:lnTo>
                  <a:pt x="146635" y="38731"/>
                </a:lnTo>
                <a:lnTo>
                  <a:pt x="148088" y="41695"/>
                </a:lnTo>
                <a:lnTo>
                  <a:pt x="150049" y="44664"/>
                </a:lnTo>
                <a:lnTo>
                  <a:pt x="152350" y="47635"/>
                </a:lnTo>
                <a:lnTo>
                  <a:pt x="154876" y="51600"/>
                </a:lnTo>
                <a:lnTo>
                  <a:pt x="157551" y="56228"/>
                </a:lnTo>
                <a:lnTo>
                  <a:pt x="160327" y="61298"/>
                </a:lnTo>
                <a:lnTo>
                  <a:pt x="162177" y="65670"/>
                </a:lnTo>
                <a:lnTo>
                  <a:pt x="163411" y="69577"/>
                </a:lnTo>
                <a:lnTo>
                  <a:pt x="164234" y="73173"/>
                </a:lnTo>
                <a:lnTo>
                  <a:pt x="165775" y="76563"/>
                </a:lnTo>
                <a:lnTo>
                  <a:pt x="167794" y="79815"/>
                </a:lnTo>
                <a:lnTo>
                  <a:pt x="170132" y="82976"/>
                </a:lnTo>
                <a:lnTo>
                  <a:pt x="172684" y="87067"/>
                </a:lnTo>
                <a:lnTo>
                  <a:pt x="175377" y="91779"/>
                </a:lnTo>
                <a:lnTo>
                  <a:pt x="178164" y="96904"/>
                </a:lnTo>
                <a:lnTo>
                  <a:pt x="180022" y="101313"/>
                </a:lnTo>
                <a:lnTo>
                  <a:pt x="181262" y="105245"/>
                </a:lnTo>
                <a:lnTo>
                  <a:pt x="182087" y="108859"/>
                </a:lnTo>
                <a:lnTo>
                  <a:pt x="183630" y="112260"/>
                </a:lnTo>
                <a:lnTo>
                  <a:pt x="185650" y="115520"/>
                </a:lnTo>
                <a:lnTo>
                  <a:pt x="187990" y="118685"/>
                </a:lnTo>
                <a:lnTo>
                  <a:pt x="190542" y="121787"/>
                </a:lnTo>
                <a:lnTo>
                  <a:pt x="193234" y="124847"/>
                </a:lnTo>
                <a:lnTo>
                  <a:pt x="196023" y="127880"/>
                </a:lnTo>
                <a:lnTo>
                  <a:pt x="201766" y="133895"/>
                </a:lnTo>
                <a:lnTo>
                  <a:pt x="213538" y="145841"/>
                </a:lnTo>
                <a:lnTo>
                  <a:pt x="215511" y="148821"/>
                </a:lnTo>
                <a:lnTo>
                  <a:pt x="216826" y="151800"/>
                </a:lnTo>
                <a:lnTo>
                  <a:pt x="217703" y="154778"/>
                </a:lnTo>
                <a:lnTo>
                  <a:pt x="220272" y="157755"/>
                </a:lnTo>
                <a:lnTo>
                  <a:pt x="223969" y="160732"/>
                </a:lnTo>
                <a:lnTo>
                  <a:pt x="232377" y="165694"/>
                </a:lnTo>
                <a:lnTo>
                  <a:pt x="239421" y="167899"/>
                </a:lnTo>
                <a:lnTo>
                  <a:pt x="248964" y="169141"/>
                </a:lnTo>
                <a:lnTo>
                  <a:pt x="252027" y="170307"/>
                </a:lnTo>
                <a:lnTo>
                  <a:pt x="261078" y="175697"/>
                </a:lnTo>
                <a:lnTo>
                  <a:pt x="267060" y="177307"/>
                </a:lnTo>
                <a:lnTo>
                  <a:pt x="270044" y="176743"/>
                </a:lnTo>
                <a:lnTo>
                  <a:pt x="278984" y="172202"/>
                </a:lnTo>
                <a:lnTo>
                  <a:pt x="284940" y="170792"/>
                </a:lnTo>
                <a:lnTo>
                  <a:pt x="290894" y="167520"/>
                </a:lnTo>
                <a:lnTo>
                  <a:pt x="293871" y="165258"/>
                </a:lnTo>
                <a:lnTo>
                  <a:pt x="299824" y="162745"/>
                </a:lnTo>
                <a:lnTo>
                  <a:pt x="306770" y="160635"/>
                </a:lnTo>
                <a:lnTo>
                  <a:pt x="311400" y="158684"/>
                </a:lnTo>
                <a:lnTo>
                  <a:pt x="326614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68"/>
          <p:cNvSpPr/>
          <p:nvPr/>
        </p:nvSpPr>
        <p:spPr>
          <a:xfrm>
            <a:off x="6063257" y="5134570"/>
            <a:ext cx="26790" cy="330399"/>
          </a:xfrm>
          <a:custGeom>
            <a:avLst/>
            <a:gdLst/>
            <a:ahLst/>
            <a:cxnLst/>
            <a:rect l="0" t="0" r="0" b="0"/>
            <a:pathLst>
              <a:path w="26790" h="330399">
                <a:moveTo>
                  <a:pt x="0" y="0"/>
                </a:moveTo>
                <a:lnTo>
                  <a:pt x="0" y="278032"/>
                </a:lnTo>
                <a:lnTo>
                  <a:pt x="993" y="281597"/>
                </a:lnTo>
                <a:lnTo>
                  <a:pt x="2646" y="284965"/>
                </a:lnTo>
                <a:lnTo>
                  <a:pt x="4740" y="288204"/>
                </a:lnTo>
                <a:lnTo>
                  <a:pt x="6137" y="291354"/>
                </a:lnTo>
                <a:lnTo>
                  <a:pt x="7068" y="294447"/>
                </a:lnTo>
                <a:lnTo>
                  <a:pt x="7689" y="297501"/>
                </a:lnTo>
                <a:lnTo>
                  <a:pt x="9094" y="301521"/>
                </a:lnTo>
                <a:lnTo>
                  <a:pt x="11024" y="306186"/>
                </a:lnTo>
                <a:lnTo>
                  <a:pt x="16509" y="318450"/>
                </a:lnTo>
                <a:lnTo>
                  <a:pt x="17260" y="322773"/>
                </a:lnTo>
                <a:lnTo>
                  <a:pt x="17460" y="325315"/>
                </a:lnTo>
                <a:lnTo>
                  <a:pt x="18585" y="327009"/>
                </a:lnTo>
                <a:lnTo>
                  <a:pt x="20328" y="328139"/>
                </a:lnTo>
                <a:lnTo>
                  <a:pt x="26789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69"/>
          <p:cNvSpPr/>
          <p:nvPr/>
        </p:nvSpPr>
        <p:spPr>
          <a:xfrm>
            <a:off x="5978097" y="5214937"/>
            <a:ext cx="397700" cy="321470"/>
          </a:xfrm>
          <a:custGeom>
            <a:avLst/>
            <a:gdLst/>
            <a:ahLst/>
            <a:cxnLst/>
            <a:rect l="0" t="0" r="0" b="0"/>
            <a:pathLst>
              <a:path w="397700" h="321470">
                <a:moveTo>
                  <a:pt x="210176" y="0"/>
                </a:moveTo>
                <a:lnTo>
                  <a:pt x="205436" y="4740"/>
                </a:lnTo>
                <a:lnTo>
                  <a:pt x="203047" y="6137"/>
                </a:lnTo>
                <a:lnTo>
                  <a:pt x="194944" y="9094"/>
                </a:lnTo>
                <a:lnTo>
                  <a:pt x="183318" y="18480"/>
                </a:lnTo>
                <a:lnTo>
                  <a:pt x="174437" y="26973"/>
                </a:lnTo>
                <a:lnTo>
                  <a:pt x="162547" y="38732"/>
                </a:lnTo>
                <a:lnTo>
                  <a:pt x="153950" y="44664"/>
                </a:lnTo>
                <a:lnTo>
                  <a:pt x="143515" y="50609"/>
                </a:lnTo>
                <a:lnTo>
                  <a:pt x="132262" y="56558"/>
                </a:lnTo>
                <a:lnTo>
                  <a:pt x="123292" y="65155"/>
                </a:lnTo>
                <a:lnTo>
                  <a:pt x="119512" y="70226"/>
                </a:lnTo>
                <a:lnTo>
                  <a:pt x="115007" y="75591"/>
                </a:lnTo>
                <a:lnTo>
                  <a:pt x="110019" y="81152"/>
                </a:lnTo>
                <a:lnTo>
                  <a:pt x="104710" y="86843"/>
                </a:lnTo>
                <a:lnTo>
                  <a:pt x="93518" y="95813"/>
                </a:lnTo>
                <a:lnTo>
                  <a:pt x="81930" y="103107"/>
                </a:lnTo>
                <a:lnTo>
                  <a:pt x="70164" y="109656"/>
                </a:lnTo>
                <a:lnTo>
                  <a:pt x="52385" y="118921"/>
                </a:lnTo>
                <a:lnTo>
                  <a:pt x="43143" y="127599"/>
                </a:lnTo>
                <a:lnTo>
                  <a:pt x="35728" y="137078"/>
                </a:lnTo>
                <a:lnTo>
                  <a:pt x="29125" y="144598"/>
                </a:lnTo>
                <a:lnTo>
                  <a:pt x="19829" y="154410"/>
                </a:lnTo>
                <a:lnTo>
                  <a:pt x="10792" y="163600"/>
                </a:lnTo>
                <a:lnTo>
                  <a:pt x="8792" y="166614"/>
                </a:lnTo>
                <a:lnTo>
                  <a:pt x="4986" y="175595"/>
                </a:lnTo>
                <a:lnTo>
                  <a:pt x="579" y="181561"/>
                </a:lnTo>
                <a:lnTo>
                  <a:pt x="0" y="184541"/>
                </a:lnTo>
                <a:lnTo>
                  <a:pt x="605" y="187519"/>
                </a:lnTo>
                <a:lnTo>
                  <a:pt x="2932" y="193475"/>
                </a:lnTo>
                <a:lnTo>
                  <a:pt x="3966" y="199429"/>
                </a:lnTo>
                <a:lnTo>
                  <a:pt x="5234" y="202405"/>
                </a:lnTo>
                <a:lnTo>
                  <a:pt x="9288" y="208359"/>
                </a:lnTo>
                <a:lnTo>
                  <a:pt x="12751" y="210344"/>
                </a:lnTo>
                <a:lnTo>
                  <a:pt x="27105" y="214129"/>
                </a:lnTo>
                <a:lnTo>
                  <a:pt x="38191" y="218530"/>
                </a:lnTo>
                <a:lnTo>
                  <a:pt x="49733" y="223794"/>
                </a:lnTo>
                <a:lnTo>
                  <a:pt x="73311" y="235257"/>
                </a:lnTo>
                <a:lnTo>
                  <a:pt x="80237" y="237205"/>
                </a:lnTo>
                <a:lnTo>
                  <a:pt x="87831" y="238504"/>
                </a:lnTo>
                <a:lnTo>
                  <a:pt x="95871" y="239370"/>
                </a:lnTo>
                <a:lnTo>
                  <a:pt x="103215" y="240940"/>
                </a:lnTo>
                <a:lnTo>
                  <a:pt x="110094" y="242978"/>
                </a:lnTo>
                <a:lnTo>
                  <a:pt x="131905" y="250587"/>
                </a:lnTo>
                <a:lnTo>
                  <a:pt x="140136" y="253379"/>
                </a:lnTo>
                <a:lnTo>
                  <a:pt x="148600" y="255239"/>
                </a:lnTo>
                <a:lnTo>
                  <a:pt x="157219" y="256480"/>
                </a:lnTo>
                <a:lnTo>
                  <a:pt x="165941" y="257307"/>
                </a:lnTo>
                <a:lnTo>
                  <a:pt x="174733" y="258850"/>
                </a:lnTo>
                <a:lnTo>
                  <a:pt x="183571" y="260872"/>
                </a:lnTo>
                <a:lnTo>
                  <a:pt x="192439" y="263211"/>
                </a:lnTo>
                <a:lnTo>
                  <a:pt x="201328" y="265763"/>
                </a:lnTo>
                <a:lnTo>
                  <a:pt x="219142" y="271245"/>
                </a:lnTo>
                <a:lnTo>
                  <a:pt x="228060" y="273103"/>
                </a:lnTo>
                <a:lnTo>
                  <a:pt x="236981" y="274342"/>
                </a:lnTo>
                <a:lnTo>
                  <a:pt x="245906" y="275168"/>
                </a:lnTo>
                <a:lnTo>
                  <a:pt x="254831" y="276711"/>
                </a:lnTo>
                <a:lnTo>
                  <a:pt x="263759" y="278732"/>
                </a:lnTo>
                <a:lnTo>
                  <a:pt x="272687" y="281072"/>
                </a:lnTo>
                <a:lnTo>
                  <a:pt x="281616" y="283623"/>
                </a:lnTo>
                <a:lnTo>
                  <a:pt x="299474" y="289104"/>
                </a:lnTo>
                <a:lnTo>
                  <a:pt x="326263" y="297768"/>
                </a:lnTo>
                <a:lnTo>
                  <a:pt x="334199" y="300707"/>
                </a:lnTo>
                <a:lnTo>
                  <a:pt x="341476" y="303659"/>
                </a:lnTo>
                <a:lnTo>
                  <a:pt x="397699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http://3.bp.blogspot.com/-Dz8tntbTYSo/TXqcZQE9s_I/AAAAAAAAAGE/LvXXVKtj7Ec/s1600/13_1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71" y="685800"/>
            <a:ext cx="7548529" cy="5040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6337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r>
              <a:rPr lang="en-US" dirty="0" err="1" smtClean="0"/>
              <a:t>Codominance</a:t>
            </a:r>
            <a:r>
              <a:rPr lang="en-US" dirty="0" smtClean="0"/>
              <a:t>: a condition in which both dominant alleles are fully expressed when both are present. </a:t>
            </a:r>
          </a:p>
          <a:p>
            <a:pPr lvl="1"/>
            <a:r>
              <a:rPr lang="en-US" dirty="0" smtClean="0"/>
              <a:t>Example AB blood type in humans.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Alleles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9135070" y="5697140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Annotation8"/>
          <p:cNvSpPr/>
          <p:nvPr/>
        </p:nvSpPr>
        <p:spPr>
          <a:xfrm>
            <a:off x="9135070" y="5625703"/>
            <a:ext cx="1" cy="71438"/>
          </a:xfrm>
          <a:custGeom>
            <a:avLst/>
            <a:gdLst/>
            <a:ahLst/>
            <a:cxnLst/>
            <a:rect l="0" t="0" r="0" b="0"/>
            <a:pathLst>
              <a:path w="1" h="71438">
                <a:moveTo>
                  <a:pt x="0" y="71437"/>
                </a:moveTo>
                <a:lnTo>
                  <a:pt x="0" y="0"/>
                </a:lnTo>
                <a:lnTo>
                  <a:pt x="0" y="52337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911703" y="2446734"/>
            <a:ext cx="2646" cy="1"/>
          </a:xfrm>
          <a:custGeom>
            <a:avLst/>
            <a:gdLst/>
            <a:ahLst/>
            <a:cxnLst/>
            <a:rect l="0" t="0" r="0" b="0"/>
            <a:pathLst>
              <a:path w="2646" h="1">
                <a:moveTo>
                  <a:pt x="0" y="0"/>
                </a:moveTo>
                <a:lnTo>
                  <a:pt x="2645" y="0"/>
                </a:lnTo>
                <a:close/>
              </a:path>
            </a:pathLst>
          </a:custGeom>
          <a:ln w="3810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10"/>
          <p:cNvSpPr/>
          <p:nvPr/>
        </p:nvSpPr>
        <p:spPr>
          <a:xfrm>
            <a:off x="6652776" y="2179019"/>
            <a:ext cx="1352990" cy="587343"/>
          </a:xfrm>
          <a:custGeom>
            <a:avLst/>
            <a:gdLst/>
            <a:ahLst/>
            <a:cxnLst/>
            <a:rect l="0" t="0" r="0" b="0"/>
            <a:pathLst>
              <a:path w="1352990" h="587343">
                <a:moveTo>
                  <a:pt x="1258927" y="267715"/>
                </a:moveTo>
                <a:lnTo>
                  <a:pt x="1126194" y="144463"/>
                </a:lnTo>
                <a:lnTo>
                  <a:pt x="1083126" y="107164"/>
                </a:lnTo>
                <a:lnTo>
                  <a:pt x="1050445" y="81306"/>
                </a:lnTo>
                <a:lnTo>
                  <a:pt x="1024688" y="63075"/>
                </a:lnTo>
                <a:lnTo>
                  <a:pt x="1003549" y="49929"/>
                </a:lnTo>
                <a:lnTo>
                  <a:pt x="969478" y="32677"/>
                </a:lnTo>
                <a:lnTo>
                  <a:pt x="938459" y="21701"/>
                </a:lnTo>
                <a:lnTo>
                  <a:pt x="908137" y="13516"/>
                </a:lnTo>
                <a:lnTo>
                  <a:pt x="878125" y="6571"/>
                </a:lnTo>
                <a:lnTo>
                  <a:pt x="838077" y="1823"/>
                </a:lnTo>
                <a:lnTo>
                  <a:pt x="796335" y="417"/>
                </a:lnTo>
                <a:lnTo>
                  <a:pt x="752548" y="0"/>
                </a:lnTo>
                <a:lnTo>
                  <a:pt x="722984" y="2548"/>
                </a:lnTo>
                <a:lnTo>
                  <a:pt x="708155" y="4617"/>
                </a:lnTo>
                <a:lnTo>
                  <a:pt x="658582" y="17902"/>
                </a:lnTo>
                <a:lnTo>
                  <a:pt x="433920" y="83564"/>
                </a:lnTo>
                <a:lnTo>
                  <a:pt x="349861" y="110133"/>
                </a:lnTo>
                <a:lnTo>
                  <a:pt x="321492" y="120988"/>
                </a:lnTo>
                <a:lnTo>
                  <a:pt x="298611" y="131202"/>
                </a:lnTo>
                <a:lnTo>
                  <a:pt x="233371" y="164241"/>
                </a:lnTo>
                <a:lnTo>
                  <a:pt x="207151" y="180055"/>
                </a:lnTo>
                <a:lnTo>
                  <a:pt x="183259" y="197005"/>
                </a:lnTo>
                <a:lnTo>
                  <a:pt x="162719" y="214460"/>
                </a:lnTo>
                <a:lnTo>
                  <a:pt x="143668" y="232140"/>
                </a:lnTo>
                <a:lnTo>
                  <a:pt x="125280" y="248927"/>
                </a:lnTo>
                <a:lnTo>
                  <a:pt x="107185" y="263003"/>
                </a:lnTo>
                <a:lnTo>
                  <a:pt x="89221" y="278519"/>
                </a:lnTo>
                <a:lnTo>
                  <a:pt x="72308" y="295337"/>
                </a:lnTo>
                <a:lnTo>
                  <a:pt x="51629" y="320548"/>
                </a:lnTo>
                <a:lnTo>
                  <a:pt x="39063" y="334522"/>
                </a:lnTo>
                <a:lnTo>
                  <a:pt x="29509" y="349993"/>
                </a:lnTo>
                <a:lnTo>
                  <a:pt x="15292" y="379438"/>
                </a:lnTo>
                <a:lnTo>
                  <a:pt x="9023" y="394760"/>
                </a:lnTo>
                <a:lnTo>
                  <a:pt x="3922" y="410500"/>
                </a:lnTo>
                <a:lnTo>
                  <a:pt x="1655" y="424110"/>
                </a:lnTo>
                <a:lnTo>
                  <a:pt x="647" y="436773"/>
                </a:lnTo>
                <a:lnTo>
                  <a:pt x="79" y="452413"/>
                </a:lnTo>
                <a:lnTo>
                  <a:pt x="0" y="456331"/>
                </a:lnTo>
                <a:lnTo>
                  <a:pt x="2557" y="465977"/>
                </a:lnTo>
                <a:lnTo>
                  <a:pt x="9575" y="482563"/>
                </a:lnTo>
                <a:lnTo>
                  <a:pt x="12283" y="488338"/>
                </a:lnTo>
                <a:lnTo>
                  <a:pt x="16073" y="493180"/>
                </a:lnTo>
                <a:lnTo>
                  <a:pt x="25576" y="501205"/>
                </a:lnTo>
                <a:lnTo>
                  <a:pt x="53672" y="517528"/>
                </a:lnTo>
                <a:lnTo>
                  <a:pt x="90347" y="532600"/>
                </a:lnTo>
                <a:lnTo>
                  <a:pt x="133945" y="547508"/>
                </a:lnTo>
                <a:lnTo>
                  <a:pt x="170528" y="553280"/>
                </a:lnTo>
                <a:lnTo>
                  <a:pt x="203432" y="560245"/>
                </a:lnTo>
                <a:lnTo>
                  <a:pt x="239308" y="567601"/>
                </a:lnTo>
                <a:lnTo>
                  <a:pt x="279925" y="570221"/>
                </a:lnTo>
                <a:lnTo>
                  <a:pt x="317536" y="571990"/>
                </a:lnTo>
                <a:lnTo>
                  <a:pt x="354807" y="577364"/>
                </a:lnTo>
                <a:lnTo>
                  <a:pt x="395837" y="579398"/>
                </a:lnTo>
                <a:lnTo>
                  <a:pt x="434563" y="580992"/>
                </a:lnTo>
                <a:lnTo>
                  <a:pt x="462595" y="584882"/>
                </a:lnTo>
                <a:lnTo>
                  <a:pt x="491590" y="587272"/>
                </a:lnTo>
                <a:lnTo>
                  <a:pt x="520021" y="587342"/>
                </a:lnTo>
                <a:lnTo>
                  <a:pt x="559332" y="582795"/>
                </a:lnTo>
                <a:lnTo>
                  <a:pt x="587500" y="581383"/>
                </a:lnTo>
                <a:lnTo>
                  <a:pt x="616557" y="580756"/>
                </a:lnTo>
                <a:lnTo>
                  <a:pt x="675632" y="580353"/>
                </a:lnTo>
                <a:lnTo>
                  <a:pt x="715461" y="575543"/>
                </a:lnTo>
                <a:lnTo>
                  <a:pt x="771604" y="571165"/>
                </a:lnTo>
                <a:lnTo>
                  <a:pt x="800907" y="566954"/>
                </a:lnTo>
                <a:lnTo>
                  <a:pt x="830466" y="564421"/>
                </a:lnTo>
                <a:lnTo>
                  <a:pt x="872353" y="560349"/>
                </a:lnTo>
                <a:lnTo>
                  <a:pt x="912545" y="552859"/>
                </a:lnTo>
                <a:lnTo>
                  <a:pt x="953227" y="547001"/>
                </a:lnTo>
                <a:lnTo>
                  <a:pt x="990417" y="542620"/>
                </a:lnTo>
                <a:lnTo>
                  <a:pt x="1026571" y="535038"/>
                </a:lnTo>
                <a:lnTo>
                  <a:pt x="1062419" y="523862"/>
                </a:lnTo>
                <a:lnTo>
                  <a:pt x="1098177" y="510629"/>
                </a:lnTo>
                <a:lnTo>
                  <a:pt x="1131260" y="500424"/>
                </a:lnTo>
                <a:lnTo>
                  <a:pt x="1150592" y="493180"/>
                </a:lnTo>
                <a:lnTo>
                  <a:pt x="1187257" y="475007"/>
                </a:lnTo>
                <a:lnTo>
                  <a:pt x="1204253" y="467001"/>
                </a:lnTo>
                <a:lnTo>
                  <a:pt x="1225970" y="452329"/>
                </a:lnTo>
                <a:lnTo>
                  <a:pt x="1249823" y="440265"/>
                </a:lnTo>
                <a:lnTo>
                  <a:pt x="1269900" y="424564"/>
                </a:lnTo>
                <a:lnTo>
                  <a:pt x="1288416" y="407344"/>
                </a:lnTo>
                <a:lnTo>
                  <a:pt x="1331566" y="364718"/>
                </a:lnTo>
                <a:lnTo>
                  <a:pt x="1341745" y="349814"/>
                </a:lnTo>
                <a:lnTo>
                  <a:pt x="1345343" y="338600"/>
                </a:lnTo>
                <a:lnTo>
                  <a:pt x="1347936" y="327000"/>
                </a:lnTo>
                <a:lnTo>
                  <a:pt x="1352395" y="315231"/>
                </a:lnTo>
                <a:lnTo>
                  <a:pt x="1352989" y="309314"/>
                </a:lnTo>
                <a:lnTo>
                  <a:pt x="1349459" y="285560"/>
                </a:lnTo>
                <a:lnTo>
                  <a:pt x="1349047" y="279612"/>
                </a:lnTo>
                <a:lnTo>
                  <a:pt x="1343298" y="265065"/>
                </a:lnTo>
                <a:lnTo>
                  <a:pt x="1331551" y="242787"/>
                </a:lnTo>
                <a:lnTo>
                  <a:pt x="1323946" y="229847"/>
                </a:lnTo>
                <a:lnTo>
                  <a:pt x="1313952" y="217481"/>
                </a:lnTo>
                <a:lnTo>
                  <a:pt x="1297168" y="199363"/>
                </a:lnTo>
                <a:lnTo>
                  <a:pt x="1274888" y="181427"/>
                </a:lnTo>
                <a:lnTo>
                  <a:pt x="1249434" y="163545"/>
                </a:lnTo>
                <a:lnTo>
                  <a:pt x="1223041" y="145679"/>
                </a:lnTo>
                <a:lnTo>
                  <a:pt x="1191629" y="127817"/>
                </a:lnTo>
                <a:lnTo>
                  <a:pt x="1157186" y="109957"/>
                </a:lnTo>
                <a:lnTo>
                  <a:pt x="1121846" y="96838"/>
                </a:lnTo>
                <a:lnTo>
                  <a:pt x="1086239" y="86667"/>
                </a:lnTo>
                <a:lnTo>
                  <a:pt x="1045813" y="77370"/>
                </a:lnTo>
                <a:lnTo>
                  <a:pt x="1017034" y="73977"/>
                </a:lnTo>
                <a:lnTo>
                  <a:pt x="987708" y="71476"/>
                </a:lnTo>
                <a:lnTo>
                  <a:pt x="958137" y="67058"/>
                </a:lnTo>
                <a:lnTo>
                  <a:pt x="928458" y="64432"/>
                </a:lnTo>
                <a:lnTo>
                  <a:pt x="897739" y="63266"/>
                </a:lnTo>
                <a:lnTo>
                  <a:pt x="864242" y="62747"/>
                </a:lnTo>
                <a:lnTo>
                  <a:pt x="832157" y="65163"/>
                </a:lnTo>
                <a:lnTo>
                  <a:pt x="801361" y="68551"/>
                </a:lnTo>
                <a:lnTo>
                  <a:pt x="771137" y="70057"/>
                </a:lnTo>
                <a:lnTo>
                  <a:pt x="741168" y="73372"/>
                </a:lnTo>
                <a:lnTo>
                  <a:pt x="711311" y="78153"/>
                </a:lnTo>
                <a:lnTo>
                  <a:pt x="666612" y="86422"/>
                </a:lnTo>
                <a:lnTo>
                  <a:pt x="636834" y="92221"/>
                </a:lnTo>
                <a:lnTo>
                  <a:pt x="596920" y="105804"/>
                </a:lnTo>
                <a:lnTo>
                  <a:pt x="559958" y="122397"/>
                </a:lnTo>
                <a:lnTo>
                  <a:pt x="511913" y="145781"/>
                </a:lnTo>
                <a:lnTo>
                  <a:pt x="477113" y="163566"/>
                </a:lnTo>
                <a:lnTo>
                  <a:pt x="457032" y="175455"/>
                </a:lnTo>
                <a:lnTo>
                  <a:pt x="432893" y="192646"/>
                </a:lnTo>
                <a:lnTo>
                  <a:pt x="392747" y="223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05445" y="2830710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12"/>
          <p:cNvSpPr/>
          <p:nvPr/>
        </p:nvSpPr>
        <p:spPr>
          <a:xfrm>
            <a:off x="536195" y="2304384"/>
            <a:ext cx="329981" cy="526327"/>
          </a:xfrm>
          <a:custGeom>
            <a:avLst/>
            <a:gdLst/>
            <a:ahLst/>
            <a:cxnLst/>
            <a:rect l="0" t="0" r="0" b="0"/>
            <a:pathLst>
              <a:path w="329981" h="526327">
                <a:moveTo>
                  <a:pt x="169250" y="526326"/>
                </a:moveTo>
                <a:lnTo>
                  <a:pt x="150839" y="401605"/>
                </a:lnTo>
                <a:lnTo>
                  <a:pt x="148046" y="379679"/>
                </a:lnTo>
                <a:lnTo>
                  <a:pt x="146184" y="363077"/>
                </a:lnTo>
                <a:lnTo>
                  <a:pt x="143951" y="350024"/>
                </a:lnTo>
                <a:lnTo>
                  <a:pt x="141470" y="339339"/>
                </a:lnTo>
                <a:lnTo>
                  <a:pt x="138824" y="330230"/>
                </a:lnTo>
                <a:lnTo>
                  <a:pt x="135883" y="314819"/>
                </a:lnTo>
                <a:lnTo>
                  <a:pt x="133584" y="301354"/>
                </a:lnTo>
                <a:lnTo>
                  <a:pt x="129255" y="288755"/>
                </a:lnTo>
                <a:lnTo>
                  <a:pt x="121240" y="265766"/>
                </a:lnTo>
                <a:lnTo>
                  <a:pt x="118146" y="251441"/>
                </a:lnTo>
                <a:lnTo>
                  <a:pt x="115779" y="238460"/>
                </a:lnTo>
                <a:lnTo>
                  <a:pt x="111420" y="226076"/>
                </a:lnTo>
                <a:lnTo>
                  <a:pt x="108821" y="213957"/>
                </a:lnTo>
                <a:lnTo>
                  <a:pt x="108128" y="207947"/>
                </a:lnTo>
                <a:lnTo>
                  <a:pt x="104712" y="198624"/>
                </a:lnTo>
                <a:lnTo>
                  <a:pt x="102412" y="194749"/>
                </a:lnTo>
                <a:lnTo>
                  <a:pt x="99857" y="185151"/>
                </a:lnTo>
                <a:lnTo>
                  <a:pt x="97729" y="174271"/>
                </a:lnTo>
                <a:lnTo>
                  <a:pt x="91945" y="157982"/>
                </a:lnTo>
                <a:lnTo>
                  <a:pt x="88798" y="145438"/>
                </a:lnTo>
                <a:lnTo>
                  <a:pt x="83014" y="130587"/>
                </a:lnTo>
                <a:lnTo>
                  <a:pt x="80860" y="119462"/>
                </a:lnTo>
                <a:lnTo>
                  <a:pt x="80006" y="104823"/>
                </a:lnTo>
                <a:lnTo>
                  <a:pt x="79963" y="99108"/>
                </a:lnTo>
                <a:lnTo>
                  <a:pt x="80952" y="98639"/>
                </a:lnTo>
                <a:lnTo>
                  <a:pt x="88515" y="97738"/>
                </a:lnTo>
                <a:lnTo>
                  <a:pt x="88774" y="102453"/>
                </a:lnTo>
                <a:lnTo>
                  <a:pt x="89802" y="103845"/>
                </a:lnTo>
                <a:lnTo>
                  <a:pt x="91480" y="104774"/>
                </a:lnTo>
                <a:lnTo>
                  <a:pt x="93591" y="105393"/>
                </a:lnTo>
                <a:lnTo>
                  <a:pt x="98582" y="108727"/>
                </a:lnTo>
                <a:lnTo>
                  <a:pt x="106970" y="116182"/>
                </a:lnTo>
                <a:lnTo>
                  <a:pt x="109870" y="118951"/>
                </a:lnTo>
                <a:lnTo>
                  <a:pt x="111804" y="121790"/>
                </a:lnTo>
                <a:lnTo>
                  <a:pt x="113953" y="127589"/>
                </a:lnTo>
                <a:lnTo>
                  <a:pt x="120199" y="136120"/>
                </a:lnTo>
                <a:lnTo>
                  <a:pt x="128598" y="145534"/>
                </a:lnTo>
                <a:lnTo>
                  <a:pt x="138904" y="157404"/>
                </a:lnTo>
                <a:lnTo>
                  <a:pt x="148242" y="172056"/>
                </a:lnTo>
                <a:lnTo>
                  <a:pt x="157293" y="184114"/>
                </a:lnTo>
                <a:lnTo>
                  <a:pt x="166258" y="199814"/>
                </a:lnTo>
                <a:lnTo>
                  <a:pt x="172220" y="211215"/>
                </a:lnTo>
                <a:lnTo>
                  <a:pt x="180822" y="222897"/>
                </a:lnTo>
                <a:lnTo>
                  <a:pt x="190268" y="233711"/>
                </a:lnTo>
                <a:lnTo>
                  <a:pt x="197774" y="241824"/>
                </a:lnTo>
                <a:lnTo>
                  <a:pt x="207577" y="256711"/>
                </a:lnTo>
                <a:lnTo>
                  <a:pt x="216381" y="265276"/>
                </a:lnTo>
                <a:lnTo>
                  <a:pt x="221506" y="268949"/>
                </a:lnTo>
                <a:lnTo>
                  <a:pt x="229847" y="278322"/>
                </a:lnTo>
                <a:lnTo>
                  <a:pt x="240121" y="292109"/>
                </a:lnTo>
                <a:lnTo>
                  <a:pt x="249449" y="302478"/>
                </a:lnTo>
                <a:lnTo>
                  <a:pt x="258497" y="311834"/>
                </a:lnTo>
                <a:lnTo>
                  <a:pt x="275184" y="328625"/>
                </a:lnTo>
                <a:lnTo>
                  <a:pt x="283470" y="334279"/>
                </a:lnTo>
                <a:lnTo>
                  <a:pt x="287068" y="335787"/>
                </a:lnTo>
                <a:lnTo>
                  <a:pt x="289467" y="337785"/>
                </a:lnTo>
                <a:lnTo>
                  <a:pt x="291067" y="340109"/>
                </a:lnTo>
                <a:lnTo>
                  <a:pt x="292133" y="342650"/>
                </a:lnTo>
                <a:lnTo>
                  <a:pt x="293836" y="344344"/>
                </a:lnTo>
                <a:lnTo>
                  <a:pt x="295963" y="345474"/>
                </a:lnTo>
                <a:lnTo>
                  <a:pt x="302772" y="347601"/>
                </a:lnTo>
                <a:lnTo>
                  <a:pt x="303188" y="331917"/>
                </a:lnTo>
                <a:lnTo>
                  <a:pt x="303195" y="251195"/>
                </a:lnTo>
                <a:lnTo>
                  <a:pt x="302203" y="246663"/>
                </a:lnTo>
                <a:lnTo>
                  <a:pt x="296127" y="232261"/>
                </a:lnTo>
                <a:lnTo>
                  <a:pt x="295507" y="229080"/>
                </a:lnTo>
                <a:lnTo>
                  <a:pt x="292171" y="222899"/>
                </a:lnTo>
                <a:lnTo>
                  <a:pt x="284715" y="211195"/>
                </a:lnTo>
                <a:lnTo>
                  <a:pt x="276222" y="197806"/>
                </a:lnTo>
                <a:lnTo>
                  <a:pt x="273307" y="194203"/>
                </a:lnTo>
                <a:lnTo>
                  <a:pt x="264776" y="187555"/>
                </a:lnTo>
                <a:lnTo>
                  <a:pt x="255362" y="182285"/>
                </a:lnTo>
                <a:lnTo>
                  <a:pt x="243492" y="178326"/>
                </a:lnTo>
                <a:lnTo>
                  <a:pt x="233335" y="173883"/>
                </a:lnTo>
                <a:lnTo>
                  <a:pt x="224852" y="171248"/>
                </a:lnTo>
                <a:lnTo>
                  <a:pt x="216782" y="170076"/>
                </a:lnTo>
                <a:lnTo>
                  <a:pt x="206581" y="169555"/>
                </a:lnTo>
                <a:lnTo>
                  <a:pt x="195433" y="169324"/>
                </a:lnTo>
                <a:lnTo>
                  <a:pt x="172107" y="169175"/>
                </a:lnTo>
                <a:lnTo>
                  <a:pt x="166193" y="170155"/>
                </a:lnTo>
                <a:lnTo>
                  <a:pt x="160267" y="171801"/>
                </a:lnTo>
                <a:lnTo>
                  <a:pt x="154332" y="173890"/>
                </a:lnTo>
                <a:lnTo>
                  <a:pt x="148390" y="176275"/>
                </a:lnTo>
                <a:lnTo>
                  <a:pt x="142445" y="178857"/>
                </a:lnTo>
                <a:lnTo>
                  <a:pt x="130548" y="184372"/>
                </a:lnTo>
                <a:lnTo>
                  <a:pt x="118645" y="190131"/>
                </a:lnTo>
                <a:lnTo>
                  <a:pt x="111701" y="192063"/>
                </a:lnTo>
                <a:lnTo>
                  <a:pt x="104095" y="193351"/>
                </a:lnTo>
                <a:lnTo>
                  <a:pt x="96047" y="194210"/>
                </a:lnTo>
                <a:lnTo>
                  <a:pt x="89690" y="195775"/>
                </a:lnTo>
                <a:lnTo>
                  <a:pt x="79981" y="200160"/>
                </a:lnTo>
                <a:lnTo>
                  <a:pt x="46952" y="216874"/>
                </a:lnTo>
                <a:lnTo>
                  <a:pt x="37835" y="222766"/>
                </a:lnTo>
                <a:lnTo>
                  <a:pt x="30476" y="228692"/>
                </a:lnTo>
                <a:lnTo>
                  <a:pt x="23898" y="234633"/>
                </a:lnTo>
                <a:lnTo>
                  <a:pt x="20755" y="236614"/>
                </a:lnTo>
                <a:lnTo>
                  <a:pt x="11227" y="239794"/>
                </a:lnTo>
                <a:lnTo>
                  <a:pt x="10323" y="240055"/>
                </a:lnTo>
                <a:lnTo>
                  <a:pt x="986" y="248219"/>
                </a:lnTo>
                <a:lnTo>
                  <a:pt x="519" y="247656"/>
                </a:lnTo>
                <a:lnTo>
                  <a:pt x="0" y="244384"/>
                </a:lnTo>
                <a:lnTo>
                  <a:pt x="854" y="242123"/>
                </a:lnTo>
                <a:lnTo>
                  <a:pt x="6797" y="234200"/>
                </a:lnTo>
                <a:lnTo>
                  <a:pt x="14841" y="225568"/>
                </a:lnTo>
                <a:lnTo>
                  <a:pt x="50724" y="189447"/>
                </a:lnTo>
                <a:lnTo>
                  <a:pt x="57491" y="183670"/>
                </a:lnTo>
                <a:lnTo>
                  <a:pt x="64978" y="177834"/>
                </a:lnTo>
                <a:lnTo>
                  <a:pt x="72946" y="171959"/>
                </a:lnTo>
                <a:lnTo>
                  <a:pt x="89737" y="160140"/>
                </a:lnTo>
                <a:lnTo>
                  <a:pt x="98382" y="154210"/>
                </a:lnTo>
                <a:lnTo>
                  <a:pt x="106130" y="149264"/>
                </a:lnTo>
                <a:lnTo>
                  <a:pt x="113279" y="144975"/>
                </a:lnTo>
                <a:lnTo>
                  <a:pt x="120030" y="141123"/>
                </a:lnTo>
                <a:lnTo>
                  <a:pt x="129491" y="133595"/>
                </a:lnTo>
                <a:lnTo>
                  <a:pt x="140760" y="123615"/>
                </a:lnTo>
                <a:lnTo>
                  <a:pt x="153233" y="112000"/>
                </a:lnTo>
                <a:lnTo>
                  <a:pt x="164525" y="103265"/>
                </a:lnTo>
                <a:lnTo>
                  <a:pt x="175030" y="96450"/>
                </a:lnTo>
                <a:lnTo>
                  <a:pt x="185009" y="90914"/>
                </a:lnTo>
                <a:lnTo>
                  <a:pt x="193647" y="85239"/>
                </a:lnTo>
                <a:lnTo>
                  <a:pt x="201389" y="79471"/>
                </a:lnTo>
                <a:lnTo>
                  <a:pt x="208536" y="73641"/>
                </a:lnTo>
                <a:lnTo>
                  <a:pt x="216276" y="68763"/>
                </a:lnTo>
                <a:lnTo>
                  <a:pt x="224413" y="64519"/>
                </a:lnTo>
                <a:lnTo>
                  <a:pt x="232815" y="60697"/>
                </a:lnTo>
                <a:lnTo>
                  <a:pt x="240400" y="56164"/>
                </a:lnTo>
                <a:lnTo>
                  <a:pt x="247441" y="51158"/>
                </a:lnTo>
                <a:lnTo>
                  <a:pt x="254119" y="45837"/>
                </a:lnTo>
                <a:lnTo>
                  <a:pt x="260556" y="41297"/>
                </a:lnTo>
                <a:lnTo>
                  <a:pt x="266832" y="37278"/>
                </a:lnTo>
                <a:lnTo>
                  <a:pt x="273000" y="33607"/>
                </a:lnTo>
                <a:lnTo>
                  <a:pt x="282499" y="26882"/>
                </a:lnTo>
                <a:lnTo>
                  <a:pt x="291020" y="20585"/>
                </a:lnTo>
                <a:lnTo>
                  <a:pt x="296071" y="17517"/>
                </a:lnTo>
                <a:lnTo>
                  <a:pt x="305982" y="11462"/>
                </a:lnTo>
                <a:lnTo>
                  <a:pt x="313694" y="5464"/>
                </a:lnTo>
                <a:lnTo>
                  <a:pt x="320429" y="2137"/>
                </a:lnTo>
                <a:lnTo>
                  <a:pt x="328097" y="0"/>
                </a:lnTo>
                <a:lnTo>
                  <a:pt x="328726" y="817"/>
                </a:lnTo>
                <a:lnTo>
                  <a:pt x="329818" y="7209"/>
                </a:lnTo>
                <a:lnTo>
                  <a:pt x="329974" y="23566"/>
                </a:lnTo>
                <a:lnTo>
                  <a:pt x="329980" y="29364"/>
                </a:lnTo>
                <a:lnTo>
                  <a:pt x="328989" y="32299"/>
                </a:lnTo>
                <a:lnTo>
                  <a:pt x="320270" y="46785"/>
                </a:lnTo>
                <a:lnTo>
                  <a:pt x="311892" y="62771"/>
                </a:lnTo>
                <a:lnTo>
                  <a:pt x="305076" y="74239"/>
                </a:lnTo>
                <a:lnTo>
                  <a:pt x="295432" y="85951"/>
                </a:lnTo>
                <a:lnTo>
                  <a:pt x="287177" y="97771"/>
                </a:lnTo>
                <a:lnTo>
                  <a:pt x="279209" y="110631"/>
                </a:lnTo>
                <a:lnTo>
                  <a:pt x="269053" y="126268"/>
                </a:lnTo>
                <a:lnTo>
                  <a:pt x="263566" y="133613"/>
                </a:lnTo>
                <a:lnTo>
                  <a:pt x="257924" y="140494"/>
                </a:lnTo>
                <a:lnTo>
                  <a:pt x="252179" y="147066"/>
                </a:lnTo>
                <a:lnTo>
                  <a:pt x="246364" y="154423"/>
                </a:lnTo>
                <a:lnTo>
                  <a:pt x="240503" y="162305"/>
                </a:lnTo>
                <a:lnTo>
                  <a:pt x="234611" y="170536"/>
                </a:lnTo>
                <a:lnTo>
                  <a:pt x="229691" y="179000"/>
                </a:lnTo>
                <a:lnTo>
                  <a:pt x="225419" y="187619"/>
                </a:lnTo>
                <a:lnTo>
                  <a:pt x="221579" y="196342"/>
                </a:lnTo>
                <a:lnTo>
                  <a:pt x="212020" y="211326"/>
                </a:lnTo>
                <a:lnTo>
                  <a:pt x="206693" y="218099"/>
                </a:lnTo>
                <a:lnTo>
                  <a:pt x="201157" y="224600"/>
                </a:lnTo>
                <a:lnTo>
                  <a:pt x="195482" y="230917"/>
                </a:lnTo>
                <a:lnTo>
                  <a:pt x="189715" y="237113"/>
                </a:lnTo>
                <a:lnTo>
                  <a:pt x="183885" y="244221"/>
                </a:lnTo>
                <a:lnTo>
                  <a:pt x="178015" y="251936"/>
                </a:lnTo>
                <a:lnTo>
                  <a:pt x="172116" y="260055"/>
                </a:lnTo>
                <a:lnTo>
                  <a:pt x="162917" y="274369"/>
                </a:lnTo>
                <a:lnTo>
                  <a:pt x="154529" y="287345"/>
                </a:lnTo>
                <a:lnTo>
                  <a:pt x="149514" y="293584"/>
                </a:lnTo>
                <a:lnTo>
                  <a:pt x="144186" y="299727"/>
                </a:lnTo>
                <a:lnTo>
                  <a:pt x="140635" y="305807"/>
                </a:lnTo>
                <a:lnTo>
                  <a:pt x="136688" y="317854"/>
                </a:lnTo>
                <a:lnTo>
                  <a:pt x="132288" y="327178"/>
                </a:lnTo>
                <a:lnTo>
                  <a:pt x="124233" y="338004"/>
                </a:lnTo>
                <a:lnTo>
                  <a:pt x="121379" y="341247"/>
                </a:lnTo>
                <a:lnTo>
                  <a:pt x="119477" y="345393"/>
                </a:lnTo>
                <a:lnTo>
                  <a:pt x="115807" y="359717"/>
                </a:lnTo>
                <a:lnTo>
                  <a:pt x="108132" y="372376"/>
                </a:lnTo>
                <a:lnTo>
                  <a:pt x="107360" y="376214"/>
                </a:lnTo>
                <a:lnTo>
                  <a:pt x="106864" y="382022"/>
                </a:lnTo>
                <a:lnTo>
                  <a:pt x="107815" y="382498"/>
                </a:lnTo>
                <a:lnTo>
                  <a:pt x="111519" y="383028"/>
                </a:lnTo>
                <a:lnTo>
                  <a:pt x="112903" y="384161"/>
                </a:lnTo>
                <a:lnTo>
                  <a:pt x="113826" y="385909"/>
                </a:lnTo>
                <a:lnTo>
                  <a:pt x="114441" y="388066"/>
                </a:lnTo>
                <a:lnTo>
                  <a:pt x="115843" y="389505"/>
                </a:lnTo>
                <a:lnTo>
                  <a:pt x="117771" y="390463"/>
                </a:lnTo>
                <a:lnTo>
                  <a:pt x="124601" y="3923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910828" y="2741414"/>
            <a:ext cx="2646" cy="1"/>
          </a:xfrm>
          <a:custGeom>
            <a:avLst/>
            <a:gdLst/>
            <a:ahLst/>
            <a:cxnLst/>
            <a:rect l="0" t="0" r="0" b="0"/>
            <a:pathLst>
              <a:path w="2646" h="1">
                <a:moveTo>
                  <a:pt x="0" y="0"/>
                </a:moveTo>
                <a:lnTo>
                  <a:pt x="2645" y="0"/>
                </a:lnTo>
                <a:close/>
              </a:path>
            </a:pathLst>
          </a:custGeom>
          <a:ln w="3810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14"/>
          <p:cNvSpPr/>
          <p:nvPr/>
        </p:nvSpPr>
        <p:spPr>
          <a:xfrm>
            <a:off x="910828" y="2741414"/>
            <a:ext cx="2152055" cy="71438"/>
          </a:xfrm>
          <a:custGeom>
            <a:avLst/>
            <a:gdLst/>
            <a:ahLst/>
            <a:cxnLst/>
            <a:rect l="0" t="0" r="0" b="0"/>
            <a:pathLst>
              <a:path w="2152055" h="71438">
                <a:moveTo>
                  <a:pt x="0" y="0"/>
                </a:moveTo>
                <a:lnTo>
                  <a:pt x="33183" y="23702"/>
                </a:lnTo>
                <a:lnTo>
                  <a:pt x="43950" y="30684"/>
                </a:lnTo>
                <a:lnTo>
                  <a:pt x="52120" y="35338"/>
                </a:lnTo>
                <a:lnTo>
                  <a:pt x="58559" y="38442"/>
                </a:lnTo>
                <a:lnTo>
                  <a:pt x="65828" y="41503"/>
                </a:lnTo>
                <a:lnTo>
                  <a:pt x="73651" y="44535"/>
                </a:lnTo>
                <a:lnTo>
                  <a:pt x="81843" y="47549"/>
                </a:lnTo>
                <a:lnTo>
                  <a:pt x="89288" y="49559"/>
                </a:lnTo>
                <a:lnTo>
                  <a:pt x="96236" y="50899"/>
                </a:lnTo>
                <a:lnTo>
                  <a:pt x="102853" y="51792"/>
                </a:lnTo>
                <a:lnTo>
                  <a:pt x="110240" y="53379"/>
                </a:lnTo>
                <a:lnTo>
                  <a:pt x="118142" y="55430"/>
                </a:lnTo>
                <a:lnTo>
                  <a:pt x="126386" y="57789"/>
                </a:lnTo>
                <a:lnTo>
                  <a:pt x="134859" y="59362"/>
                </a:lnTo>
                <a:lnTo>
                  <a:pt x="163981" y="62568"/>
                </a:lnTo>
                <a:lnTo>
                  <a:pt x="192935" y="66834"/>
                </a:lnTo>
                <a:lnTo>
                  <a:pt x="207006" y="68368"/>
                </a:lnTo>
                <a:lnTo>
                  <a:pt x="246764" y="70528"/>
                </a:lnTo>
                <a:lnTo>
                  <a:pt x="301494" y="71257"/>
                </a:lnTo>
                <a:lnTo>
                  <a:pt x="399258" y="71426"/>
                </a:lnTo>
                <a:lnTo>
                  <a:pt x="415000" y="70438"/>
                </a:lnTo>
                <a:lnTo>
                  <a:pt x="431448" y="68787"/>
                </a:lnTo>
                <a:lnTo>
                  <a:pt x="448366" y="66693"/>
                </a:lnTo>
                <a:lnTo>
                  <a:pt x="464606" y="65298"/>
                </a:lnTo>
                <a:lnTo>
                  <a:pt x="513149" y="63334"/>
                </a:lnTo>
                <a:lnTo>
                  <a:pt x="569645" y="61760"/>
                </a:lnTo>
                <a:lnTo>
                  <a:pt x="588122" y="60025"/>
                </a:lnTo>
                <a:lnTo>
                  <a:pt x="606394" y="57876"/>
                </a:lnTo>
                <a:lnTo>
                  <a:pt x="624528" y="56443"/>
                </a:lnTo>
                <a:lnTo>
                  <a:pt x="660552" y="54851"/>
                </a:lnTo>
                <a:lnTo>
                  <a:pt x="678493" y="53435"/>
                </a:lnTo>
                <a:lnTo>
                  <a:pt x="696407" y="51498"/>
                </a:lnTo>
                <a:lnTo>
                  <a:pt x="714302" y="49215"/>
                </a:lnTo>
                <a:lnTo>
                  <a:pt x="740123" y="47693"/>
                </a:lnTo>
                <a:lnTo>
                  <a:pt x="805855" y="46001"/>
                </a:lnTo>
                <a:lnTo>
                  <a:pt x="999048" y="44701"/>
                </a:lnTo>
                <a:lnTo>
                  <a:pt x="1042310" y="43679"/>
                </a:lnTo>
                <a:lnTo>
                  <a:pt x="1064959" y="42018"/>
                </a:lnTo>
                <a:lnTo>
                  <a:pt x="1087996" y="39918"/>
                </a:lnTo>
                <a:lnTo>
                  <a:pt x="1110299" y="38518"/>
                </a:lnTo>
                <a:lnTo>
                  <a:pt x="1174872" y="36548"/>
                </a:lnTo>
                <a:lnTo>
                  <a:pt x="1476004" y="35721"/>
                </a:lnTo>
                <a:lnTo>
                  <a:pt x="1496963" y="36712"/>
                </a:lnTo>
                <a:lnTo>
                  <a:pt x="1517882" y="38365"/>
                </a:lnTo>
                <a:lnTo>
                  <a:pt x="1538773" y="40460"/>
                </a:lnTo>
                <a:lnTo>
                  <a:pt x="1559645" y="41856"/>
                </a:lnTo>
                <a:lnTo>
                  <a:pt x="1622204" y="43821"/>
                </a:lnTo>
                <a:lnTo>
                  <a:pt x="1726403" y="44539"/>
                </a:lnTo>
                <a:lnTo>
                  <a:pt x="1746248" y="45568"/>
                </a:lnTo>
                <a:lnTo>
                  <a:pt x="1765431" y="47246"/>
                </a:lnTo>
                <a:lnTo>
                  <a:pt x="1784172" y="49356"/>
                </a:lnTo>
                <a:lnTo>
                  <a:pt x="1802620" y="50764"/>
                </a:lnTo>
                <a:lnTo>
                  <a:pt x="1856034" y="52744"/>
                </a:lnTo>
                <a:lnTo>
                  <a:pt x="1904712" y="54323"/>
                </a:lnTo>
                <a:lnTo>
                  <a:pt x="1921675" y="56059"/>
                </a:lnTo>
                <a:lnTo>
                  <a:pt x="1938937" y="58208"/>
                </a:lnTo>
                <a:lnTo>
                  <a:pt x="1955406" y="59641"/>
                </a:lnTo>
                <a:lnTo>
                  <a:pt x="2001294" y="61658"/>
                </a:lnTo>
                <a:lnTo>
                  <a:pt x="2055504" y="62340"/>
                </a:lnTo>
                <a:lnTo>
                  <a:pt x="2085330" y="63425"/>
                </a:lnTo>
                <a:lnTo>
                  <a:pt x="2101619" y="65104"/>
                </a:lnTo>
                <a:lnTo>
                  <a:pt x="2152054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http://www.biologycorner.com/resources/red_blue_fish_cros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0"/>
            <a:ext cx="4914900" cy="388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3441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Phenotype can be affected by conditions in the environment such as nutrients and temperature</a:t>
            </a:r>
          </a:p>
          <a:p>
            <a:endParaRPr lang="en-US" dirty="0" smtClean="0"/>
          </a:p>
          <a:p>
            <a:r>
              <a:rPr lang="en-US" dirty="0" smtClean="0"/>
              <a:t>Nutrition in humans can affect height which is partially hereditary.</a:t>
            </a:r>
          </a:p>
          <a:p>
            <a:endParaRPr lang="en-US" dirty="0" smtClean="0"/>
          </a:p>
          <a:p>
            <a:r>
              <a:rPr lang="en-US" dirty="0" smtClean="0"/>
              <a:t>Temperature affects pigments depending on time of year in the Arctic Fox.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Affects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5179218" y="2303859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Annotation4"/>
          <p:cNvSpPr/>
          <p:nvPr/>
        </p:nvSpPr>
        <p:spPr>
          <a:xfrm>
            <a:off x="5179218" y="2268141"/>
            <a:ext cx="1268017" cy="142875"/>
          </a:xfrm>
          <a:custGeom>
            <a:avLst/>
            <a:gdLst/>
            <a:ahLst/>
            <a:cxnLst/>
            <a:rect l="0" t="0" r="0" b="0"/>
            <a:pathLst>
              <a:path w="1268017" h="142875">
                <a:moveTo>
                  <a:pt x="0" y="35718"/>
                </a:moveTo>
                <a:lnTo>
                  <a:pt x="90069" y="68901"/>
                </a:lnTo>
                <a:lnTo>
                  <a:pt x="117593" y="74707"/>
                </a:lnTo>
                <a:lnTo>
                  <a:pt x="136935" y="74609"/>
                </a:lnTo>
                <a:lnTo>
                  <a:pt x="150821" y="70575"/>
                </a:lnTo>
                <a:lnTo>
                  <a:pt x="159087" y="64909"/>
                </a:lnTo>
                <a:lnTo>
                  <a:pt x="163605" y="58155"/>
                </a:lnTo>
                <a:lnTo>
                  <a:pt x="165625" y="50676"/>
                </a:lnTo>
                <a:lnTo>
                  <a:pt x="166971" y="44698"/>
                </a:lnTo>
                <a:lnTo>
                  <a:pt x="167869" y="39720"/>
                </a:lnTo>
                <a:lnTo>
                  <a:pt x="168467" y="35409"/>
                </a:lnTo>
                <a:lnTo>
                  <a:pt x="169858" y="30551"/>
                </a:lnTo>
                <a:lnTo>
                  <a:pt x="171778" y="25328"/>
                </a:lnTo>
                <a:lnTo>
                  <a:pt x="174050" y="19862"/>
                </a:lnTo>
                <a:lnTo>
                  <a:pt x="177549" y="16218"/>
                </a:lnTo>
                <a:lnTo>
                  <a:pt x="181866" y="13788"/>
                </a:lnTo>
                <a:lnTo>
                  <a:pt x="191955" y="10096"/>
                </a:lnTo>
                <a:lnTo>
                  <a:pt x="197423" y="7723"/>
                </a:lnTo>
                <a:lnTo>
                  <a:pt x="208791" y="3432"/>
                </a:lnTo>
                <a:lnTo>
                  <a:pt x="227339" y="1016"/>
                </a:lnTo>
                <a:lnTo>
                  <a:pt x="259770" y="200"/>
                </a:lnTo>
                <a:lnTo>
                  <a:pt x="388353" y="0"/>
                </a:lnTo>
                <a:lnTo>
                  <a:pt x="408742" y="2645"/>
                </a:lnTo>
                <a:lnTo>
                  <a:pt x="439601" y="7067"/>
                </a:lnTo>
                <a:lnTo>
                  <a:pt x="473880" y="8377"/>
                </a:lnTo>
                <a:lnTo>
                  <a:pt x="509172" y="11411"/>
                </a:lnTo>
                <a:lnTo>
                  <a:pt x="521018" y="13560"/>
                </a:lnTo>
                <a:lnTo>
                  <a:pt x="531893" y="15985"/>
                </a:lnTo>
                <a:lnTo>
                  <a:pt x="542119" y="18594"/>
                </a:lnTo>
                <a:lnTo>
                  <a:pt x="562410" y="24139"/>
                </a:lnTo>
                <a:lnTo>
                  <a:pt x="584658" y="29910"/>
                </a:lnTo>
                <a:lnTo>
                  <a:pt x="619497" y="33997"/>
                </a:lnTo>
                <a:lnTo>
                  <a:pt x="643102" y="37599"/>
                </a:lnTo>
                <a:lnTo>
                  <a:pt x="654954" y="39948"/>
                </a:lnTo>
                <a:lnTo>
                  <a:pt x="665832" y="42507"/>
                </a:lnTo>
                <a:lnTo>
                  <a:pt x="676060" y="45205"/>
                </a:lnTo>
                <a:lnTo>
                  <a:pt x="685855" y="47996"/>
                </a:lnTo>
                <a:lnTo>
                  <a:pt x="723343" y="51923"/>
                </a:lnTo>
                <a:lnTo>
                  <a:pt x="748788" y="55488"/>
                </a:lnTo>
                <a:lnTo>
                  <a:pt x="761130" y="57828"/>
                </a:lnTo>
                <a:lnTo>
                  <a:pt x="785426" y="63073"/>
                </a:lnTo>
                <a:lnTo>
                  <a:pt x="797461" y="65861"/>
                </a:lnTo>
                <a:lnTo>
                  <a:pt x="833361" y="69785"/>
                </a:lnTo>
                <a:lnTo>
                  <a:pt x="859862" y="73348"/>
                </a:lnTo>
                <a:lnTo>
                  <a:pt x="873874" y="75688"/>
                </a:lnTo>
                <a:lnTo>
                  <a:pt x="887185" y="78239"/>
                </a:lnTo>
                <a:lnTo>
                  <a:pt x="953894" y="92384"/>
                </a:lnTo>
                <a:lnTo>
                  <a:pt x="982886" y="95630"/>
                </a:lnTo>
                <a:lnTo>
                  <a:pt x="1012307" y="98064"/>
                </a:lnTo>
                <a:lnTo>
                  <a:pt x="1041920" y="102453"/>
                </a:lnTo>
                <a:lnTo>
                  <a:pt x="1071617" y="107711"/>
                </a:lnTo>
                <a:lnTo>
                  <a:pt x="1192612" y="130990"/>
                </a:lnTo>
                <a:lnTo>
                  <a:pt x="1268016" y="14287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5"/>
          <p:cNvSpPr/>
          <p:nvPr/>
        </p:nvSpPr>
        <p:spPr>
          <a:xfrm>
            <a:off x="1518046" y="2691620"/>
            <a:ext cx="1562697" cy="94443"/>
          </a:xfrm>
          <a:custGeom>
            <a:avLst/>
            <a:gdLst/>
            <a:ahLst/>
            <a:cxnLst/>
            <a:rect l="0" t="0" r="0" b="0"/>
            <a:pathLst>
              <a:path w="1562697" h="94443">
                <a:moveTo>
                  <a:pt x="1562696" y="5145"/>
                </a:moveTo>
                <a:lnTo>
                  <a:pt x="1553215" y="405"/>
                </a:lnTo>
                <a:lnTo>
                  <a:pt x="1549430" y="0"/>
                </a:lnTo>
                <a:lnTo>
                  <a:pt x="1545915" y="723"/>
                </a:lnTo>
                <a:lnTo>
                  <a:pt x="1539362" y="3180"/>
                </a:lnTo>
                <a:lnTo>
                  <a:pt x="1527072" y="4757"/>
                </a:lnTo>
                <a:lnTo>
                  <a:pt x="1506146" y="5122"/>
                </a:lnTo>
                <a:lnTo>
                  <a:pt x="1497545" y="7781"/>
                </a:lnTo>
                <a:lnTo>
                  <a:pt x="1492472" y="9879"/>
                </a:lnTo>
                <a:lnTo>
                  <a:pt x="1481545" y="12210"/>
                </a:lnTo>
                <a:lnTo>
                  <a:pt x="1470074" y="14238"/>
                </a:lnTo>
                <a:lnTo>
                  <a:pt x="1464237" y="16168"/>
                </a:lnTo>
                <a:lnTo>
                  <a:pt x="1458361" y="18447"/>
                </a:lnTo>
                <a:lnTo>
                  <a:pt x="1446541" y="20979"/>
                </a:lnTo>
                <a:lnTo>
                  <a:pt x="1434673" y="23096"/>
                </a:lnTo>
                <a:lnTo>
                  <a:pt x="1428730" y="25050"/>
                </a:lnTo>
                <a:lnTo>
                  <a:pt x="1422784" y="27345"/>
                </a:lnTo>
                <a:lnTo>
                  <a:pt x="1408239" y="29895"/>
                </a:lnTo>
                <a:lnTo>
                  <a:pt x="1372030" y="32658"/>
                </a:lnTo>
                <a:lnTo>
                  <a:pt x="1364148" y="34401"/>
                </a:lnTo>
                <a:lnTo>
                  <a:pt x="1355916" y="36555"/>
                </a:lnTo>
                <a:lnTo>
                  <a:pt x="1338833" y="38949"/>
                </a:lnTo>
                <a:lnTo>
                  <a:pt x="1292889" y="40696"/>
                </a:lnTo>
                <a:lnTo>
                  <a:pt x="1276094" y="41781"/>
                </a:lnTo>
                <a:lnTo>
                  <a:pt x="1267448" y="43460"/>
                </a:lnTo>
                <a:lnTo>
                  <a:pt x="1258708" y="45571"/>
                </a:lnTo>
                <a:lnTo>
                  <a:pt x="1243705" y="47917"/>
                </a:lnTo>
                <a:lnTo>
                  <a:pt x="1198658" y="49629"/>
                </a:lnTo>
                <a:lnTo>
                  <a:pt x="1192011" y="49684"/>
                </a:lnTo>
                <a:lnTo>
                  <a:pt x="1179335" y="52391"/>
                </a:lnTo>
                <a:lnTo>
                  <a:pt x="1173177" y="54502"/>
                </a:lnTo>
                <a:lnTo>
                  <a:pt x="1158396" y="56847"/>
                </a:lnTo>
                <a:lnTo>
                  <a:pt x="1114133" y="58559"/>
                </a:lnTo>
                <a:lnTo>
                  <a:pt x="1098421" y="59642"/>
                </a:lnTo>
                <a:lnTo>
                  <a:pt x="1091452" y="61320"/>
                </a:lnTo>
                <a:lnTo>
                  <a:pt x="1084823" y="63431"/>
                </a:lnTo>
                <a:lnTo>
                  <a:pt x="1069519" y="65777"/>
                </a:lnTo>
                <a:lnTo>
                  <a:pt x="1026645" y="67406"/>
                </a:lnTo>
                <a:lnTo>
                  <a:pt x="485068" y="67653"/>
                </a:lnTo>
                <a:lnTo>
                  <a:pt x="452719" y="70299"/>
                </a:lnTo>
                <a:lnTo>
                  <a:pt x="435758" y="72394"/>
                </a:lnTo>
                <a:lnTo>
                  <a:pt x="388185" y="75341"/>
                </a:lnTo>
                <a:lnTo>
                  <a:pt x="342670" y="76215"/>
                </a:lnTo>
                <a:lnTo>
                  <a:pt x="312702" y="79065"/>
                </a:lnTo>
                <a:lnTo>
                  <a:pt x="297765" y="81214"/>
                </a:lnTo>
                <a:lnTo>
                  <a:pt x="270585" y="83602"/>
                </a:lnTo>
                <a:lnTo>
                  <a:pt x="230325" y="84946"/>
                </a:lnTo>
                <a:lnTo>
                  <a:pt x="172276" y="85401"/>
                </a:lnTo>
                <a:lnTo>
                  <a:pt x="142713" y="88108"/>
                </a:lnTo>
                <a:lnTo>
                  <a:pt x="127884" y="90220"/>
                </a:lnTo>
                <a:lnTo>
                  <a:pt x="100825" y="92566"/>
                </a:lnTo>
                <a:lnTo>
                  <a:pt x="55340" y="93886"/>
                </a:lnTo>
                <a:lnTo>
                  <a:pt x="0" y="944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6"/>
          <p:cNvSpPr/>
          <p:nvPr/>
        </p:nvSpPr>
        <p:spPr>
          <a:xfrm>
            <a:off x="4045148" y="5411390"/>
            <a:ext cx="1937743" cy="107157"/>
          </a:xfrm>
          <a:custGeom>
            <a:avLst/>
            <a:gdLst/>
            <a:ahLst/>
            <a:cxnLst/>
            <a:rect l="0" t="0" r="0" b="0"/>
            <a:pathLst>
              <a:path w="1937743" h="107157">
                <a:moveTo>
                  <a:pt x="1937742" y="44649"/>
                </a:moveTo>
                <a:lnTo>
                  <a:pt x="1930053" y="36960"/>
                </a:lnTo>
                <a:lnTo>
                  <a:pt x="1926718" y="36270"/>
                </a:lnTo>
                <a:lnTo>
                  <a:pt x="1912595" y="35751"/>
                </a:lnTo>
                <a:lnTo>
                  <a:pt x="1909037" y="33088"/>
                </a:lnTo>
                <a:lnTo>
                  <a:pt x="1906699" y="30988"/>
                </a:lnTo>
                <a:lnTo>
                  <a:pt x="1904148" y="29588"/>
                </a:lnTo>
                <a:lnTo>
                  <a:pt x="1898669" y="28033"/>
                </a:lnTo>
                <a:lnTo>
                  <a:pt x="1854763" y="26799"/>
                </a:lnTo>
                <a:lnTo>
                  <a:pt x="1851665" y="25803"/>
                </a:lnTo>
                <a:lnTo>
                  <a:pt x="1848608" y="24148"/>
                </a:lnTo>
                <a:lnTo>
                  <a:pt x="1845577" y="22052"/>
                </a:lnTo>
                <a:lnTo>
                  <a:pt x="1836918" y="19723"/>
                </a:lnTo>
                <a:lnTo>
                  <a:pt x="1776824" y="17874"/>
                </a:lnTo>
                <a:lnTo>
                  <a:pt x="1753159" y="17862"/>
                </a:lnTo>
                <a:lnTo>
                  <a:pt x="1741273" y="15215"/>
                </a:lnTo>
                <a:lnTo>
                  <a:pt x="1735325" y="13120"/>
                </a:lnTo>
                <a:lnTo>
                  <a:pt x="1729376" y="12716"/>
                </a:lnTo>
                <a:lnTo>
                  <a:pt x="1710529" y="14902"/>
                </a:lnTo>
                <a:lnTo>
                  <a:pt x="1694876" y="12246"/>
                </a:lnTo>
                <a:lnTo>
                  <a:pt x="1636158" y="9059"/>
                </a:lnTo>
                <a:lnTo>
                  <a:pt x="1394271" y="8930"/>
                </a:lnTo>
                <a:lnTo>
                  <a:pt x="1375723" y="6284"/>
                </a:lnTo>
                <a:lnTo>
                  <a:pt x="1366610" y="4190"/>
                </a:lnTo>
                <a:lnTo>
                  <a:pt x="1339562" y="1241"/>
                </a:lnTo>
                <a:lnTo>
                  <a:pt x="1287752" y="164"/>
                </a:lnTo>
                <a:lnTo>
                  <a:pt x="997407" y="0"/>
                </a:lnTo>
                <a:lnTo>
                  <a:pt x="973451" y="2646"/>
                </a:lnTo>
                <a:lnTo>
                  <a:pt x="961506" y="4740"/>
                </a:lnTo>
                <a:lnTo>
                  <a:pt x="920993" y="7689"/>
                </a:lnTo>
                <a:lnTo>
                  <a:pt x="863851" y="9677"/>
                </a:lnTo>
                <a:lnTo>
                  <a:pt x="850737" y="11412"/>
                </a:lnTo>
                <a:lnTo>
                  <a:pt x="838025" y="13561"/>
                </a:lnTo>
                <a:lnTo>
                  <a:pt x="781978" y="18003"/>
                </a:lnTo>
                <a:lnTo>
                  <a:pt x="767381" y="19939"/>
                </a:lnTo>
                <a:lnTo>
                  <a:pt x="752689" y="22222"/>
                </a:lnTo>
                <a:lnTo>
                  <a:pt x="693463" y="26879"/>
                </a:lnTo>
                <a:lnTo>
                  <a:pt x="678606" y="28834"/>
                </a:lnTo>
                <a:lnTo>
                  <a:pt x="663740" y="31129"/>
                </a:lnTo>
                <a:lnTo>
                  <a:pt x="619115" y="34359"/>
                </a:lnTo>
                <a:lnTo>
                  <a:pt x="559592" y="35450"/>
                </a:lnTo>
                <a:lnTo>
                  <a:pt x="500062" y="38312"/>
                </a:lnTo>
                <a:lnTo>
                  <a:pt x="485179" y="40424"/>
                </a:lnTo>
                <a:lnTo>
                  <a:pt x="455414" y="45417"/>
                </a:lnTo>
                <a:lnTo>
                  <a:pt x="440531" y="48137"/>
                </a:lnTo>
                <a:lnTo>
                  <a:pt x="410766" y="51161"/>
                </a:lnTo>
                <a:lnTo>
                  <a:pt x="381000" y="53496"/>
                </a:lnTo>
                <a:lnTo>
                  <a:pt x="366117" y="55508"/>
                </a:lnTo>
                <a:lnTo>
                  <a:pt x="336352" y="60389"/>
                </a:lnTo>
                <a:lnTo>
                  <a:pt x="257197" y="74527"/>
                </a:lnTo>
                <a:lnTo>
                  <a:pt x="225104" y="77771"/>
                </a:lnTo>
                <a:lnTo>
                  <a:pt x="193312" y="80206"/>
                </a:lnTo>
                <a:lnTo>
                  <a:pt x="176499" y="82244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garden pea plant is a good subject for studying heredity because the plant has contrasting traits, usually self-pollinates and grows easily.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Pea Plants</a:t>
            </a:r>
            <a:endParaRPr lang="en-US" dirty="0"/>
          </a:p>
        </p:txBody>
      </p:sp>
      <p:pic>
        <p:nvPicPr>
          <p:cNvPr id="2050" name="Picture 2" descr="http://apps.cmsfq.edu.ec/biologyexploringlife/text/chapter10/10images/10-04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352800"/>
            <a:ext cx="5000625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doodle definition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Polygenic inheritance</a:t>
            </a:r>
          </a:p>
          <a:p>
            <a:pPr lvl="1"/>
            <a:r>
              <a:rPr lang="en-US" dirty="0" smtClean="0"/>
              <a:t>Incomplete dominance</a:t>
            </a:r>
          </a:p>
          <a:p>
            <a:pPr lvl="1"/>
            <a:r>
              <a:rPr lang="en-US" dirty="0" smtClean="0"/>
              <a:t>Multiple Alleles</a:t>
            </a:r>
          </a:p>
          <a:p>
            <a:pPr lvl="1"/>
            <a:r>
              <a:rPr lang="en-US" dirty="0" smtClean="0"/>
              <a:t>Codominance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Physical features </a:t>
            </a:r>
            <a:r>
              <a:rPr lang="en-US" dirty="0" smtClean="0"/>
              <a:t>that are inherited are called </a:t>
            </a:r>
            <a:r>
              <a:rPr lang="en-US" b="1" dirty="0" smtClean="0"/>
              <a:t>characters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b="1" u="sng" dirty="0" smtClean="0"/>
              <a:t>trait</a:t>
            </a:r>
            <a:r>
              <a:rPr lang="en-US" dirty="0" smtClean="0"/>
              <a:t> is one of several </a:t>
            </a:r>
            <a:r>
              <a:rPr lang="en-US" b="1" dirty="0" smtClean="0"/>
              <a:t>possible forms of a character</a:t>
            </a:r>
            <a:r>
              <a:rPr lang="en-US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Contrasting Traits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875109" y="2250281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thickThin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59023" y="1839515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thickThin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http://leavingbio.net/Genetics-higher%20level_files/image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581400"/>
            <a:ext cx="66865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Mendel wanted to see what would happen when he crossed individuals that have </a:t>
            </a:r>
            <a:r>
              <a:rPr lang="en-US" b="1" u="sng" dirty="0"/>
              <a:t>different traits</a:t>
            </a:r>
            <a:r>
              <a:rPr lang="en-US" dirty="0"/>
              <a:t>. In such a cross, the offspring that result are called </a:t>
            </a:r>
            <a:r>
              <a:rPr lang="en-US" b="1" dirty="0"/>
              <a:t>hybrids. </a:t>
            </a:r>
          </a:p>
          <a:p>
            <a:pPr fontAlgn="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00" name="Picture 4" descr="http://biology200.gsu.edu/houghton'04/figures/Chapter10/figure10.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420991"/>
            <a:ext cx="4343400" cy="3087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298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newtonsapple.org.uk/wp-content/uploads/2014/02/brushing-stigma-of-second-pea-plant-with-poll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581401"/>
            <a:ext cx="4734893" cy="2560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garden pea plants each flower contains </a:t>
            </a:r>
            <a:r>
              <a:rPr lang="en-US" sz="2400" u="sng" dirty="0" smtClean="0"/>
              <a:t>both male and female reproductive parts.</a:t>
            </a:r>
          </a:p>
          <a:p>
            <a:r>
              <a:rPr lang="en-US" sz="2400" dirty="0" smtClean="0"/>
              <a:t>This arrangement allows the plant to </a:t>
            </a:r>
            <a:r>
              <a:rPr lang="en-US" sz="2400" u="sng" dirty="0" smtClean="0"/>
              <a:t>self pollinate, or fertilize itself</a:t>
            </a:r>
            <a:r>
              <a:rPr lang="en-US" sz="2400" dirty="0" smtClean="0"/>
              <a:t>. Pea plants can also reproduce through cross-pollination.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Self-Pollination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696640" y="2259210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thickThin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339703" y="2286000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thickThin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98289" y="2973585"/>
            <a:ext cx="2646" cy="1"/>
          </a:xfrm>
          <a:custGeom>
            <a:avLst/>
            <a:gdLst/>
            <a:ahLst/>
            <a:cxnLst/>
            <a:rect l="0" t="0" r="0" b="0"/>
            <a:pathLst>
              <a:path w="2646" h="1">
                <a:moveTo>
                  <a:pt x="0" y="0"/>
                </a:moveTo>
                <a:lnTo>
                  <a:pt x="2645" y="0"/>
                </a:lnTo>
                <a:close/>
              </a:path>
            </a:pathLst>
          </a:custGeom>
          <a:ln w="38100" cap="flat" cmpd="thickThin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39390" y="3089671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thickThin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Mendel removed the male part of the flowers to make sure they did not self pollinate.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newtonsapple.org.uk/wp-content/uploads/2014/02/brushing-stigma-of-second-pea-plant-with-poll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19400"/>
            <a:ext cx="5636916" cy="30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324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6974</TotalTime>
  <Words>1562</Words>
  <Application>Microsoft Office PowerPoint</Application>
  <PresentationFormat>On-screen Show (4:3)</PresentationFormat>
  <Paragraphs>180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Concourse</vt:lpstr>
      <vt:lpstr>Mendel and Heredity</vt:lpstr>
      <vt:lpstr>Video </vt:lpstr>
      <vt:lpstr>Mendel’s Breeding Experiments</vt:lpstr>
      <vt:lpstr>PowerPoint Presentation</vt:lpstr>
      <vt:lpstr>Features of Pea Plants</vt:lpstr>
      <vt:lpstr>Contrasting Traits</vt:lpstr>
      <vt:lpstr>PowerPoint Presentation</vt:lpstr>
      <vt:lpstr>Self-Pollination</vt:lpstr>
      <vt:lpstr>PowerPoint Presentation</vt:lpstr>
      <vt:lpstr>Easy to Grow</vt:lpstr>
      <vt:lpstr>PowerPoint Presentation</vt:lpstr>
      <vt:lpstr>Mendel’s First Experiment </vt:lpstr>
      <vt:lpstr>PowerPoint Presentation</vt:lpstr>
      <vt:lpstr>Mendel’s First Experiments</vt:lpstr>
      <vt:lpstr>Ratio’s in Mendel’s Results</vt:lpstr>
      <vt:lpstr>Activity </vt:lpstr>
      <vt:lpstr>Mendel’s Theory</vt:lpstr>
      <vt:lpstr>Alternate Versions of Genes</vt:lpstr>
      <vt:lpstr>PowerPoint Presentation</vt:lpstr>
      <vt:lpstr>PowerPoint Presentation</vt:lpstr>
      <vt:lpstr>One allele from each parent</vt:lpstr>
      <vt:lpstr>PowerPoint Presentation</vt:lpstr>
      <vt:lpstr>Dominant and Recessive Alleles.</vt:lpstr>
      <vt:lpstr>Other findings from Mendel’s Work</vt:lpstr>
      <vt:lpstr>Random Segregation of Alleles</vt:lpstr>
      <vt:lpstr>PowerPoint Presentation</vt:lpstr>
      <vt:lpstr>Mendel’s Findings in Modern Terms</vt:lpstr>
      <vt:lpstr>Genotype and Phenotype</vt:lpstr>
      <vt:lpstr>Homozygous and Heterozygous</vt:lpstr>
      <vt:lpstr>PowerPoint Presentation</vt:lpstr>
      <vt:lpstr>Modeling Mendel’s Laws</vt:lpstr>
      <vt:lpstr>Using Punnett Squares</vt:lpstr>
      <vt:lpstr>PowerPoint Presentation</vt:lpstr>
      <vt:lpstr>Activity</vt:lpstr>
      <vt:lpstr>Analyzing Monohybrid Crosses</vt:lpstr>
      <vt:lpstr>Crosses</vt:lpstr>
      <vt:lpstr>Using Probability</vt:lpstr>
      <vt:lpstr>Using a Pedigree</vt:lpstr>
      <vt:lpstr>PowerPoint Presentation</vt:lpstr>
      <vt:lpstr>Pedigrees </vt:lpstr>
      <vt:lpstr>Sex-linked Gene</vt:lpstr>
      <vt:lpstr>PowerPoint Presentation</vt:lpstr>
      <vt:lpstr>Beyond Medelian Heredity </vt:lpstr>
      <vt:lpstr>Polygenic Inheritance</vt:lpstr>
      <vt:lpstr>Incomplete Dominance</vt:lpstr>
      <vt:lpstr>PowerPoint Presentation</vt:lpstr>
      <vt:lpstr>Multiple Alleles</vt:lpstr>
      <vt:lpstr>PowerPoint Presentation</vt:lpstr>
      <vt:lpstr>Environmental Affects</vt:lpstr>
      <vt:lpstr>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Mendel and Heredity</dc:title>
  <dc:creator>Admin</dc:creator>
  <cp:lastModifiedBy>Ms. Hughes</cp:lastModifiedBy>
  <cp:revision>258</cp:revision>
  <dcterms:created xsi:type="dcterms:W3CDTF">2012-03-15T16:37:59Z</dcterms:created>
  <dcterms:modified xsi:type="dcterms:W3CDTF">2017-11-03T13:21:57Z</dcterms:modified>
</cp:coreProperties>
</file>