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0CAC-71AD-41E8-A0BA-41D9F4A0329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C91E-FC04-45DE-8422-1E90EFCF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3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0CAC-71AD-41E8-A0BA-41D9F4A0329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C91E-FC04-45DE-8422-1E90EFCF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0CAC-71AD-41E8-A0BA-41D9F4A0329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C91E-FC04-45DE-8422-1E90EFCF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2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0CAC-71AD-41E8-A0BA-41D9F4A0329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C91E-FC04-45DE-8422-1E90EFCF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7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0CAC-71AD-41E8-A0BA-41D9F4A0329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C91E-FC04-45DE-8422-1E90EFCF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0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0CAC-71AD-41E8-A0BA-41D9F4A0329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C91E-FC04-45DE-8422-1E90EFCF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9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0CAC-71AD-41E8-A0BA-41D9F4A0329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C91E-FC04-45DE-8422-1E90EFCF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7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0CAC-71AD-41E8-A0BA-41D9F4A0329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C91E-FC04-45DE-8422-1E90EFCF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5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0CAC-71AD-41E8-A0BA-41D9F4A0329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C91E-FC04-45DE-8422-1E90EFCF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0CAC-71AD-41E8-A0BA-41D9F4A0329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C91E-FC04-45DE-8422-1E90EFCF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0CAC-71AD-41E8-A0BA-41D9F4A0329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0C91E-FC04-45DE-8422-1E90EFCF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6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10CAC-71AD-41E8-A0BA-41D9F4A0329C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0C91E-FC04-45DE-8422-1E90EFCF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6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different about these things…..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06" y="2362200"/>
            <a:ext cx="2913044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76500"/>
            <a:ext cx="27453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24400"/>
            <a:ext cx="33909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5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do these things have in common…..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349422"/>
            <a:ext cx="308439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68" y="2355195"/>
            <a:ext cx="3050464" cy="203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00600"/>
            <a:ext cx="33909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you know about </a:t>
            </a:r>
            <a:r>
              <a:rPr lang="en-US" dirty="0" smtClean="0"/>
              <a:t>sex and reproduction…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all reproduction the same…..</a:t>
            </a:r>
          </a:p>
          <a:p>
            <a:r>
              <a:rPr lang="en-US" dirty="0" smtClean="0"/>
              <a:t>How are you made from 1 cell….</a:t>
            </a:r>
          </a:p>
          <a:p>
            <a:r>
              <a:rPr lang="en-US" dirty="0" smtClean="0"/>
              <a:t>How does reproduction really work on a cellular level</a:t>
            </a:r>
            <a:r>
              <a:rPr lang="en-US" dirty="0" smtClean="0"/>
              <a:t>….</a:t>
            </a:r>
          </a:p>
          <a:p>
            <a:r>
              <a:rPr lang="en-US" dirty="0" smtClean="0"/>
              <a:t>Do cells go through mitosis…… If so what is the result…..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61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What do you know about sex and reproduction…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 Hughes</dc:creator>
  <cp:lastModifiedBy>Ms. Hughes</cp:lastModifiedBy>
  <cp:revision>3</cp:revision>
  <dcterms:created xsi:type="dcterms:W3CDTF">2017-10-25T13:29:36Z</dcterms:created>
  <dcterms:modified xsi:type="dcterms:W3CDTF">2017-10-27T19:48:31Z</dcterms:modified>
</cp:coreProperties>
</file>