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BC2-BB6E-4284-BA3F-0A4536ADE159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B5D1-C161-4B6B-B884-EEA6314E123F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BC2-BB6E-4284-BA3F-0A4536ADE159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B5D1-C161-4B6B-B884-EEA6314E12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BC2-BB6E-4284-BA3F-0A4536ADE159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B5D1-C161-4B6B-B884-EEA6314E12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BC2-BB6E-4284-BA3F-0A4536ADE159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B5D1-C161-4B6B-B884-EEA6314E12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BC2-BB6E-4284-BA3F-0A4536ADE159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B5D1-C161-4B6B-B884-EEA6314E12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BC2-BB6E-4284-BA3F-0A4536ADE159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B5D1-C161-4B6B-B884-EEA6314E12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BC2-BB6E-4284-BA3F-0A4536ADE159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B5D1-C161-4B6B-B884-EEA6314E12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BC2-BB6E-4284-BA3F-0A4536ADE159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B5D1-C161-4B6B-B884-EEA6314E12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BC2-BB6E-4284-BA3F-0A4536ADE159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B5D1-C161-4B6B-B884-EEA6314E12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BC2-BB6E-4284-BA3F-0A4536ADE159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B5D1-C161-4B6B-B884-EEA6314E123F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24BC2-BB6E-4284-BA3F-0A4536ADE159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3B5D1-C161-4B6B-B884-EEA6314E123F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A224BC2-BB6E-4284-BA3F-0A4536ADE159}" type="datetimeFigureOut">
              <a:rPr lang="en-US" smtClean="0"/>
              <a:t>1/19/2017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303B5D1-C161-4B6B-B884-EEA6314E123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e5ODsf_TEk" TargetMode="External"/><Relationship Id="rId2" Type="http://schemas.openxmlformats.org/officeDocument/2006/relationships/hyperlink" Target="https://www.youtube.com/watch?v=uC-Eui84K4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erywell.com/why-are-identical-twins-different-244712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look like your entire family?</a:t>
            </a:r>
          </a:p>
          <a:p>
            <a:endParaRPr lang="en-US" dirty="0"/>
          </a:p>
          <a:p>
            <a:r>
              <a:rPr lang="en-US" dirty="0" smtClean="0"/>
              <a:t>Do you look more like one parent than the other?</a:t>
            </a:r>
          </a:p>
          <a:p>
            <a:endParaRPr lang="en-US" dirty="0"/>
          </a:p>
          <a:p>
            <a:r>
              <a:rPr lang="en-US" dirty="0" smtClean="0"/>
              <a:t>Do you look more like a grandparent than your sibling?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884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Twins that look nothing alike….</a:t>
            </a:r>
          </a:p>
          <a:p>
            <a:pPr lvl="1"/>
            <a:r>
              <a:rPr lang="en-US" dirty="0"/>
              <a:t> </a:t>
            </a:r>
            <a:r>
              <a:rPr lang="en-US" dirty="0" smtClean="0">
                <a:hlinkClick r:id="rId2"/>
              </a:rPr>
              <a:t>video 1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Video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87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what is our big question after this?</a:t>
            </a:r>
          </a:p>
          <a:p>
            <a:endParaRPr lang="en-US" dirty="0"/>
          </a:p>
          <a:p>
            <a:r>
              <a:rPr lang="en-US" dirty="0" smtClean="0"/>
              <a:t>What have will already learned that will help us figure this out?</a:t>
            </a:r>
          </a:p>
          <a:p>
            <a:r>
              <a:rPr lang="en-US" dirty="0" smtClean="0"/>
              <a:t>What do you need to know more about to solve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400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 to read more about our problem </a:t>
            </a:r>
          </a:p>
          <a:p>
            <a:pPr lvl="1"/>
            <a:r>
              <a:rPr lang="en-US" dirty="0" smtClean="0">
                <a:hlinkClick r:id="rId2"/>
              </a:rPr>
              <a:t>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965960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</TotalTime>
  <Words>83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Thatch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Ms. Hughes</dc:creator>
  <cp:lastModifiedBy>Ms. Hughes</cp:lastModifiedBy>
  <cp:revision>2</cp:revision>
  <dcterms:created xsi:type="dcterms:W3CDTF">2017-01-19T22:39:28Z</dcterms:created>
  <dcterms:modified xsi:type="dcterms:W3CDTF">2017-01-19T22:47:18Z</dcterms:modified>
</cp:coreProperties>
</file>