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92D1-CCBE-4A68-943D-95EBED731000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24665-FD17-4338-8D4B-25B88842A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031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92D1-CCBE-4A68-943D-95EBED731000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24665-FD17-4338-8D4B-25B88842A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845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92D1-CCBE-4A68-943D-95EBED731000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24665-FD17-4338-8D4B-25B88842A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52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92D1-CCBE-4A68-943D-95EBED731000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24665-FD17-4338-8D4B-25B88842A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390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92D1-CCBE-4A68-943D-95EBED731000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24665-FD17-4338-8D4B-25B88842A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794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92D1-CCBE-4A68-943D-95EBED731000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24665-FD17-4338-8D4B-25B88842A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683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92D1-CCBE-4A68-943D-95EBED731000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24665-FD17-4338-8D4B-25B88842A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636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92D1-CCBE-4A68-943D-95EBED731000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24665-FD17-4338-8D4B-25B88842A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752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92D1-CCBE-4A68-943D-95EBED731000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24665-FD17-4338-8D4B-25B88842A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726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92D1-CCBE-4A68-943D-95EBED731000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24665-FD17-4338-8D4B-25B88842A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317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92D1-CCBE-4A68-943D-95EBED731000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24665-FD17-4338-8D4B-25B88842A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797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B92D1-CCBE-4A68-943D-95EBED731000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24665-FD17-4338-8D4B-25B88842A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852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math.pppst.com/linearalgebra.html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1" y="685800"/>
            <a:ext cx="8763000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Please visit the following </a:t>
            </a:r>
          </a:p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Link for algebra 1 , Algebra 2 &amp;</a:t>
            </a:r>
          </a:p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Geometry Power points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</a:p>
        </p:txBody>
      </p:sp>
      <p:sp>
        <p:nvSpPr>
          <p:cNvPr id="5" name="TextBox 4">
            <a:hlinkClick r:id="rId2"/>
          </p:cNvPr>
          <p:cNvSpPr txBox="1"/>
          <p:nvPr/>
        </p:nvSpPr>
        <p:spPr>
          <a:xfrm>
            <a:off x="685800" y="4191000"/>
            <a:ext cx="731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http://</a:t>
            </a:r>
            <a:r>
              <a:rPr lang="en-US" dirty="0" smtClean="0">
                <a:hlinkClick r:id="rId2"/>
              </a:rPr>
              <a:t>math.pppst.com/linearalgebra.html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7629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18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Neeraja Padigela</dc:creator>
  <cp:lastModifiedBy>Neeraja Padigela</cp:lastModifiedBy>
  <cp:revision>1</cp:revision>
  <dcterms:created xsi:type="dcterms:W3CDTF">2015-09-13T04:11:49Z</dcterms:created>
  <dcterms:modified xsi:type="dcterms:W3CDTF">2015-09-13T04:19:42Z</dcterms:modified>
</cp:coreProperties>
</file>