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2.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19"/>
  </p:notesMasterIdLst>
  <p:handoutMasterIdLst>
    <p:handoutMasterId r:id="rId20"/>
  </p:handoutMasterIdLst>
  <p:sldIdLst>
    <p:sldId id="448" r:id="rId3"/>
    <p:sldId id="444" r:id="rId4"/>
    <p:sldId id="445" r:id="rId5"/>
    <p:sldId id="446" r:id="rId6"/>
    <p:sldId id="447" r:id="rId7"/>
    <p:sldId id="379" r:id="rId8"/>
    <p:sldId id="409" r:id="rId9"/>
    <p:sldId id="378" r:id="rId10"/>
    <p:sldId id="443" r:id="rId11"/>
    <p:sldId id="428" r:id="rId12"/>
    <p:sldId id="377" r:id="rId13"/>
    <p:sldId id="434" r:id="rId14"/>
    <p:sldId id="376" r:id="rId15"/>
    <p:sldId id="375" r:id="rId16"/>
    <p:sldId id="449" r:id="rId17"/>
    <p:sldId id="450" r:id="rId18"/>
  </p:sldIdLst>
  <p:sldSz cx="9144000" cy="6858000" type="screen4x3"/>
  <p:notesSz cx="6858000" cy="9296400"/>
  <p:defaultTex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3300"/>
    <a:srgbClr val="008000"/>
    <a:srgbClr val="0000FF"/>
    <a:srgbClr val="FFFF00"/>
    <a:srgbClr val="CC00FF"/>
    <a:srgbClr val="9966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4660"/>
  </p:normalViewPr>
  <p:slideViewPr>
    <p:cSldViewPr>
      <p:cViewPr varScale="1">
        <p:scale>
          <a:sx n="69" d="100"/>
          <a:sy n="69" d="100"/>
        </p:scale>
        <p:origin x="142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4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10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30105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106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30106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C1862824-90D9-4A92-BB52-9D4BFC777DA4}" type="slidenum">
              <a:rPr lang="en-US"/>
              <a:pPr>
                <a:defRPr/>
              </a:pPr>
              <a:t>‹#›</a:t>
            </a:fld>
            <a:endParaRPr lang="en-US"/>
          </a:p>
        </p:txBody>
      </p:sp>
    </p:spTree>
    <p:extLst>
      <p:ext uri="{BB962C8B-B14F-4D97-AF65-F5344CB8AC3E}">
        <p14:creationId xmlns:p14="http://schemas.microsoft.com/office/powerpoint/2010/main" val="5118726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4:25.4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11093 5199,'0'0,"19"0,-19 0,20 0,-20 0,20 0,20 20,0-20,19 0,20 0,41 0,-21 0,40 0,0 0,-20 0,20 0,-40 0,40 0,-20 0,20 0,-60 0,0 0,-19 0,-1 0,-19 0,0 0,-20 0,0 0,-20 0,19 0,-19 0,40 0,-20 0,-20 0,20 0</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5:22.9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3572 10656,'0'0,"20"0,0 0,-1 0,-19 0,40 0,0 0,-1 0,1 0,20 0,-1 0,21 0,-21 0,60 0,-20 0,1 0,19 0,20 0,-1 0,1 0,0 0,-20 0,-19 0,39 0,-20 0,-20 0,20 0,-40 0,20 0,1 0,-1 0,20 0,-20 0,0 0,1 0,-1 0,0 0,-39 0,19 0,0 0,1 0,-1 0,-19 0,-1 0,20 0,1 0,-1 0,20 0,-19 0,-1 0,1 0,19 0,-20 0,-19 0,-1 0,1 0,-1 0,1 0,-1 0,1 0,-1 0,1 0,39 0,-19 0,-1 0,40 0,-40 0,1 0,-1 0,1 0,19 0,-40 0,21 0,-1 0,-19 0,-1 0,1 0,19 0,-20 0,21 0,-1 0,-19 0,-1 0,1 0,19 0,-19 0,-1 0,21 0,-1 0,-19-20,39 20,-20 0,-19 0,19 0,20-20,-19 20,-1 0,0 0,-19 0,19 0,-19-19,39-1,-20 20,-19 0,19 0,-19 0,19 0,1 0,-1 0,-19 0,-1 0,1 0,-21 0,21 0,19 0,-39 0,39 0,-19 0,59 0,-20 0,40 0,0 0,-20 0,-40 0,-19 0,-20 0,-1 0,-19 0,-20 0,20 0,0 0,-20 0,20 0,-20 0,19 0,-19 0,20 0,0 0,-20 0,20 0,-20 0,20 0,0 0,-20 0,19 0,-19 0,20 0,-20 0,40 0,-40 0,20 0,-20 0,20 0,0 0,-1 0,-19 0,20 0,0 0,-20 0,20 0</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5:24.5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13454 10577,'20'0,"-20"0,40 0,-21 0,1 20,20-20,19 19,1-19,0 0,-21 20,1 0,19-20,1 20,0-20,-1 0,-19 0,-1 0,1 0,20 0,-21 0,1 0,-20 0,20 0,-21 0,-19 0,20 0,0 0,-20 0,20 0,-20 0,20 0,0 0,19 0,-19 0,20 0,-20 20,0-20,-1 0,1 0,0 0,0 0,0 0,0 0,19 0,1 0,-20 39,19-39,-19 0,-20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5:29.3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3612 11827,'19'0,"-19"0,40 0,-40 0,20 0,-20 0,20 0,0 0,-1 0,21 0,-40 0,40 0,-40 0,20 0,0 0,-1 0,1 0,-20 0,0 0,40 0,-40 0,20 0,0 0,-1 0,1 0,-20 0,40 0,-40 0,20 0,-20 0,20 0,0 0,-1 0,1 0,0 0,0 0,0 0,0 0,-1 0,1 0,20 0,-20 0,0 0,-20 0,19 0,-19 0,20 0,0 0,20 20,-20-20,0 0,-1 0,41 0,-40 20,19-20,1 0,0 0,-20 0,-1 0,21 0,-20 0,0 0,20 0,19 0,-19 0,-1 0,-19 0,20 0,0 0,-40 0,39 0,1 0,0 0,-20 0,19 0,1 0,0 0,-1 0,1 0,0 0,19 0,-19 0,-20 0,0 0,59 0,-59 0,0 0,19 0,1 0,-20 0,20 0,-1 0,-19 0,0 0,0 0,39 19,-59-19,40 20,0-20,-20 0,-1 0,21 0,-20 0,0 0,39 0,-19 0,-20 0,0 0,0 0,39 0,-39 0,0 0,19 0,1 20,0-20,0 0,-21 0,21 0,0 0,-1 0,1 0,20 0,-21 0,1 0,0 0,19 0,-19 0,0 0,-1 0,1 0,-20 0,39 0,-39 0,20 0,0 0,-1 0,1 0,-60 0,40 0,20 0,19 0,-39 0,20 0,-1 0,-19 0,0 0,40 0,-41 0,1 0,20 0,0 0,-20 0,19 0,1-20,0 20,-1 0,1 0,19 0,-19 0,20 0,-60 0,59 0,-19 0,19-20,1 20,-20 0,19 0,-59 0,60 0,-21 0,21 0,-60 0,20 0,19 0,-19 0,0 0,-20 0,20 0,0 0,0 0,0 0,-20 0,39 0,-19 0,0 0,0 0,0 0,-1 0,1 0,0-19,20 19,-20 0,0 0,19 0,-19 0,0 0,20 0,-21 0,1 0,-20 0,20 0,0 0,0 0,-20 0,20 0,-1 0,1 0,-20 0,0-40,20 40,0 0,0 0,0 0,-20 0,39 0,-39 0,20 0,-20 0,20 0,0-20,-20 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6:07.8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3711 6965,'0'0,"20"0,-1 0,21 0,0 0,0 0,59 0,-20 0,1 0,39 0,-20 0,-20 0,-19 0,19 0,0 0,1 0,-41 0,21 0,-20 0,-20 0,-1 0,21 0,-20 0,20 0,-1 0,1 0,-20 0,20 0,19 0,1 0,-21 0,1 0,20 0,-41 0,41 0,-40 0,0 0,19 0,21 0,-21 0,21 0,-20 0,19 0,1 0,-1 0,1 0,-1 0,-19 0,0 0,-20 0,19 0,-19 0,0 0,0 0,-20 0,39 0,-39 0,20 20,0-20,0 0,0 0,20 0,-1 0,21 0,-40 0,19 0,1 20,-20-20,0 0,-20 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6:09.3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3750 5814,'0'0,"40"0,-20 0,20 0,19 0,1 0,19 0,20 0,40 20,0-20,-40 0,40 0,0 0,0 0,0 0,20 0,0 0,-1 0,21 20,-20-20,-1 0,1 0,0 0,-20 0,0 0,0 0,-60 0,40 0,-20 0,20 0,0 0,40 0,0 0,0 0,39 0,-19 0,19 0,-39 0,0 0,-21 0,1 0,0 0,-59 0,39 0,-40 0,-19 0,19 0,0 0,-19 0,-1 0,1 0,-1 0,-19 0,20 0,-40 0,59 0,-20 0,1 0,-20 0,-1 0,21 0,-20 0,-1 0,-39 0,40 0,-40 0,20 0,20 0,-1 0,-19-20,20 20,-40 0,20 0,19 0,-39 0,20 0,0 0,-20 0,20 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6:10.4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9723 4683,'0'0,"20"0,0 0,20 0,19 0,21 0,19-20,40 20,-60 0,20 0,1 0,-1 0,20 0,-79 0,19 0,-39 0,20 0,19 0,-39 0,0 0,20 0,-1 0,-39 0,40 0,-20 0,0 0,-1 0,-19 0,40 0,-20 0,0 0,20 0,19 0,-19 0,19 0,-19 0,20 0,-1 0,-19 0,-1-20,1 20,20-19,19 19,-39 0,19 0,-59 0,20 0,-20 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6:14.0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3731 9307,'0'0,"0"0,19 0,21 0,0 0,19 0,21 0,-21 0,1 0,19 0,-19 0,-1 0,21 0,39 20,-40-20,40 0,20 0,-40 0,40 0,-20 0,20 0,-40 0,20 0,20 0,0 0,-59 0,-1 0,-20 0,21 0,-21 0,21 0,-21 0,1 0,19 0,-19 0,19 0,1 0,-1 0,-20 0,21 0,39 0,-20 0,20 0,20 0,0 19,-20-19,20 20,-40-20,-19 0,19 0,-20 0,0 0,1 0,-21 0,1 0,39 0,-20 0,-19 0,39 0,-19 0,39 0,0 0,-40 0,20 0,1 0,-41 0,20 0,-19 0,-40 0,39 0,-19 0,0 0,-1 0,21 0,-20 0,19 0,-19 0,19 0,-39 0,20 0,-20 0,19 0,1 0,20-20,-21 20,21 0,-1 0,1 0,0 0,-21 0,21 0,-21 0,-19 0,20 0,0 0,-21 0,1 0,20 0,-20 0,20 0,-21 0,1 0,20 0,-20 0,0 0,-1 0,21 0,0 0,-1 0,-19 0,20 0,39-19,-59 19,20 0,-20 0,19 0,-39 0,20 0,-20 0,40 0,-20 0,0 0,39 0,-19-20,19 20,-59 0</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6:16.9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3691 10438,'0'0,"0"0,20 0,0 0,-1 0,1 0,0 0,40 0,-60 0,59 0,-39 0,20 0,-1 0,21 0,0 0,-1 0,20 0,1 0,-1 0,20 0,-39 0,-1 0,21 20,-60-20,59 0,-19 0,-21 0,1 0,-20 0,39 0,1 0,-1 0,1 0,-40 0,59 0,-19 0,-1 0,1 0,-1 0,1 0,-1 0,-19 0,20 0,-1 0,-19 0,19 0,21 0,-21 0,1 0,-1 0,1 0,-21 0,1 0,20 0,-40 0,39 0,-39 0,0 0,0 0,-20 0,19 0,1 0,0 0,0 0,0 0,0 0,0 0,-1 0,-19 0,20 0,-20 0,40 0,-20 0,0 0,19 0,1 0,0 0,-1 0,1 0,20 0,-60 0,19 0,21 0,-40 0,20 0,0 0,-20 0,20 0,-1 0,1 0,0 0,20 0,-20 0,-1 0,1 0,0 0,0 0</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6:19.0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3552 11787,'0'0,"0"0,20 0,0 0,19 0,-19 0,20 0,-20 0,39 0,1 0,-1 0,1 0,19 0,-19 0,19 20,1-20,19 0,0 0,40 0,-20 0,20 0,-20 0,0 0,0 0,-20 0,-19 0,19 0,-40 0,21 0,-21 0,1 0,39 0,-59 0,19 0,1 0,-1 0,1 0,-1 0,-19 0,0 0,-1 0,1 0,40 0,-21 0,-19 0,39 0,1 0,-21 0,20 0,40 0,-59 0,0 0,-1 0,-19 0,-1 0,21 0,-20 0,-1 0,-19 0,40 0,-21 0,1 0,-40 0,40 0,-40 0,20 0,-20 0,19 0,1 0,-20 0,20 0,0 0,0 0,0 0,-20 0,20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6:20.0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8414 12958,'20'0,"-1"0,21 0,20 0,59 0,-40 0,20 0,20 0,20 0,0 0,-40 0,20 0,-39 0,-21 0,-19 0,20 0,-1 0,-19 0,19 0,-19 0,0 0,19 0,21 0,-21 0,-19 0,19 0,-19 0,20 0,-21 0,1 0,-20 0,0 0,0 0,-1 0,41 0,-20 0,-21 0,1 0,20 0,-40 0,20 0,-20 0,-40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4:30.8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3413 6231,'20'20,"-20"-20,40 0,-21 0,21 0,0 0,39 0,40 0,0 0,0 0,1 20,38-20,-39 19,40-19,-20 0,-40 20,0-20,1 20,-21-20,0 0,21 0,-41 0,1 0,-1 20,-19-20,0 0,19 0,1 20,-21-20,21 0,-1 0,-19 0,-20 0,39 0,-19 0,-20 0,0 0,19 0,1 0,-20 0,40 0,-21 0,1 0,0 20,-21-20,41 0,0 20,-21-20,1 0,0 0,-1 0,21 0,-40 19,0-19,-20 20,39-20,1 0,0 0,-1 0,-19 20,40 0,-60-20,39 0,-39 0,20 0,40 0,-60 0,20 0,-1 20,21 0,-20-20,0 0,0 0,-1 0,21 0,-40 0,20 0,-20 0,20 0,0 0,-20 0,19 0,-19 0,20 0,0 0,-20 0,40 0,-20 0,19 0,1 0,0 0,-1 0,21 0,-20-20,-1 20,-19 0,20 0,0 0,-21 0,21 0,0 0,0 0,-21 0,1 0,-20 0,0 0,-39 0,19 0,0 0,-40 0,1 0,-1 0,-19 0,19 0,1-20,-1 20,-19 0,-20 0,19 0,1 0,0 0,-1 0,-19-20,59 20,-19 0,-1 0,21 0,-1 0,0 0,0 0,-19 0,39 0,-39 0,39 0,-20 0,20 0,-39 0,-1 0,1 0,-1 0,0 0,21-20,-21 20,1 0,-1-20,1 20,-1-19,-19 19,19 0,-39 0,-40-20,20 20,20 0,0 0,19 0,21 0,19 0,0 0,-19 0,39 0,0 0,0 0,20 0,-20 0,1 0,-1 0,20 0,-40 0,40 0,-20 0,20 0,-20 0,1 0,-1 0,0 0,0 0,-20 0,1 0,-1 0,0 0,-19 0,19 0,0 0,1 0,19 0,-20 0,20 0,0 0,-19 0,-1 0,0 0,21 0,-41 0,60 0,-40 0,20 0,-19 0,19 0,0 0,-20 0,21 0,-1 0,0 0,20 0,-20 0,0 0,0 0,20 0,-20 0,20 0,0 0,0 0,0-20,-19 20,19 0,0-20,0 0,0 20,0-20,0 20,0 0,0 0,19 0,1 0,0 0,0 0,20 0,-20 0,19 0,1 0,0 0,19 0,-19 0,19 0,-19 0,0 0,-1 0,21 0,-20 0,-1 0,21 0,-20 0,19 0,1 0,-1 0,1 0,-21 0,21 0,19 0,-19 20,-1-20,21 0,-21 20,21-20,-41 0,21 0,-60 0,59 0,1 0,-20 0,19 0,-19 0,39 0,-19 0,19 0,-19 0,19 0,-19 0,-1 0,40 0,-39 0,-1 0,21 0,-21 0,21 0,-21 0,40 0,-39 0,-20 0,19 0,-19 0,0 0,-1 0,21 0,-40 0,39 0,-19 0,-1 0,1 0,0 0,-20 0,0 0,39 0,-39 0,0 0,0 0,-20 0,19 0,-19 0,20 0,0 0,-20 0,20 0,0 0,0 0,-20 0,19 0,21 0,-20 0,20 0,-1 0,-19 0,0 0,0 0,0 0,0 0,-1 0,-19 0,40 0,-40 0,20 0,0 0,0 0,0 0,-20 0,39 0,-19 0,0 0,-20 0,20 0,-20 0,20 0,-1 0,1 0,-20 0</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6:22.0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3433 14030,'20'0,"0"0,-1 19,1-19,20 0,-20 0,20 0,-40-19,39 19,21 0,-21 0,21 0,39 0,0 0,1 0,-21 0,40 0,0 19,-20-19,40 0,20 0,-40 20,40-20,-20 0,0 0,19 0,21 0,-20 0,-20 0,19 0,1 0,0 0,-20 0,0 0,0 0,-20 0,-20 0,20 0,-20 0,20 0,-20 0,40 0,-59 0,39 0,0 0,-40 0,1 0,-21 0,21 0,-1 0,-20 0,1 0,39 0,-39 0,-1 0,1 0,-1 0,1 0,-20 0,-1 0,1 0,-20 0,0 0,-1 0,1 0,0 0,0 0,20 0,-20 0,19 0,1 0,-20 0,0 0,-1 0,1 0,-20 0,-20 0,20 0,20 0,0 0,20 0,-20 0,-1 0,1 0,0 0,-20 0,20 0,-20 0,20 0,-20 0,20 0,0 0,19 0,-39 0,20 0,20 0</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7:40.0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4941 6350,'0'0,"20"0,0 0,39 0,-19 0,20 0,19 0,40 0,-20 0,20 0,20 0,0-20,-40 20,40 0,-20 0,-20 0,40 0,-20 0,20 0,0 0,-20 0,20 0,40 0,-60 0,0 0,20 0,-40 0,0 0,-19 0,-1 0,-19 0,-21 0,21 0,-1 0,-19 0,0 0,19 0,1 0,-21 0,41 0,-21 0,1 0,19 0,1 0,-21 0,1 0,19 0,0 0,1 0,-21 0,21 0,-21 0,1 0,-21 0,1 0,0 20,0-20,19 0,-39 0,20 0,-21 0,61 0,-1 0,-19 0,-21 0,21 0,-40 0,39 0,-19 0,-40 0,20 0</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7:41.6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2024 7620,'20'0,"20"0,39 0,-20 0,80 0,-39 0,39 0,39 0,-59 0,60 0,-20 0,-21 0,-38 0,-21 0,0 0,-19 0,-20 0,19 0,-19 0,19 0,-39 0,40 0,-1 0,-19 0,20 0,-21 0,1 0,0 0,-21-20,1 20,0 0,20 0,-20-20,-1 20,1 0,0 0,0 0,0 0,20 0,-21 0,21 0,0 0,-1 0,1 0,-20 0,20 0,-1 0,-19 0,20 0,0 0,-1 0,1 0,0 0,-21 0,21 0,20 0,-21 0,21 0,-1 0,-19 0,0 0,19 0,-39 0,20 0,-20 0,19 0,-39-20,20 20,-20 0</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7:44.1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5596 5219,'0'0,"0"0,0 0,20 0,0 0,-1 0,21 0,20 0,-1 0,1 0,39 0,20 0,20 0,-20 0,20 0,0 0,0 0,0 0,-20 0,-20 0,20 0,-40 0,1 0,39 0,-60 0,1 0,-1 0,21 0,-1 0,-19 0,-1 0,21 0,-21 0,1 0,-41 0,21 0,20 0,-21 0,41 0,-21 0,1 0,19 20,-19-20,19 39,-19-39,19 0,0 20,1-20,-21 0,1 0,-20 0,19 0,-19 20,-20 0,-1-20,41 0,-40 0,19 0,1 0,0 0,0 0,-1 0,21 0,-21 0,21 0,-20 0,-1 0,1 0,0 0,19 0,-19 0,0 0,-1 0,21 0,-40 0,39 0,21 0,-21 0,1 0,-1 0,21 0,-1 0,40 0,-40 20,1-20,-21 0,21 0,19 0,-59 0,19 0,1 0,-1 0,1 0,-21 0,21 0,-1 0,1 0,-20 0,-1 0,-19 0,20 0,-20 0,-20 0,20 0,-1 0,1 0,-20 0,40 0,-20 0,0 0,19 0,21 0,-20 0,-21 0,21 0,0 0,-40 0,20 0,-20 0,19 0,1 0,20 0,19 0,-19 0,-20 0,20 0,-1 0,-19 0,0 0,20 0,-40 0,0 0</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7:46.1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1171 774,'0'0,"0"0,0 0,20 0,-1 0,21 0,20 0,-1 0,60 0,-19 0,98 0,-59 0,39 0,-19 0,40 0,-41 0,61 0,-80 0,19 0,41 0,-41 0,1 0,60 0,-1 0,-59 0,39 0,-39 0,-1 0,21 0,-80 20,-19-20,39 20,-40-20,20 19,-39 1,-1-20,1 20,19-20,40 0,-39 0,-21 0,1 0,19 0,-19 0,-40 0,-1 0,41 20,-20-20,-21 20,41 0,0-20,-1 0,20 0,-39 0,0 0,0 0,-21 0,1 0,0 0,0 0,0 0,0 0,-20 0,19 0,-19 0,20 0,0 0,-20 0,20 0,-20 0,40 0,-40 0,19 0,-19 0,20 0,0 0,0 0,40 0,-60 0,39 0,-39 0,20 0,-20 0,20 0,0 0,-20 0,20 0,-1 0,1 0,-20 0,20 0,-20 0,20 0,-20 0,20 0,0 0,-20 0</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7:47.3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7183 1052,'0'0,"20"0,0 0,0 0,0 0,0 0,19 20,1-1,20-19,-1 0,60 0,20 0,40 0,-80 0,40 0,0 0,0 0,19 0,-19 0,0 0,-40 20,20-20,-39 0,-1 0,-59 0,0 0,0 0,-20 0,20 0,-20 0,19 0,1 0,-20 0,20 0,20 20,-20-20,-1 0,-19 0,40 0,-40 0</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9:35.1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2679 4465,'0'0,"0"0,0 0,40 0,19 0,21 0,19 0,59 0,21 0,-20 0,-20 0,39 0,1 0,-20 0,-1 0,1 0,-20 0,0 0,20 0,-20 0,19 0,-19 0,-20 0,20 0,-40 0,1 0,-1 0,-20 0,40 0,-19 0,19 0,20 0,-40 0,40 0,0 0,19 0,-19 0,-20 0,-20 0,1 0,39 0,-60 0,60 0,-40 0,40 0,20 0,0 0,19 0,-39 0,20 0,-60 0,40 0,59 0,-59 0,20 0,-20 0,0 0,20 0,-1 0,-19 0,20 0,-20 0,20 0,19 0,-59 0,60 0,-40 0,-60 0,-39 0,-20 0,0 0,-20 0,19 0,1 0,-20 0,20 0,-20 0,20 0,-20 0,40 0,-40 0,39 0,-39 0,20 0,0 0,0 0,0 0,-20 0,20 0,-1 0,-19 0,20 0,-20 0,20 0,-20 0,20 20,0-20,0 0,-20 0,19 0,1 0,-20 0,20 0</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9:36.5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11748 4465,'19'0,"-19"0,40 0,-20 0,0 0,19 0,21 0,-1 0,41 0,-41 0,21 0,-1 0,-20 0,1 0,0 0,-21 0,1 0,0 0,-1 0,1 0,0 0,-1 20,1-20,0 0,-20 0,39 0,-39 0,0 0,20 0,-40 0,19 0,-19 0,20 0,0 0,-20 0,20 0,-20 0,20 0,-20 0,20 0,-1 0,1 0,20 0,-20 0,19 0,-39 0,20 0</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9:38.2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2600 5596,'19'0,"-19"0,40 0,-20 0,0 0,19 0,1 0,20 0,-1 0,1 0,-21 0,21 0,19 0,21 0,-1 0,-20 0,40 0,-39 0,39 0,-40 0,60 0,0 0,0 0,0 0,19 0,-58 0,38 0,-18 0,-21 0,20 0,-20 0,20 0,0 0,-39 0,-1 0,40 0,-40 0,1 0,-21 0,-19 0,0 0,-1 0,-19 0,20 0,0 0,-21 0,1 0,20 0,0 0,-21 0,1 0,-20 0,20 0</inkml:trace>
</inkml:ink>
</file>

<file path=ppt/ink/ink2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9:40.4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2699 6925,'20'0,"-20"0,19 0,1-19,20-1,0 20,19 0,-19 0,19 0,21 0,39 0,-20 0,40 0,0 0,20 0,-20 0,19 0,21 0,-20 0,-20 0,-20 0,-20 0,0 0,-39 0,-1 0,1 0,19 0,0 0,1 0,39 0,-20 0,0 0,-19 0,-1 0,40 0,-20 0,-19 0,39 0,-40 0,40 0,-39 0,-21 0,20 0,-19 0,0 0,19 0,40 0,-20 0,20 0,0 0,0 0,0 0,20 0,0 0,-59 0,39 0,-40 0,0 0,1 0,19 0,-20 0,1 0,-1 0,0 0,1-20,19 20,-20 0,21 0,-21 0,0 0,-19 0,-20 0,19 0,-19 0,19 0,-19 0,0 0,-1 0,21 0,0 0,-21 0,21 0,-1 0,1 0,-21 0,21 0,0 0,-21 0,1 0,-40 0,40 0,-21 0,1 0,20 0,-20 0,0 0,0 0,-20 0,39 0,-39 0,20 0,20 0,19 0,-59 0,40 0,-20 0,0 0,0 0,-20 0,19 0,1 0,-20 0,20 0,0 0,39 0,1 0,-1 0,-19 0,0 0,19 0,-59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4:32.1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10319 6390,'0'0,"20"0,19 0,1 0,0 0,39 0,0 0,1-20,39 20,-20 0,40 0,-20 0,40 0,-60 0,80 0,-60 0,0 0,20 0,-60 0,40 0,-20 0,0 0,-19 0,-21 0,-19 0,0 0,19 0,-19 0,-40 0,40 0,-40 0,20 0,-1 0,1 0,0 0,0 0,39 0,-19 0,20 0,-1 0,-39 0,0 0,20 0,-40 0,19 0,-19 0,20 0,0 0,-20 0,20 0,0 0,-20 0,39 0,-19 0,0 0,-20 0,20 0,-20 0,0 0,20 0,0 0,-20 0,20 0,-20 0,19 0,-19 0</inkml:trace>
</inkml:ink>
</file>

<file path=ppt/ink/ink3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0:04.6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2580 8057,'0'0,"0"0,20 0,-20 0,19 0,1 0,40 0,-1 0,1 0,-1 0,21 0,19 0,-40 0,1 0,19 0,1 0,-21 0,40 0,-39 0,59 0,-40 0,1 0,39 0,-20 0,-19 0,39 0,19 0,-58 0,39 19,0 1,-20-20,20 20,0 0,-19-20,19 0,20 0,-40 0,20 0,-20 0,-20 0,21 20,-41-20,20 0,1 0,-1 0,1 0,19 0,-20 0,60 20,-20-20,-20 0,20 0,-39 0,19 0,20 0,0 0,-39 0,19 0,0 0,0 0,20 0,-39 0,-1 0,0 0,-19 0,-1 0,21 0,-40 0,19 0,-19 0,19 0,-19 0,0 0,39 0,-39 0,-20 0,-1 0,1 0,0 0,0 0,0 0,0 0,39 0,-39 0,0 0,20 0,-1 0,-39 0,40 0,-40 0,20 0,-20 0,20 0,-20 0,19 0,1 0,-20 0,20 0,20 0,-40 0,40 0,-40 0,19 0,1 0,0 0,-20 0,20 0,-20 0,20 0,-20 0,0 0,20-20,-20 0,0 0,0-20,19 21,-19-21,0 20,20-20,-20 1,0 19,0 20,0-40,0 0,0 40,0-19,0 19,0-20,0 0,0 20,0-20,0 20,0-20,0 0,0 20,0-19,0 19,0-20,0 20,-20 0,1 0,19 0,-40 0,0 0,1 0,-1 0,0 0,-39 0,19 0,1 0,19 0,-20 0,21 0,-21 20,1-20,19 0,-39 19,19-19,1 0,-21 0,1 0,-1 20,1-20,0 0,19 0,1 0,19 0,-20 0,21 0,-1 0,0 0,21 0,-21 0,20 0,0 0,-20 0,21 0,-1 0,0 0,0 0,0 0,-19 0,-1 0,0 0,0 0,1 0,-41 0,41 0,-21 0,21 0,-21 0,0 0,1 0,-1 0,1 0,-20 0,19 0,-19 0,-1 0,1 0,-1 0,21 0,19 0,1 0,-21 0,20 0,20 0,1 0,-41 20,20-20,21 0,-21 0,20 0,0 0,-19-20,19 20,0 0,-20 0,0 0,21 0,-21-20,0 20,20 0,-19 0,-1-19,0 19,21 0,-21 0,0 0,0-20,1 20,19 0,-20 0,1 0,-1 0,20 0,-20 0,1-20,-1 0,0 20,-19 0,19 0,0-20,1 20,-1 0,-39 0,59 0,-40 0,21 0,-1 0,0 0,-19 0,19 0,0 0,20 0,-39-20,19 20,-19-20,39 20,-40 0,21 0,-1 0,0 0,20 0,-19 0,-41 0,41 0,-1 0,0 0,-19 0,19 0,0 0,20 0,-19 0,-1 0,20 0,0 0,1 0,-1 0,0 0,-20 0,1 0,-21 0,20 0,-19 0,19 0,0 0,1 0,39 0,-40 0,40 0,-20 0,20 0,-20 0,1 0,19 0,-20 0,0 0,0 0,20 0,-20 0,-20 0,40 0,-39 20,19 0,20-20,-40 0,20 20,1-20,19 0,0 0,0 20,0 0,0-20,0 20,0-1,19 1,-19-20,20 20,0-20,0 20,0 0,-20-20,20 20,-1-1,-19-19,20 0,-20 20,0-20,40 0,-40 20,20-20,-20 0,40 20,-40-20,39 0,-39 0,20 20,20-20,-40 0,20 0,19 0,-39 0,20 0,0 0,-20 0,20 0,0 0,-1 0,1 20,0-20,20 0,0 0,-1 0,21 20,-1-20,1 0,-1 0,-19 0,20 19,-1-19,1 0,-21 0,-19 0,40 0,-1 0,1 0,19 0,-39 0,39 0,-19 0,-1 0,1 0,19 20,-19-20,-1 0,-19 0,0 0,-1 0,1 0,0 0,-21 0,1 0,20 0,0 0,-20 0,19 0,21 0,-21 0,-19 0,0 0,20 0,-40 0,20 0,-20 0,20 0,-1 0,21 0,-40 0,40 0,-20 0,39 0,-19 0,0 0,-1 0,1 0,19 0,1 0,-20 0,19 0,-19 0,0 0,-1 0,-19 0,20 0,-20 0,19 0,-19 0,0 0,20 0,19 0,-19 0,0 0,19 0,-19 0,-1 0,61 0,-61 0,1 0,0 0,19 0,-19 0,20 0,-1 0,1 0,-21 0,21 0,19 0,-39 0,39 0,-19 0,-1 0,1 0,19 0,-39 0,-20 0,19 0,1 0,0 0,-1 0,1 0,-20 0,40 0,-41 0,1 0,40 0,-1 0,-39 0,20 0,-20 0,39 0,-19 0,0 0,-21 0,41 0,-40 0,0-20,19 20,-19 0,0-19,0 19,0 0,19 0,1 0,-20 0,0 0,19 0,21 0,-40 0,19 0,1 0,0 0,0 0,-21 0,1 0,0 0,0 0,0 0,-20 0,20 0,-1 0,1 0,-20 0,20 0,0 0,0 0,20 0,-21 0,1 0,0 0,0 0,-20 0,20 0,-20 0,20 0,-20 0,19 0,1 0,-20 0,20 0,-20 0,20 0,-20 0,20 0,-20 0,0-20,20 20,-20 0,20 0,-20 0,19 0,1 0,0 0,0 0,0 0,-20 0,20 0,-20 0,19 0</inkml:trace>
</inkml:ink>
</file>

<file path=ppt/ink/ink3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0:16.7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3552 2500,'20'0,"0"0,0 0,-1 0,1 0,40 0,-40 0,-1 0,21 0,0 0,-20 0,59 0,-39 0,19 0,1 0,-1 0,1 0,-1 0,21 0,-21 0,21 0,-21 0,40 0,-19 0,-21 0,21 0,-21 0,21 0,-1 0,0 0,1 0,19 0,-20 0,40 0,-39 0,-1 0,-19 0,-1 0,1 0,-21 0,-19 0,0 0,20 0,-1 0,-19 0,20 0,-20 0,59 0,-39 0,19 0,1 0,0 0,19 0,-20 0,1 0,0 0,-1 0,-19 0,-1 0,1 0,-20 0,39 0,1 0,0 0,-1 0,20 0,-19 0,-1 0,1-20,0 20,-1 0,1 0,-21-19,-19 19,20 0,19 0,-39 0,0 0,0 0,39 0,-39 0,20 0,-20 0,39 0,-39 0,20 0,-20 0,19 0,1 0,0 0,-20 0,39 0,-39 0,20 0,-20 0,-1 0,1 0,0 0,0 0,20 0,-1 0,-19 0,-20 0,0 0,-40 0,1 0,-41 0,1 0,-60 0,0 0,0 0,-19 0,-21 0,-39 0,19 0,40 0,1 0,19 0,-40 19,80-19,-40 0,0 0,0 0,0 0,40 0,-40 0,20 0,40 0,19 0,-19 0,19 0,21 0,-21 0,1 0,-1 0,1 0,-1 0,20 0,-19 0,-1 0,21 0,-21 0,1 0,-21 0,21 0,19 0,0 0,-19 0,19 0,0 0,-19 0,-1 0,21 0,19 0,-20 0,-19 0,19 0,-20 0,21 0,-21 0,20 0,1 0,-1 0,0 0,20 0,-19 0,19 0,0 0,-20 0,1 0,-1 0,40 0,-40 0,1-19,19 19,-20 0,20 0,-19 0,19 0,-40 0,40 0,20 0,-19 0,-1 0,20 0,0 0,-20 0,0 0,0 0,20 0,-20 0,20 0,0 0,20 0,0-20,20 0,-1 20,-19 0,40 0,-21 0,21 0,19 0,-39 0,0 0,19 0,-19 0,19 0,1 0,0 0,-1 0,-19 0,19 0,1 0,-1 0,1 0,19 20,-39 0,20-20,-1 0,1 0,-21 0,41 0,-21 0,1 0,-1 0,21 0,58 0,-38 0,19 0,-20 0,0 19,0-19,21 0,-21 0,20 0,-60 0,21 0,-21 0,21 0,-1 0,-20 0,-19 0,20 0,19 20,40-20,-20 0,-39 0,19 0,21 0,-61 0,21 0,-1 0,1 0,-21 0,21 0,0 0,-1 0,-19 0,39 0,-39 0,19 0,1 20,-1-20,1 0,-1 0,1 0,-20 0,19 0,-19 0,0 0,-21 0,21 0,-40 0,20 0,-20 0,20 0,-20 0,20 0,0 0,-1 0,-19 0,40 0,-20 0,0 0,0 0,-1 0,1 0,-20 0,40 0,-40 0,20 0,-20 0,39 0,-19 0,0 0,20 0,-20 0,0 0,-20 0,19 0,-19 0,20 0,0 0,0-20</inkml:trace>
</inkml:ink>
</file>

<file path=ppt/ink/ink3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0:23.7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8315 5894,'0'0,"19"0,21 0,20 0,19 19,20-19,-39 0,19 0,40 0,-59 0,39 0,0 0,0 20,1-20,-21 20,0-20,1 0,-1 0,0 0,1 0,-1 0,20 0,-19 0,19 0,-39 0,-1 0,1 0,19 0,0 0,-19 20,-20-20,39 0,-20 0,1 0,0 0,19 0,0 0,1 0,-1 0,20 0,-19 0,-21 0,1 0,-21 0,1 0,-20 0,-20 0,20 0,0 0,-1 0,1 0,20 0,20 0,-1 0,40 0,-19 0,19 0,40 0,-80 0,-19 0,-20 0,-20 0,20 0,-1 0,-19 0,20 0,-20 0,40 0,-20 0,0 0,0 0,-1 0,-19 0</inkml:trace>
</inkml:ink>
</file>

<file path=ppt/ink/ink3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0:26.2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11807 5794,'0'0,"0"0,0 0,20 0,0 0,0 0,-1 0,41 20,-20-20,-1 0,-19 20,40-20,-1 20,-19-20,19 0,-39 0,40 20,-21-20,1 0,0 20,0-20,19 19,1-19,-21 20,1-20,20 0,-1 0,1 0,19 0,-19 0,19 0,0 0,1 0,-1 20,-19 0,-1-20,1 0,19 0,20 0,20 0,-39 0,39 0,-40 0,20 0,20 0,-59 0,19 0,-19 0,-1 0,1 0,19 0,-19 0,39 0,-40 0,21 0,-21 0,-19 0,20 0,-21 0,1 0,20 0,-21 0,1 0,19 0,21-20,-1 20,1 0,19 0,-20 0,40 0,-59 0,19 0,-19-20,19 20,0 0,-39 0,20 0,19 0,-19 0,-1 0,1 0,-1 0,1 0,-1 0,1 0,-1 0,40 0,-39 0,0 0,-1 0,20 0,1 0,-21 0,1 0,-20 0,19 0,-19 0,-1 0,1 0,0 0,19 0,-19 0,0 0,19 0,-19 0,0 0,19 0,1 0,-21 0,1 0,0 0,-20 0,39 0,-19 0,0 0,-21 0,41 0,-40 0,19 0,-19-20,20 20,-20 0,0 0,-20 0,19-19,-19 19,40 0,-40 0,20 0,0 0,0 0,0 0,-20 0,19 0,1 0,-20 0,20 0,-20 0,0-20</inkml:trace>
</inkml:ink>
</file>

<file path=ppt/ink/ink3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0:40.1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9386 8235,'0'0,"20"0,-20 0,20 0,19 0,1 0,20 0,19 0,40 0,-20 0,40 0,0 0,0 0,20 0,0 0,-21 0,21 0,20 0,-80 0,20 0,20 0,-40 0,20 0,-19 0,-41 0,20 0,21 0,-21 0,-19 0,39 20,0-20,0 20,20-20,-20 0,40 0,0 0,-59 0,39 0,-40 0,40 0,-39 0,-1 0,0 0,40 0,-39 0,19 0,-20 0,1 0,-21 0,1 0,-1 0,21 0,-21 0,1 0,39 0,-40 0,21 0,-21 0,21 0,-1 0,20 0,-39 0,-20 0,19 0,1 0,-21 0,1 0,0 0,-1 0,-19 0,0 0,40 0,-41 0,21 0,0 0,0 0,19 0,-19 20,-20-20,39 0,-19 0,19 0,-19 0,0 0,-1 0,1 0,20 0,-21 0,-19 0,20 0,-1 0,21 0,0 0,19 0,-39 0,19 0,1 0,19 0,-39 0,39 0,-19 0,-1 0,1 0,-1 0,1 0,-1 0,1 0,19 0,-19 0,19 0,-19 0,39 0,0-20,0 20,20 0,20 0,0 0,-40 0,20 0,1-20,-41 20,20 0,0-20,-19 20,39 0,-20 0,20 0,-40 0,1 0,-1 0,-19 0,19 0,-19 0,-1 0,1 0,-1 0,21 0,-21 0,1 0,39 0,-40 0,21 0,-21 0,21 0,19 0,-40-20,-19 20,0 0,0 0,-1 0,1 0,19 0,21 0,-21-20,41 20,-1 0,20 0,0-19,-40 19,20 0,-39-20,0 20,-1-20,1 20,-21 0,1 0,0 0,39 0,-19 0,-21 0,1 0,0-20,-1 20,-19 0,0 0,20 0,-1 0,-19 0,0 0,20 0,-20 0,-1 0,-19 0,20 0,-20 0,20 0,-20 0,40 0,-1 0,-19 0,20 0,-20 0,0 0,19 0,1 0,-20 0,0 0,-20 0,20 0,-1 0,1 0,-20 0,20 0,0 0,0 0,-20 0,20 0,-20 0,20 0,-20 0,19 0,1 0,-20 0,0 0,-20 0</inkml:trace>
</inkml:ink>
</file>

<file path=ppt/ink/ink3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0:41.7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22463 8195,'20'0,"20"0,-1 0,1 0,39 0,21 0,-21 0,0 0,-19 20,-1-20,1 0,-20 0,-40 0,20 0,-1 0,1 0,0 20,0-20,0 0,-20 0,39 0,-19 0,20 0,-20 0,19 0,-39 0,40 0,-40 0,20 0,-20 0,20 0,0 0,0 0,-20 0,39 0,-19 0,0 0,0 0,-20 0,20 0,-1 0,-19 0,20 0,0 0,0 0,-20 0,20 0,-20 0,20 0,-20 0,19 0,1 0,-20 0,20 0,-20 0,40 0,-40 0</inkml:trace>
</inkml:ink>
</file>

<file path=ppt/ink/ink3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0:45.0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4187 9386,'0'0,"0"0,40 0,-1 0,21 0,19 0,21 0,-21 0,0 0,40 0,-19 0,38 0,1 0,-20 0,20 0,0 0,-40 40,40-40,0 0,0 20,-20-20,20 19,-40-19,60 40,-60-20,40-20,-20 0,0 20,0-20,0 0,1 0,-21 0,-20 0,40 0,-39 0,39 0,-40 0,0 0,40 0,20 0,-39 0,19 0,20 0,-40 0,20 0,40 0,-20 0,-1 0,-38 0,39 0,-20 0,19 0,-38 0,19 0,20 0,-20 0,0 0,20 0,0 20,0-20,-1 0,1 0,-59 0,19 0,0 0,0 0,-39 0,19 0,1 0,-1 0,0 0,1 0,-1 0,40 0,-20 0,20 0,-19 0,-1 0,0 0,20 0,-39 0,-1 0,20 0,-19 0,-1 0,-20 0,-19-20,40 20,19 0,-40 0,21 0,-21 0,-19 0,19 0,1 0,-20 0,-1 0,21 0,-20 0,19 0,-39 0,39 0,1 0,19 0,21 0,-21 0,0 0,1 0,19 0,-20 0,-19 0,-1 0,1 0,-1 0,1 0,19 0,-39 0,59 0,-19 0,-21 0,21 0,-1 0,0 0,-19 0,39 0,-39 0,19 0,0 0,1 0,-21 0,21 0,-21 0,1 0,-1 0,21 0,-41 0,21 0,-1 0,1 0,19 0,-19 0,-1 0,1-20,19 20,1 0,-61 0,41 0,-40 0,19 0,21 0,-40 0,0 0,-20 0,19 0,-19 0,20 0,-20 0,20 0,0 0,0 0,-20 0,40 0,-40 0,39 0,-39 0,20 0,20 0,-20 0,-1 0,1 0,-20 0</inkml:trace>
</inkml:ink>
</file>

<file path=ppt/ink/ink3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1:30.1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2996 11688,'20'0,"20"0,39 0,1 0,39 0,-20 0,40 0,-60 0,40 0,20 20,-59-20,39 0,-40 0,-19 0,19 0,0 0,21 0,-21 0,20 0,20 0,-39 0,39 0,-20 0,0 0,0 0,20-20,20 20,-40 0,80 0,-20 0,0-20,-1 20,21 0,-20 0,-20 0,-1 0,-38 0,39 0,-20 0,-40 0,0 0,1 0,39 0,-20 0,40 0,0 0,-20 0,-20 0,0-20,-19 20,-21 0,-19 0,0-20,-21 20,1-39,0 39,0 0,0 0,-20 0,20-20,-20 20,20 0,-1 0,1 0,-20 0,20-20,0 20,0 0,-20 0,20 0</inkml:trace>
</inkml:ink>
</file>

<file path=ppt/ink/ink3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1:32.4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12958 11628,'0'0,"0"0,20 0,0 0,19 0,41 0,39 0,20 0,0 0,19 0,1 0,-20 0,0 0,0 0,0 0,-40-19,40 19,-20 0,20 0,0 0,-40 0,40 0,20 0,-20 0,19 0,-19 0,0 0,0 0,0 0,-40 0,20 0,20 0,-40 0,40 0,40 0,-80 0,60 0,-20 0,0 0,-60 0,60 0,-20 0,-40 0,40 0,-39 0,-1 0,0 0,-19 0,0 0,19 0,20 0,0 0,40 0,-20 0,20 0,-40 0,40 0,-20 0,-19-20,19 20,-20 0,20 0,20-20,20 20,-20 0,19 0,-19 0,-20 0,-20 0,21 0,-61 0,-19 0,-20 0,-20 0,19 0,-19 0,20 0,0 0,0 0,0 0,0 0,-1 0,1 0,20 0,-40 0,20 0,-20 0,20 0,0 0,-1 0,-19 0,20 0,0 0,-20-20,0 20,20 0,-20 0,20 0,-20 0,0 0,20 0,-20 20,19-20</inkml:trace>
</inkml:ink>
</file>

<file path=ppt/ink/ink3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1:35.4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3076 12819,'0'0,"20"0,-1 0,1 0,0 0,40 0,-21 0,41 0,-1 0,0 0,-19 0,39 0,-19 0,19 0,20 0,-40 0,1 0,-21 0,21 0,39 0,-60 0,21 0,-21 0,1 0,19 0,20 0,-19 0,39 20,-40 0,40-20,-20 0,1 0,-1 0,-20 0,-19 0,-21 0,-19 0,-20 0,-20 0,-19 0,19 0,-20 0,-19 0,-1 0,-39 0,19 0,1 0,20 0,-41 0,61 0,-1 0,0 0,1 20,-1-20,40 0,-20 0,0 0,0 0,-39 0,-1 0,-39 0,20 0,-40 0,-20 0,-20 0,20 0,-20 0,20 0,-19 0,19 0,0 0,59 0,1 0,39 0,-19 0,39 0,0 0,-19 0,39 0,-20 0,0 0,0 0,-20 0,20 0,20 0,-39 0,-21 0,40 0,-39 0,-1 0,21 0,-1 0,-20-20,21 20,19 0,-20 0,40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4:34.4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3215 7461,'0'0,"0"0,20 0,-20 0,19 0,21 0,-20 0,20 0,19 0,1 0,39 0,0 0,40 0,0 0,20 0,-20 0,-1 0,-18 0,-1 0,0 0,0 0,-40 0,20 0,1 0,-21 0,0 0,1 0,-21 0,21 0,19 0,-20 0,-39 0,39 0,-19 0,-21 0,21 0,-20 0,-1 0,-19 0,0 0,0 0,0 0,0 0,-1 0,1-20,0 20,0 0,-20 0,40 0,-1 0,-19 0,0 0,20 0,-20 0,-1 0,1 0,-20 0,40 0,-40 0,20 0,-20 0,20 0,39 0,21 0,-1 0,20 0,20 0,20 0,40 0,19 0,20-19,-59-1,59-20,-19 40,-21 0,21 0,-1 0,-39 0,0 0,0 0,-21 0,-18 0,-41 0,20 0,0 0,-19 0,-21 0,21 0,-1 0,-19 0,19 0,-20 0,1 0,0 0,-1 0,20 0,1 0,-21 0,41 0,-41 0,60-20,-40 20,41 0,-41 0,-20 0,1 0,19 0,1 0,-1 0,-19 0,19-20,20 20,-39 0,39 0,-39 0,59 0,-20 0,0-20,0 20,0-19,-39 19,19-20,-19 20,-1 0,21 0,-40 0,39 0,-20 0,21 0,-21 0,-39 0,40 0,-21 0,1 0,0 0,-20 0,-1 0,21 0,-20 0,20 0,-1 0,21 0,-1 0,-19 0,0 0,-1 0,1-20,20 20,-21 0,-19 0,0 0,0 0,20 0</inkml:trace>
</inkml:ink>
</file>

<file path=ppt/ink/ink4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2:25.8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15855 2183,'20'0,"0"0,0 0,-20 0,20 0,-1 0,1 0,20 0,-20 0,0 0,19 0,1 0,-20 0,19 0,-19 0,0 0,0 0,0 0,20 0,-21 0,21 0,-20 0,39 0,-19 0,0 0,0 0,-21 0,21 0,-20 0,20 0,-21 0,21 0,-20 0,20 0,-1 20,1-20,-40 0,40 0,-1 0,-19 0,0 0,20 0,-20 0,19 0,-19 0,40 0,-21 19,-19-19,0 0,20 0,-20 0,-1 0,1 0,0 0,0 20,20-20,-1 20,1-20,0 0,39 20,-19-20,-1 20,-19-20,-20 0,19 20,1-20,20 0,-21 20,-19-20,20 0,19 0,-59 0,80 0,-41 0,-19 0,40 0,-40 0,19 0,1 0,-20 0,39 0,-39 0,0 0,20 0,-20 0,-20 0,39 0,1 0,-20 19,19-19,-19 0,0 0,20 0,-20 0,19 0,-19 0,20 0,-20 0,19 0,1 0,20 0,-21 0,21 0,-1 0,1 0,-20 0,19 0,-19 0,39 0,1 0,-41 0,21 0,-1 0,1 0,-1 0,-19 0,0 0,19 0,21 0,-21 0,-19 0,19 0,-19 0,0 0,19 0,1 0,-20 0,-1 0,41 0,-21 0,1 0,-1 0,21 0,-21 0,1 0,39 0,-40 0,-19 0,-20 0,0 0,19 0,-39 0,20 0,0 0,-20 0,20 0,0 0,0 0,0 0,-1 0,1 0,-20 0,20 0,-20 0,20 0,-20 0,40 0,-40 0,39 0,1 0,20 0,-21 0,1 0,0 0,-1 0,-19 0,-20-19,20 19,-20-20,0 20,0-20,0 20,0-20,0 0,0 20,0-20,-20 20,20-20,0 20,0 0,0-19,-20 19,20-20,0 20,-20-20,20 0,0 0,-19 20,19-20,0 1,0-1,0 20,0-20,0 20,-20 0,0 0,0 0,-20 0,1 0,-1 0,-20 0,21 0,-21 0,-19 20,19-20,-19 20,19-20,21 0,-21 0,21 0,-1 0,-20 0,1 0,-1 0,1 0,-1 0,-19 19,-20-19,19 0,21 0,-21 0,21 0,19 0,-39 0,19 0,-19 0,19 0,21 0,-1 0,0 0,-19 0,-1 0,1 0,-21 0,21 0,-1 0,1 0,-1 0,20 0,-19 0,-1 0,-19 0,19 0,-39 0,40 0,-21 0,1 0,39 0,-19 0,-1-19,21 19,-1 0,0 0,0 0,1 0,-21 0,21 0,-21 0,20-20,-19 20,19 0,-19 0,-41 0,61 0,-21 0,20 0,21 0,-41-20,1 20,59 0,-20 0,-20 0,20 0,0 0,0 0,1 0,-1 0,20 0,-20 0,20 0,-40 0,40 0,0 0,-20 0,20 0,-19 0,-1 0,0 0,0 0,0 0,-39 0,19 0,0 0,1 0,-21 0,20 0,-19 0,19 0,20 0,1 0,-1 0,0 0,0 0,20 0,-20 0,0 0,20 0,-20 0,20 0,-19 0,-1 0,20 0,-20 0,20 0,-40 0,40 0,-20 0,1 0,-1 0,-20 0,20 0,20 0,-20 0,0 0,20 0,-19 0,19 0,-20 0,0 0,20 0,-20 0,20 0,-20 0,20 0,-20 0,1 0</inkml:trace>
</inkml:ink>
</file>

<file path=ppt/ink/ink4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2:30.9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17145 3373,'40'0,"-40"0,20 0,19 0,1 0,0 0,-1 0,21 0,-1 0,21 0,39 0,-60 0,41 0,-1 0,0 0,-20 0,40 0,-39 0,39 0,-20 0,40 0,-20 0,20 0,-40 0,20 0,-20 0,1 0,-41 0,21 0,-41 0,21 0,-21 0,1 0,20 0,-40 0,19 0,-19 0,40 0,-41 0,21 0,0 0,-1 0,21 0,0 0,-1 0,1 0,-1 0,1 0,-21 0,41 0,-41 0,61 0,-41-19,21 19,-41 0,21 0,-1 0,-19 0,20 0,-1 0,-19 0,-20-20,19 20,41 0,-41 0,1 0,0 0,-1 0,21 0,-1 0,1 0,-20-20,-1 20,41 0,-21 0,1 0,-1 0,-19 0,0 0,-1 0,-19 0,20 0,-20 0,19 0,1 0,20 0,-21 0,-19 0,20 0,0 0,-21 0,1 0,0 0,-20 0,40 0,-40 0,20 0,-20 0,39 0,-19 0,-20 0,40 0,-40 0,40 0,-21 0,-19 0,20 0,0-20,-20 20,20 0,20 0,-21 0,1 0,20 0,-40 0,20 0,-20 0,20 0,0 0,-20 0,19 0,1 0,0 0,-20 0,20 0,-20 0,20 0,-20 0,20 0,-1 0,-19 0,20 0,-20 0,20 0,0 0,-60 0</inkml:trace>
</inkml:ink>
</file>

<file path=ppt/ink/ink4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2:32.8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2699 4505,'0'0,"20"0,-20 0,19 0,21 0,0 0,0 19,19-19,-19 0,19 0,21 20,-21 0,40 0,-19-20,-1 20,20 0,-39-20,19 0,-19 0,-1 0,21 0,-41 0,41 19,19-19,-39 0,19 0,0 20,1-20,-1 0,0 0,-19 0,-1 20,1-20,-1 0,21 0,-21 0,21 0,-21 0,21 0,-21 0,1 0,19 0,-19 0,-1 0,21 0,-1 0,0 0,-19 0,39 0,-59 0,19 0,-19 0,0 0,-1 0,21 0,-40 0,0 0,-20 0,19 0</inkml:trace>
</inkml:ink>
</file>

<file path=ppt/ink/ink4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2:44.9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2937 7997,'0'-20,"40"20,-1 0,1 0,59 0,20 0,20 0,0 0,20 0,0 0,-1 0,-19 0,20 0,-40 0,20 0,0 0,0 0,0 0,-20 0,59 0,1 0,-20 0,39 0,-39 0,0 0,-21 0,21 0,-20 0,0 0,0 0,0 0,20 0,-40 0,20 0,-40 0,20 0,0-20,0 20,0 0,0 0,0 0,0 0,0 0,0 0,60 0,-20 0,-60 0,80 0,-21 0,-19 0,0-19,20 19,-40-20,40 0,-20 20,-1 0,1 0,20-20,-20 20,0-40,20 40,-40 0,-20 0,20 0,20 0,-40 0,40 0,-20 0,-20 0,20 0,20 0,0-20,40 20,-40 0,0 0,39-19,-79 19,40 0,0 0,-59 0,39-20,20 20,-1 0,-18 0,78-20,-39 20,39 0,-19 0,-1 0,41 0,-100 0,59 0,-39 0,-59 0,19 0,0 0,-20 0,-19 0,-20 0,-21 0,1 0,0 0,-40 0,-19 0</inkml:trace>
</inkml:ink>
</file>

<file path=ppt/ink/ink4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2:46.8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2778 9108,'20'0,"0"0,39 0,21 0,19 0,0 0,40 0,-20 0,-20 0,40 0,-20 0,-19 0,-21 0,40 0,-20 0,0 0,-19 0,-1 0,-19 0,-1 0,21 0,-21 0,20 0,21 0,-21 0,-19 0,19 0,-19 0,19 0,-39 0,19 0,1 0,-21 0,1 0,20 0,-21 0,1 0,39 0,-59 0,0 0,0 0,20 0,-21 0,1 0,20 0,-40 0,40 0,-1 0,-39 0,40 0,-20 0,19 0,-19 0,20 0,-40 0,20 0,20 0,-40 0,19 0,1 0,0 0,-20 0,20 0,-20 0</inkml:trace>
</inkml:ink>
</file>

<file path=ppt/ink/ink4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3:32.2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18594 3492,'0'0,"39"0,-19 0,20 0,19 0,-19 0,20 0,-41 0,1 0,20 0,0 0,-1 0,1 0,0 0,19 0,1 0,39 0,-20 0,1 0,-1 0,0 0,21 0,-21 0,-19 0,19 0,0 0,-19 0,39 0,-20 20,1-20,19 0,-20 0,1 0,-40 20,-1 0,21-20,-1 20,-39-20,40 0,-60 0,39 20,1 0,-20-20,20 0,-1 0,21 0,-40 0,39 19,-19-19,-1 20,21-20,-20 0,-1 20,-19-20,20 0,-20 0,0 0,-1 0,1 0,-20 0,20 0,-20 0,20 0,-20 0,20 0,0 0,-20 0,0 0,20 0,-20 0,19 0,-19 0,20 0,0 0,-20 0,0 0</inkml:trace>
</inkml:ink>
</file>

<file path=ppt/ink/ink4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3:37.2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9783 3512,'0'0,"20"0,-20 0,20 0,39 0,1 0,-1 0,21 0,-1 0,0 0,40 0,-39 0,59 0,-20 0,-20 0,-39 0,19 0,20 0,-20 0,21 0,-1 0,-40 0,21 0,-1 0,1 0,19 0,-20 0,-39 0,19 0,-39 0,40 0,-21 0,1 0,0 0,0 0,19 0,-19 0,19 0,-39 0,20 0,-1 0,21 0,-20 0,-1 0,1 20,0-20,19 0,41 0,-41 0,20 20,-19 0,0-20,19 0,0 0,1 20,-21-20,21 0,-21 0,1 0,19 0,0 0,1 0,19 0,-20 0,21 0,-1 0,-40 0,1 0,19 0,20 0,-39 0,-1 0,1 0,0 0,-1 0,1 0,-1 0,20 0,-39 0,40 0,39-20,-40 20,40 0,0-20,20 20,-40 0,-19 0,-21 0,1 0,-21-20,-19 20,20 0,-20 0,-20 0,39 0,-39 0,20 0,-20 0,20 0,0 0,-20 0,20 0,-20 0,39 0,-39 0,20 0,20 0,-20 0,0 0,39 0,-19 0,0 0,-1 0,21 0,-1 0,1 0,19 0,1 20,-21-20,1 0,-1 0,21 0,-1 0,-19 0,-1 0,20 0,-19 0,-1 0,-19 0,-20 0,20 0,-1 0,-19 0,20 0,0 0,-1 0,1 0,0 0,-1 0,1 0,20 0,-21 0,21 0,-40 0,19 0,1 0,0 0,-20 0,-1 0,-19 0,40 0,-40 0,20 0,20 0,-1 0,-39 0,40 0,-40 0,20 0,-20 0,20 0,0 0,-20 0,19 0,-19 0,20 0,0 0,-20 0,20 0,-20 0,20 0</inkml:trace>
</inkml:ink>
</file>

<file path=ppt/ink/ink4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33:45.0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16391 4524,'-20'0,"-39"0,-21 0,-19 0,-40 0,-20 0,-19 0,-41 0,-39 0,20 0,-39 0,19 0,-40 0,0 0,20 0,20 0,40 0,20 0,19 0,20 0,-19 0,79 0,-20 0,19 0,21 0,0 0,-1 0,1 0,19-39,-39 39,20 0,-40-20,59 20,-19 0,-1-20,21 0,-60 20,59 0,1 0,-41 0,1 0,20 0,-20 0,-20 0,39 0,-39 0,-20 0,40 0,-20 0,40 0,-21 0,-19 0,0 0,80 20,-21 20,-39-1,19-19,1-20,0 20,19 0,-39 20,-20-1,39 1,-39-40,40 0,0 0,-21 20,1-20,0 20,20-20,19 0,-19 0,-20 0,39 0,-39 0,19 0,-39 0,20 0,-20 0,20 0,-40 0,20 0,20 0,-40 0,20 0,19 0,-19 0,20 0,0 0,0 0,19 0,-19 0,20 0,-20 0,-1 0,21 0,19 0,-19 0,20 0,-1 0,-39 0,0 0,39 0,-39 0,0 0,-1 0,21 0,0 0,-1 0,21 0,-21 0,1 0,19 0,-39 0,40 0,-21 0,-19 0,20 19,-1-19,21 0,-1 0,1 0,-1 20,1-20,-1 0,20 0,-39 20,0-20,-20 20,39-20,0 0,1 0,19 0,-19 0,39 0,-20 0,20 0,-39 0,-1 0,1 0,39 0,-40 0,21 0,-21 0,20 0,40-20,-39 20,19 0,0 0,-20 0,40 0,-19-20,-1 20,0 0,-20-20,20 20,0 0,1 0,19 0,-20 0,0 0,20 0,0 0,-20 0,0 0,0 0,1 0,19 0,-20 0,0 0,20 0,-20 0,20 0,-40 0,40 0,-19 0,19 0,-20 0,0 0,0 0,20 0,-20 0,20 0,-20 0,0 0,20 0,-39 0,19 0,0 0,0 0,20 0,-20 0,20 0,0 0,40 0,20 0,-21 0,61 0,-41 0,40 0,-39 0,39 0,-20 0,60 0,-59 0,39 0,-40 0,40 0,-20 0,20 0,-19 0,19 20,0-20,-40 0,-19 0,19 0,0 0,21 0,-21 20,40-20,20 0,-79 0,19 0,0 0,21 0,19 0,-40 0,40 0,-40 0,40 0,-39 0,-1 0,40 0,-39 0,-1 0,0 0,40 0,-39 0,-21 0,41 0,38 0,1 0,0 0,-40 0,80 0,-40 0,-20 0,20 0,0 0,0 0,-20 0,-20 0,20 0,-20 0,1 0,-1 0,20 0,-20 0,40 0,-20 0,-20 0,20 0,-39 0,59 0,-60 0,40 0,-20 0,20 0,-19 0,19 0,-20 0,0 0,0 0,20 0,20 0,-40 0,60 0,20 0,-80 0,20 0,-40 20,41-20,18 0,-38 0,19 0,20 0,-40 0,40 0,0 0,0 0,19 0,-78 0,19 0,-20 0,-19 0,-1 0,-19 0,0 0,19 0,-19 0,0 0,-21 0,21 0,-20 0,20 0,-21 0,41 0,0 0,-1 0,-19 0,39 0,-19 0,19 0,-39 0,39 0,-19 0,39 0,-40 0,1 0,-1 0,21 0,-21 0,1 0,-1 0,1 0,-40 0,39 0,-19 0,20 0,-21 0,1 0,19 0,1 0,-20-20,39 20,-39 0,39 0,-19 0,-21 0,21 0,-20 0,19 0,1 0,19 0,-39 0,19 0,1 0,-1 0,1 0,-21 0,21 0,-20 0,19 0,-19 0,19 0,-19 0,20 0,-1 0,-19 0,19 0,1 0,39 0,-39 0,19 0,-19 0,-21 0,-19 0,20 0,-40 0,20 0,-20 0,0-20,20 20,-20 0,39 0,-39 0,20 0,0 0,0 0,39 0,-39 0,20 0,-20 0,-1 0,1 20,-20-20,20 0,0 0,0 0,0 0,19 0,-39 0,40 0,-20 0,0 0,0 0,-20 0,39 0,-39 0,20 0,-20 0,0 0,0 0,0-20,0 20,-40-20,1 1,-1-1,0 0,-19 0,-21 0,1-19,0 39,-20-20,19 0,-39 0,99 20,-39 0,-40-20,-40 20,39 0,-19 0,40 0,0 0,-1 0,-39 0,40 0,-40 0,39 0,1 0,-40 0,59 0,-19 0,19 0,1 0,-1 0,-19 0,39 0,-19 0,-1-20,-19 20,-20 0,39 0,-59-19,40-1,-40 20,19 0,21 0,-20-20,0 20,-20-20,19 0,1 20,-20 0,-20-20,40 20,-20-20,59 20,-19 0,19 0,-39 0,0-19,39 19,-19 0,0-20,-1 20,21 0,19 0,0 0,-39-20,39 20,-59-20,40 20,59 0,-40 0,-59-20,39 20,1-20,-21 20,21 0,-21-19,21 19,-1 0,21-20,19 20,0 0,-40 0,60 0,-19 0,-21 0,20 0,0 0,-39 0,59 0,-20 0,0 0,20 0,-20 0,20 0,-20 20,20-1,0-19,0 20,0 0,0 20,0-40,0 20,0-1,0 1,0-20,0 20,40-20,-20 40,0-40,-1 20,-19-20,40 0,-20 0,-20 0,40 0,-20 0,-1 0,21 0,-20 0,-20 0,40 0,19 0,-39 0,40 0,19 20,-39-20,19 0,-19 0,-20 19,-1-19,-19 0,0 0,-19 0,-21 0,-20 0,21 0,-60 0,19 0,-19 0,39 0,-39 0,20 0,-1 0,-19 0,40 0,-1 0,-19 0,-60 0,0 0,40 0,-40 0,-20 0,-20 0,1-19,39 19,0 0,-20 0,40 0,20 0,-20 0,20 0,0 0,19 0,1 0,-40 0,19 0,1 0,20-20,19 20,-19 0,39 0,-39 0,-20 0,19-40,1 40,-40 0,40 0,-41 0,-18 0,38 0,21 0,-40 0,40 0,-1 0,1 0,-20 0,39 0,20 0,-19 0,-1 0,21 20,-1-20,-20 0,1 0,19 0,-19 0,39 0,-40 0,40 0,1 0,-21 0,0 0,0 0,-19 0,-1-20,21 20,-21 0,1 0,39 0,0 0,-20 0,-19 0,-21 0,41 0,19 0,-40 0,21 0,-1 0,0 0,1 0,-21 0,-19 0,-1 0,-19 0,0 0,19 0,21 0,-1 0,1 0,-1 0,21 20,-41-20,41 0,-1 0,0 0,1 0,-21 0,1 0,19 0,-40 20,1-20,0 0,19 0,-19 20,19-20,1 19,-1-19,1 0,19 0,0 0,1 0,-1 0,-20 0,41 20,-1-20,0 0,0 0,20 0,-20 0,0 0,0 0,20 0,0 0,0 0,-19 0,-1 0,0-20,20 20,-20 0,20 0,-20-19,0 19,1 0,-1 0,0 0,0 0,20 0,-20 0,0 0,20 0,-19 0,19 0,-20 0,0 0,20 0,-20 0,20 0,-20 0,20 0,-20 0,0 0,20 0,-19 0,19 0,-20 0,0 0,0 0,20 0,-20 0,-19 0,19 0,0 0,0 0,0 0,0 0</inkml:trace>
</inkml:ink>
</file>

<file path=ppt/ink/ink4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4T12:12:16.6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15280 1171,'0'0,"0"0,39 0,-39 0,40 0,0 0,19 0,21 0,-21 0,60 0,20 20,-20-20,-20 0,20 0,20 0,-39 0,19 0,-40 0,0 0,41 0,-61 0,20 0,1 0,-1 0,60 0,-20 19,0-19,20 20,0-20,0 0,0-20,-40 20,20 0,-40 0,-19 0,0 0,-1-19,-19 19,19 0,21 0,-1 0,-19 0,-1 0,1 0,-1 0,1 0,-1 19,-19-19,19 20,1-20,0 0,-1 0,-39 0,59 0,-19 0,-1 0,1 0,-1 0,21 0,-41 0,21 0,-20 0,19 0,-19 0,19 0,1 0,-1 0,1 0,0 0,-21 0,21 0,-21 0,1 0,20 0,-21 0,1 0,20 0,-21 0,1 0,0 0,-1 0,-39 0,40 0,-20 0,0 0,0 0,-20 0,39 0,1 0,0 0,19 0,-19 0,-1 0,1 0,-20 0,0 0,20 0,-40 0,19 0,-19 0,0 0</inkml:trace>
</inkml:ink>
</file>

<file path=ppt/ink/ink4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4T12:12:18.5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1449 2401,'0'0,"19"0,-19 0,20 0,0 0,-20 0,20 0,0 0,0 0,0 0,19 0,-19 0,20 0,-1 0,1 0,0 0,-1 0,21 0,-20 0,19 0,1 0,-21 0,21 0,-40 0,39 0,21 0,-41 0,21 0,-20 0,39 0,-39 0,-1 0,21 0,-40 0,0 0,19 0,-19 0,20 0,0 0,-1 0,1 0,0 20,-21-20,21 20,0-20,-20 0,-1 0,-19 0,40 0,-40 0,40 0,-20 0,0 0,19 0,-19 0,0 0,0 0,19 0,-19 0,0 0,20 0,-1 0,-19 0,20 0,-20 0,-20 0,40 0,-40 0,19 0,-19 0,20 0,0 0,-20 0,20 0,0 0,-20 0,20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4:34.9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2957 8434,'39'59,"-19"-19,0-1,-20-19,40 0,-40-20,0 40,0-20,20 0,-1 19,-19-39,20 0,0 0,0 0,-20 0,20 20</inkml:trace>
</inkml:ink>
</file>

<file path=ppt/ink/ink5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4T12:12:21.6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11490 2441,'0'0,"0"0,0 0,39 0,1 0,0 0,19 0,1 0,-1 0,1 0,39 0,-40 0,21 0,-1 0,1 0,-21 0,-19 0,19 0,1 0,19 0,-19 0,19 0,20 0,-39 0,19 0,1 0,-41 20,1-20,39 0,-39 0,0 0,-1 0,21 0,-20 0,19 0,21 0,-21 0,1 0,-1 0,-19 0,19 0,1 0,-1 0,21 0,-40 0,59 19,-40-19,1 0,-1 0,1 0,-1 0,-19 0,20 0,-1 0,-19 0,19 0,41 0,-61 0,21 0,-1 0,1 0,19 0,-19 0,-21 0,1 0,0 0,-20 0,0 0,-1 0,1 0,0 0,0 0,20 0,-1 0,-19 0,0 0,0 0,39 0,-59 0,20 0,20 0,-20 0,0 0,19 0,-19 0,0 0,20 0,-1 0,1 0,20 0,-1 0,-19 0,39 0,-39 0,-1 0,1 0,-20 0,40 0,-41-19,1 19,40 0,-21 0,-39 0,40 0,-40 0,20 0,20 0,-20 0,19 0,-19 0,-20 0,40 0,-20 0,-1 0,1 0,-20 0,40-20,-40 20,20 0,20 0,-1 0,-19 0,40-20,-41 20,21-20,-20 20,20 0,-21 0,1 0,0 0,0 0,0 0,0 0,0 0,-20 0,39 0,-39 0,20 0,20 0,-20 0,-1 0,-19-20,20 20,0 0,0 0,-20 0,20 0,-20 0,20 0,-20 0,19 0,1 0,-20 0,20 0,-20 0,20 0,0 0,-20 0,0 0,20 0,0 0,-1 0,1 0,0 0,0 0</inkml:trace>
</inkml:ink>
</file>

<file path=ppt/ink/ink5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4T12:12:26.8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6826 11232,'0'0,"20"0,-20 0,0 0,40 0,-40 0,20 19,19-19,1 0,0 0,39 20,20-20,-39 20,-1-20,1 20,19-20,20 0,-19 0,-1 0,1 0,-21 0,1 0,-21 0,21 0,-20 0,-1 0,1 0,0 0,19 0,-39 0,40 20,-21-20,21 0,-1 0,-19 0,19 0,1 0,-20 0,39 0,-39 20,19-20,1 0,-20 0,19 19,1-19,-1 0,21 20,-21-20,20 0,-19 0,-1 0,21 0,-21 0,1 20,19-20,-19 0,19 0,1 0,-21 0,1 0,19 0,-19 0,19 0,0 0,-19 0,-1 0,1 0,19 0,-19 0,-40 0,19 0,1 0,20 0,-21 0,1 0,0 0,-1 0,1 0,0 0,-21 0,1 0,40 0,-40 0,0 0,19 0,1 0,0 0,-1 0,-19 0,20 0,-20 0,0 0,-20 0,19 0</inkml:trace>
</inkml:ink>
</file>

<file path=ppt/ink/ink5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4T12:12:29.3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5378 12323,'0'0,"20"0,-1 0,1 0,40 0,-1 0,1 0,39 0,-20 0,1 0,39 0,-20 0,20 0,0 0,-39 0,-21 0,20 0,-19 0,-20 0,39 0,-19 0,19 0,0 0,-19 0,19 0,1 0,-1 0,0 0,-19 0,19 0,-39 0,0 0,-21 0,21 0,-20 0,20 0,19 0,-19 0,0 0,19 0,1 0,-1 0,21 0,-21 0,-19 0,19 0,-19 0,79 20,-59-20,-21 0,41 0,-21 0,-19 0,0 0,39 0,-39 0,39 0,20 0,-39 0,-1 0,21 0,-21 0,1 0,-1 0,1-20,-1 20,1 0,-1 0,1 0,-20 0,19 0,-19 0,-1 0,21 0,0 0,-21 0,1 0,0 0,-1 0,1 0,0 0,-1 0,-19 0,20 0,0 0,-21 0,21 0,0 0,0 0,-1 0,21-20,-40 20,39 0,-19 0,19-20,1 20,-20 0,-1-20,60 20,-39 0,-1 0,1 0,0 0,-1 0,1 0,-1 0,1 0,-1 0,-19 0,0 0,-1 0,-19 0,0 0,0 0,0 0,-20 0,20 0,-20 0,19 0,1 0,-20 0,20 0,-20 0,20 0,-20 0,20 0,0 0,-20 0,19 0,1 0,0 0,20 0,-40 0,20 0,-20 0,19 0,1 0,-20 0,20 0,-20 0,20 0,59 0,-19 0,19-19,1 19,39-20,-40 0,-59 20,0 0,0 0,-20-20,19 20,1 0,20 0,-20 0,20 0,19 0,-19-40,-20 40,-1 0,1 0,-20 0,20 0,0 0,-20 0,20 0,-20-19,0 19,20-20,0 20,-1 0,-19 0,20 0,-20 0,20 0</inkml:trace>
</inkml:ink>
</file>

<file path=ppt/ink/ink5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4T12:12:31.8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13732 12442,'0'0,"-20"0,-20 0,-19 0,-1 0,-19 0,39 0,-39 0,19 0,1 0,19 0,0 0,-19 0,39 0,0 0,0 0,1 0,-1 0,-20 0,0 0,20-20,-39 20,19 0,1 0,-1-20,0 0,-19 20,39 0,-20 0,20 0,-19 0,19 0,0 0,0 0,0 0,0 0,-19 0,19 0,-20 0,-19 0,39 0,-20-19,20 19,-19 0,39 0,-40 0,40 0,-20 0,20 0,-40-20,40 20,-20 0,20 0,-39 0,39 0,-20 0,-20 0,20 0,1 0,-21 0,20 0,0 0,-19 0,-1 0,0 0,-19 0,19 0,0 0,-19 0,-1 0,1 0,-1 0,1 0,39 0,-20 0,-20 0,41 0,-21 0,-20 20,21-20,-1 0,0 0,1 0,-1 0,0 0,1 0,-1 0,20 0,-20 0,40 0,-19 0,19 0,-40 0,20 0,-20 0,21 0,-21 0,0 0,20 0,-39 0,39 0,0 0,0 0,-19 0,19 0,0 0,20 0,-20 0,-20 0,20 0,-19 0,-21 0,40 0,1 0,-1 0,0 0,0 0,0 0,0 0,0 0,20 0,-19 0,19 0</inkml:trace>
</inkml:ink>
</file>

<file path=ppt/ink/ink5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4T12:57:55.3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4584 6072,'20'0,"0"0,19 0,1 0,39 0,1 0,-1 0,60 0,-40 0,20 0,20 0,0 0,-20 0,20 0,40 0,-21 0,1 0,0 0,0 0,-20 0,39 0,-19 0,-60 0,20 20,20-20,-20 20,-20-20,-19 0,39 0,20 0,0 0,-40 0,20 0,40 0,-20 0,-1 0,21 0,0 0,-20 0,20 0,-20 0,-1 0,1 0,0 0,20 0,-20 0,0 0,0 0,59-20,-39 20,-20 0,39-40,1 40,-20 0,39 20,-79-20,0 0,-59 0,-20 0,-1 0,-39 0,20 0,0 0,-20 0,20 0,-20 0,39 0,-39 0,20 0,0 0,-20 0,20 0,0 0,-20 0,20 0,-20 0,0 0,19 0</inkml:trace>
</inkml:ink>
</file>

<file path=ppt/ink/ink5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4T12:58:02.3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11787 6013,'0'0,"20"-20,20 20,39 0,-19 0,39 0,40 0,0 0,19 0,-39 0,40 0,20 0,-20 39,39-39,-39 60,-40-40,20-20,19 40,-19-21,0 1,0-20,-20 0,20 20,-40-20,40 0,40 0,-40 20,-20-20,20 0,-40 0,0 0,40 0,-20 0,-39 0,39 0,-20 0,40 0,0 0,0 0,-40 0,40 0,-20 0,20 0,19 0,-39 0,-19 0,39 0,-1-20,-78 20,39 0,20-20,-19 0,-1 20,20-19,-40-21,40 20,-20 0,1 0,-1 20,-20-20,40 20,-39-19,-1 19,20-20,1 20,19 0,-20 0,20 0,-40 0,40 0,-59 0,19 0,-19 0,-1-20,-19 20,39 0,1 0,-21 0,-19 0,19 0,1 0,0 0,-1 0,1 0,19 0,0 0,-39 0,39 0,-19 0,19 0,-19 0,-1 0,-19 0,20 0,-1 0,1 0,19 0,-39 0,-1 0,21 0,-20 0,-1-20,1 20,0 0,-1-20,1 20,20 0,19 0,0 0,-19 0,19 0,-19 0,-1 0,-19 20,0-20,-21 0,1 0,-20 0,20 0,20 0,-20 0,0 0,19 0,1 0,39 0,-19 0,-1 0,1 0,-20 0,19 0,-59 0,-40-20,1 0,-1 20,-39-19,-60 19,-60 0,41 0,-1 0,-40 0,-19 0,40 0,-61-20,41 20,-40 0,39 0,21 0,-1-20,40 20,20 0,-20 0,20 0,0 0,0 0,-20 0,20 0,-20 0,40 0,-40 0,0 0,20 0,20 0,20 0,-60 0,39 0,21 0,20 0,19 0,0 0,1 0,19-20,0 20,20-20,-40 20,20 0,0-20,20 1,-19 19,-1-20,0 20,0 0,0-20,0 0,20 0,-19 20,-21 0,-40-20,41 20,-1 0,0 0,-19 0,19 0,-19-20,-1 20,1 0,-1 0,1 0,-21 0,1 0,-40 0,39 0,21 0,19 0,-19 0,19 0,-20 0,1 20,19 0,0-20,1 20,19-20,0 20,0-20,0 0,1 0,19 40,-40-40,0 19,-19 1,19 0,-20-20,21 0,-1 0,-19 0,-21 0,21 0,-41 0,21 0,-40 0,40 0,39 0,-20 0,1 0,-1 0,1 0,-1 0,1 0,19 0,0 0,20 0,-19 0,-1 0,20 0,-19 0,-1 0,0 0,-19 0,-1 0,-19 0,19 0,1 0,19 0,-19 0,-1 0,20 0,20 0,-19 0,-21 0,21 0,-21 0,0 0,21 0,-1 0,0 0,21 0,-1 0,20 0,20 20,19-20,21 40,-1-21,21 1,-1 20,-19-20,39 0,-40-1,60 1,-59-20,-1 0,-19 0,20 0,-21 0,1 0,20 0,-41 0,41 0,-20 0,-1 0,21 0,-1 0,-19 0,20 0,-21 20,1-20,20 0,-21 0,1 20,0-20,19 0,1 0,-21 0,41 0,-1 0,0 0,1 0,-1 0,20 0,-19 0,-21 0,21 0,-21 0,1 0,-1 0,1 0,-20 0,19 0,-19 0,-1 0,1 0,0 0,19 0,1 0,19-20,-39 20,19 0,1 0,0 0,19 0,-20 0,-19 0,20 0,-21 0,-19 0,0 0,40 0,-21 0,21 0,19-20,-19 20,-1 0,40 0,-39 0,39 0,-19 0,-41 0,1 0,0 0,19 0,-39 0,0-20,0 20,-20-19,0 19,0-20,0 20,0-20,0 20,-20-20,0 0,-20-19,-39-1,19 0,-39 40,20-39,19 19,-59-20,20 20,20 0,19 20,1-20,59 1,-20 19,0 0,0 0,0 0,0 0,0 0,-19 0,-1 0,-19 0,19 0,0 0,-19 0,-1 0,1 0,19 0,0 19,1 1,-21-20,1 0,-1 0,20 20,20-20,-39 0,19 0,-19 0,-1 0,20 0,1 0,-1 0,0 0,-19 0,-1 0,21 0,-21 0,20 0,-19 0,-1 0,-19 0,-40 0,0 0,59 0,-19 0,-20 0,-40 0,40 20,59-20,-20 20,1-20,19 20,-39-20,-1 0,21 0,-1 0,-19 0,19 0,1 0,19 20,-19-20,-1 0,-19 0,19 0,-19 0,19 0,-19 0,19 0,1 0,-1 0,-19 19,19-19,1 20,-1-20,-39 20,40-20,19 0,20 0,-20 20,21-20,-1 0,-40 0,21 0,-21 0,20 0,1 0,-1 0,20 0,0 0,0 0,1 0,-21 0,-20 0,-19 0,19 0,1 0,-1 0,1 0,19 0,0 0,-39 0,0 0,-20 0,19 0,21 0,-1 0,1 0,39 0,0 0,-20 0,1 0,-41 0,21 0,19 0,0 0,-19 0,19 0,40 0,-40 0,40 0,-20 20,1-20,-41 0,-19 0,-1 0,-19 0,40 0,-21 0,41 0,-21 0,-19 0,19 0,1 0,-21 0,21 0,-1 0,20 0,21 0,-21 0,-20 0,-19 0,-20 0,19 0,1 0,0 0,19 0,20 0,-39 20,20-1,-1-19,0 0,1 0,19 0,20 0,1 0,-1 0,0 0,-20 0,-19 0,-1 0,1 0,-1 0,40 0,0 0,1 0,-1 0,20 0,-20 0,20 20,-20-20,0 0,0 0,20 0,-20 0,-19 0,-21 0,21 0,-21 0,20 0,1 0,39 0,-20 0,0 0,0 0,-39 0,-21 20,1 0,19-20,1 20,19-20,20 0,0 0,-19 0,19 0,-20 0,20 0,1 0,-1 0,20 0,0 0,-20 0,0 0,0 0,0 0,0 0,-19 0,39 0,-20 0,20 0,-20 0,20 0,-20 0,0 0,20 0,-19 0,19 0,-20 0,0 0,20 0,0 0,-20 0,20 0,-20 0,20 0,-40 0,21 0,-21 0,-79 20,20-20,39 0,1 19,-1 1,1 0,-21 0,-39-20,60 0,-21 0,21 20,-1-20,20 20,21-20,-41 20,20-20,-19 0,19 19,20-19,0 0,-19 0,39 0,-20 0,0 0,20 0,-20 0,20 0,0-19,-20 19,1 0,-1 0,-40 0,20 0,21 0,-1 0,-40 0,1 0,19 0,-19 0,39 0,0 0,20 0,-20 0,0 0,-20 0,40 0,-19 0,-1 0,20 0,-20 0,0 0,20 0,-20-20,-19 20,19 0,-20-20,-19 20,39 0,-20 0,20 0,0 0,20 0,-39 0,39 0,-20 0,20 0,-20 0,0 0,0 0,0 0,1 0,-1 0,0 0,20 0,-20 0,0 0</inkml:trace>
</inkml:ink>
</file>

<file path=ppt/ink/ink5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4T12:58:07.9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1905 7183,'20'0,"0"0,-20 20,20-20,-20 0,19 0,1 0,0 0,-20 0,20 0,20 0,-21 0,41 0,-1 0,21 0,19 0,-59 0,39 0,-39 0,19 0,-19 0,0 0,19 0,21 0,-1 0,-19 0,-1 0,20 0,-19 0,0 0,19 0,-20 0,21 0,-21 0,41 0,-21 0,20 0,40 0,-60 0,21 0,-1-20,40 20,0-19,0 19,-60 0,60 0,-20 0,20 0,0 0,0 0,-20 0,59-20,-19 0,0 20,19-20,1 20,0 0,-21 0,61-20,-1 0,-59 1,39-21,-39 40,39-20,-59-40,20 41,20-1,-21 0,1 0,20 0,-21 20,1-20,20 20,-60 0,59-19,-19-1,0 20,19 0,-19-20,40 20,-41 0,1 0,0 0,0 0,19 0,-59 0,20 0,0 0,0 0,20 0,-20 0,0 0,-1 0,-18 0,-21 0,-20 0,20 0,-39 0,-20 0,-1 0,-19 0,40 0,-1 0,1 0,-1 0,-19 0,19 0,1 20,-20-20,19 20,1-1,-21 1,1-20,20 20,-1-20,1 0,-1 20,1 0,19 0,-19-20,-1 0,1 0,-1 0,1 0,-20 0,19 0,20 0,-19 0,39 0,-19 0,-1 0,-20 0,21 0,-1 0,-19 0,59 0,-60 0,21 0,-1 0,0 0,-19 0,19 0,-19 0,-1 0,1 0,-20 0,19 0,-19 0,19 0,1 0,19 0,-19 0,19 0,20 0,-19 0,19 0,20 0,-40 0,1 0,-1 0,-39 0,-20 0,0 0,-1 0,1 0,-20 0,20 0,40 0,19 0,-19 0,39 0,-40 0,1 0,19 0,1 0,-41 0,60 0,-59 0,20 19,-1-19,-19 0,0 0,-21 0,21 0,-40 0,40 0,-20 0,0 0,19 0,-19 0,0 0,0 0,0 0,-1 0,41 0,-40 0,19 0,1 20,0-20,-20 0,0 0,19 0,-19 20,-20-20,40 0,-20 0,19 0,-19 0,-20 0,0 0,0 0,-79 0,39 60,-79-60,-40 0,-39 0,-20 0,39 0,-39 0,-1 0,61 0,-21 0,20 0,20 0,40 0,-40 0,20 0,40 0,-60 0,40 0,-40 0,20 0,-20 0,79 0,-19 0,0 0,39 0,-40 0,21 0,-1 0,1 0,19 0,-39 0,19 0,1-20,-1 20,1 0,-21 0,1 0,-20 0,39 0,1 0,19 0,-20 0,21 0,-1 0,-39 0,19 0,-19 0,-1 0,1 0,0 0,-40 0,39 0,1 0,-40 0,39 0,1 0,-20 0,19 0,-19 0,-40 0,20-20,0 20,20 0,-20-20,59 20,-19 0,0 0,-1 0,-19 0,0 0,39 0,-19 0,19 0,1 0,-21 0,1 0,-20 20,0-20,19 0,-19 0,59 0,1 0,-41 0,41 0,-21 20,-39-20,20 0,-1 0,21 0,-1 0,-19 20,19-20,-39 0,39 0,-19 20,-40-20,99 0,-59 39,19-19,1-20,-21 20,1-20,0 0,19 0,-19 0,19 0,-19 0,-1 0,41 0,-1 0,-20 0,1 0,-1 0,1 20,19-20,-19 0,-21 0,41 0,-21 0,20 0,1 0,19 0,-40 20,1-20,-1 19,1-19,-1 0,-19 0,-20 0,19 0,1 0,-1 20,1 0,20 0,-41-20,1 0,59 0,1 0,-1 0,0 0,1 0,19 20,0-20,-20 0,40 0,-39 0,-1 0,20 0,-20 0,1-20,-1 20,20 0,0 0,1 0,-1 0,-20-20,0 20,-19-20,-21 20,-39 0,60 0,-21-20,-19 20,-40 0,0 0,20 0,-20 0,-19 0,19 0,0 0,0 0,0 0,-20 0,60 0,-20 0,59 0,21 0,19 0,0 0,0 0,20 0,-20 0,1 0,-1 0,20 0,-20 0,0-19,-20 19,1 0,-1-20,0 20,1 0,-1-20,0 20,20-20,-19 20,-41 0,21 0,-21 0,1 0,0 0,-1 0,21 0,-1 0,21 0,-1 0,0 0,-19 0,-1 0,-19 0,-20 0,-1 0,21 0,19 0,1 0,-1 0,1 0,19 0,0 0,1 0,-1 0,20 0,0 0,-19 0,-1 0,0 0,1 20,-21-20,-19 20,59-20,20 0,-20 0,0 0,20 0,-20 0,0 0,1 0,-21 0,40 0,0 20,20-20,19 0,1 0,-20 0,40 0,-1 0,20 0,21 0,-21 0,20 0,20 0,0 0,-19 0,-21 0,20 0,0 0,20 0,-39 0,-21 0,21 0,-21 0,1 0,-21 0,21 0,-20 0,-40 0,39 0,-19 0,0 0,0 19,20-19,-1 0,21 0,-1 0,1 0,-1 0,1 0,0 0,-1 0,1-19,-21 19,-19 0,20 0,-1-20,-19 20,0 0,20 0,19 0,-19 0,20 0,-21 0,21 0,-1-20,21 20,-1-20,40 0,0 0,-20 1,1-1,-21-20,20 40,-59 0,19-20,-39 20,20-20,-20 20,0 0,0 0,-20-20,19 20,1 0,0 0,0-19</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4:36.7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3235 8692,'0'0,"39"0,-19-20,40 20,19 0,60 0,0 0,20 0,39-20,-59 20,20 0,19 0,1 0,-20 0,-1 0,1 0,20 0,-1 0,21 0,-41 0,61-20,-41 20,21 0,19 0,-39 0,19 0,-19 0,19 0,-39 0,-20 0,20 0,-40 0,-20 0,20 0,-40 0,-19 0,19 0,-19 0,-1 0,1 0,-21 0,21 0,-1 0,21 0,-1 0,20 0,-19 0,-1-20,1 20,39-20,-60 20,21 0,39 0,-40 0,0 0,-19 0,-1 0,21 0,-21 0,1-20,19 20,-19 0,-1 0,1 0,-1 0,-19 0,20 0,-21 0,1 0,-20 0,19 0,-19 0,0 0,0 0,0 0,0 0,-20 0,20 0,19 0,-19 0,0 0,39 0,-19 0,0 0,19 0,1-19,-1 19,-19 0,20 0,-21 0,1 0,-20 0,20 0,-1 0,-19 0,0 0,39 0,-19 0,0 0,-20 0,19 0,1 0,-40 0,40 0,-1 0,-39 0,40 0,20 0,-60 0,19 0,21 0,-20 0,0 0,20 0,-21 0,1 0,0 0,0 0,0 0,0 0,19 0,-19 0,20 0,-20 0,-1 0,21 0,-40 0,20 0,0 0,0 0,19 0,-19 0,0 0,-20-20,20 20,-20 0,20 0,-20-20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4:38.7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3314 9585,'0'0,"40"19,-40-19,19 0,21 0,20 0,59 20,20-20,19 0,1 0,40 0,-61 0,41 0,-40 0,-20 0,-40 20,-19-20,-20 0,-1 0,-19 0,0 0,-20 20,40-20,-40 0,20 0,19 0,-39 0,40 0,-40 0,20 0,19 0,-39 0,40 20,-40-20,20 0,-20 0,20 0,-20 0,20 0,0 0,-1 0,1 0,0 0,0 0,0 0,-20 0,0 0,20 0,-20 0,19 0,1 0,20 0,0 0,-21 0,21 0,0 0,19 0,-39 0,20 0,-20 0,0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4:56.8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19348 4961,'0'0,"-20"0,20 0,-20 0,20 0,-20 0,0 0,20 0,-39 0,19 0,-20 0,20 0,0 0,-39 0,19 0,20 0,-19 0,-1 0,20 0,0 0,-19 0,19 0,-20 0,20 0,-39 0,39 0,0 0,-20 0,20 0,1 0,-1 0,-20 0,20 20,-19-20,19 0,0 0,-20 0,-19 0,39 0,-40 0,40 0,-19 0,-1 0,20 0,-19 0,-1 0,0 0,20 0,-19 0,19 0,-20 0,20 0,-19 0,-1 0,0 0,20 0,-39 0,19 0,-19 0,-1 0,0 0,-19 0,39 0,-19 0,-1-20,1 20,19 0,20 0,-19 0,-1 0,0 0,20 0,-19 0,19 0,20 0,-40 0,40 0,-20 0,20 0,-19 0,-21 0,20 0,0 0,-20 0,21 0,-21 0,-20 0,21 0,-1 0,20 0,-20 0,1 0,39 0,-40 0,20 0,20 0,-39 0,39 0,-20 0,0 0,0 0,0 0,0 0,0 0,1 0,-1 0,0 0,0 0,0 0,-19 0,19 0,0 0,-40 0,60 0,-19 0,-21 0,40 0,-40 0,40 0,-20 0,0 0,1 0,19 0,-20 0,-20 0,40 0,-40 0,1 0,19 0,0 0,-20 0,21 0,-1 0,20 0,-20 0,20 0,-20 0,20 0,-20 0,0 0,20 0,-20 0,20 0,-39 0,39 0,-20 0,0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6-05-03T13:25:08.2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2421 3870,'0'0,"20"0,0 0,19 0,21 0,-20 0,39 0,-20 0,1 0,0 0,19 0,0 0,-19 0,-1 0,1 0,-20 0,-1 0,21 0,-21 0,1 0,39 0,-19 0,0 0,39 0,-20 0,40 0,-20-20,1 20,-21 0,-19 0,-1 0,1 0,-21 0,1 0,20 0,-1 0,-19 0,19 0,-19 0,0 0,19 0,1 0,39 0,-59-20,39 20,-19 0,-1-20,20 20,21-40,-21 40,20 0,-19 0,-1 0,-19 0,-1 0,20 0,-39 0,20 0,-1 0,-19 0,39 0,-39 0,19 0,1 0,19 0,1 0,-1 0,-19 0,19 0,0 0,-19 0,-1 0,1 0,0 0,-21 0,41 0,-1 0,40 0,-20 0,-19 0,39-20,0 20,-20 0,-20 0,21 0,-41 0,20 0,1 0,-21 0,41 0,-41 0,40 0,-19 0,-1 0,0 0,1 0,19 0,-20 0,1 0,-1 0,-19 0,39 0,-40 0,1 0,19 0,1 0,-1 0,-19 0,-1 0,21 0,-21 0,20 0,1 0,-21 0,1 0,39 0,-39 0,39 0,-20 0,20 0,-39 0,0 0,19 0,0 0,1 0,39 0,-20 0,0 0,20 0,20 0,-20 0,20 0,-40 0,20 0,-39 0,-1 0,0 0,1 0,-21 0,41 0,-21 0,20-19,-19 19,19 0,20 0,0 0,-40 0,21 0,-1-20,40 20,-60 0,40-20,-40 20,21 0,19 0,-40 0,1 0,-21 0,40-20,-39 20,-1 0,1 0,-1 0,21 0,-1 0,-19-20,-1 20,40 0,-39 0,-1 0,-19 0,20 0,-1 0,1 0,19 0,-19 0,-1 0,1 0,-1 0,-19-20,0 20,-1-19,1 19,0 0,-20 0,39-20,1 20,-1 0,1-20,-21 20,1 0,0 0,-1 0,-19-20,0 20,0 0,0 0,-20 0,20 0,-20 0,39 0,-19 0,0 0,20 0,-20 0,-1 0,1 0,-20 0,0 0,0 0,0 20,0-20,0 20,0 0,0-20,0 39,0 1,0 0,-20-40,1 0,19 0,-60 0,0 0,1 0,-20 0,-1 0,-39 19,79-19,-39 0,20 0,-21 0,-19 20,20-20,19 20,1-20,-1 20,-19-20,-21 0,41 0,-21 0,1 20,20-20,-41 20,41-20,-21 20,-19-1,40-19,-1 0,-19 0,-1 0,41 0,-21 20,1-20,-21 0,1 0,19 0,-19 0,0 0,19 0,1 0,19 0,-20 0,21 0,-21 0,1 0,-1 0,20 0,-19 0,19 20,0-20,-19 20,19-20,1 0,-1 0,0 0,20 0,1 0,-41 0,60 0,-20 0,-20 0,40 0,-39 0,39 0,-20 0,-20 0,40 0,-20 0,-19 0,19 0,0 0,-20 20,20-20,-39 0,19 0,-19 0,-1 0,20 0,-19 0,19 20,1-20,-1 0,0 0,1 0,19 0,-20 0,-20 0,21 0,-1 0,0 0,-19 0,19 0,-19 0,19 0,-20 0,21 0,-21 0,1 0,-1 0,1 0,-1 0,1 0,-1 0,40 0,-39 0,39 0,-40 0,1 0,-1 0,1 0,19 0,20 0,-20 0,21 0,-1 0,-20 0,20 0,-19 0,-1 0,0 0,-19 0,-21 0,21 0,-1 0,1 0,-21 0,1 0,19 0,1 0,19 0,-19-20,-1 20,1 0,19 0,-20 0,21 0,-1 0,-20-20,-39 20,40 0,-21 0,21 0,-21 0,1 0,-20 0,39 0,-19 0,19 0,1 0,-1 0,21 20,19-20,-40 0,40 0,1 0,-21 0,40 0,-20 0,-39 0,39 0,0 0,-20 0,0 0,1 0,-1 0,-19 0,-1 0,-19 0,-21 0,1 0,20 0,-40 0,39 0,21 0,-1 0,21 0,-21 0,20 0,21 0,-21 0,0 0,20 0,1 0,-21 0,-20 0,40 0,1 0,-21 0,20 0,0 0,0 0,-19 0,-1 0,20 0,-19 0,-21 0,40 0,0 0,-39 0,-1 0,1 0,-1 0,-19 0,19 0,21 0,-21 0,0 0,1 0,19 0,1 0,-1 0,0 0,-19 0,-1 0,1 0,-21 0,1 0,39 0,-39 0,19 0,1 0,19 0,-39 0,19 0,20 0,-39 0,39 0,1 0,-1 0,0 0,-19 0,39 0,0 0,-20 0,21 0,-1 0,20 0,-40 0,0 20,-19-20,19 0,20 0,-19 0,-1 0,20 0,-59 0,19 0,1 0,-21 0,1 0,-20 0,19 0,-19 0,-40 0,20 0,40 0,-1 0,1 0,19 0,21 0,19 0,-20 0,1 0,-1 0,-20 0,21 0,-1 0,0 0,1 0,19 0,0 0,0 0,0 0,-19 0,39 0,-20 0,0 0,0 0,0 0,20 0,-40 0,40 0,-19 0,-1-20,0 20,0 0,-20-20,21 20,-21 0,20 0,0 0,20 0,0-20,0 0,-20 20,20-20,0 1,0-1,0 0,0 20,0-40,20 20,-20 0,0 20,0-19,0-21,0 40,0-20,0 0,0 20,-20 0,20-20,0 1,0-1,0 20,0-20,0 0,0 0,0 20,0-20,0 0,0 1,0 19,0 0,20 0,0 0,-20 0,40 0,-20 0,19 0,1 0,0 0,-1 0,21 0,-40 0,19 19,1-19,20 0,-21 0,-19 0,20 0,0 0,-21 20,41-20,-40 0,19 0,-19 0,0 20,20-20,-40 0,20 0,19 0,1 0,0 0,-20 0,39 20,1-20,-1 0,1 0,-1 0,21 0,-21 0,40 0,-19 0,-21 0,21 0,-21 0,1 0,-1 0,1 0,-21 0,41 0,-1 0,-19 0,-1 0,21 0,-21 0,20 0,1 0,39 0,-20 0,-19 0,19 0,0 0,20 0,-20 0,20 0,-19 0,19 0,0 0,-40 0,20 0,20 0,-39 0,-1 0,20 0,1 20,19-20,-20 0,20 0,0 0,20 59,-60-39,20 0,-19 20,19-40,-20 39,21-39,-41 20,-19-20,19 20,1-20,-1 0,1 20,-1-20,21 20,-40-20,19 0,-19 0,19 0,-19 0,0 0,19 0,1 0,-1 0,1 0,-21 0,21 0,-40 0,39 0,1 0,19 0,-19 0,19 0,20 20,1-20,39 0,-80 0,40 0,-39 0,19 0,20 0,20 0,-39 0,-1 0,1 0,19 0,0 0,0 0,-19-20,39 20,-20 0,20 0,-40 0,40 0,-19 0,19 0,-40 0,40-20,-39 20,-1 0,-20 0,1 0,-20 0,19-20,21 20,-21 0,-19 0,-20 0,39 0,-19 0,19 0,1 0,-1 0,-19 0,20 0,-21 0,21 0,-1 0,1 0,19 0,-19 0,19 0,1-20,-21 20,20 0,-19 0,39 0,-39 0,-1 0,-19-20,19 20,1 0,0 0,19 0,-20 0,21 0,-21 0,21 0,-21 0,1 0,-1 0,1 0,-1 0,-19 0,-20 0,39 0,-19 0,20 0,-40 0,19 0,1-19,0 19,-21 0,21 0,20-20,-1 20,-19 0,0 0,-1-40,1 40,-20 0,19 0,-19 0,20 0,20 0,-21 0,1 0,0 0,-21 0,1 0,40 0,-40-20,19 20,1 0,-20 0,0 0,19 0,21 0,-20 0,-1-20,1 20,0 0,-1 0,-19 0,20 0,0 0,-40 0,19 0,21 0,-40 0,40 0,-40 0,20 0,-20 0,39 0,-39 0,20 0,-20 0,20 0,0 0,0 20,-20-20,20 0,39 0,-39 0,0 20,19-20,1 0,-20 0,20 20,-20 0,-1-20,1 0,-20 0,40 0,0 0,-1 0,1 0,-20 0,20 0,-40 0,19-20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5412C563-09B5-44C2-A699-7358BE88F138}" type="datetimeFigureOut">
              <a:rPr lang="en-US"/>
              <a:pPr>
                <a:defRPr/>
              </a:pPr>
              <a:t>11/14/2017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D0418CEF-2C2A-4C6B-9F81-B9F003A1B9A2}" type="slidenum">
              <a:rPr lang="en-US"/>
              <a:pPr>
                <a:defRPr/>
              </a:pPr>
              <a:t>‹#›</a:t>
            </a:fld>
            <a:endParaRPr lang="en-US"/>
          </a:p>
        </p:txBody>
      </p:sp>
    </p:spTree>
    <p:extLst>
      <p:ext uri="{BB962C8B-B14F-4D97-AF65-F5344CB8AC3E}">
        <p14:creationId xmlns:p14="http://schemas.microsoft.com/office/powerpoint/2010/main" val="36843629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B492C-4770-43D8-B4F1-5F4E25150D4B}" type="slidenum">
              <a:rPr lang="en-US" smtClean="0"/>
              <a:t>5</a:t>
            </a:fld>
            <a:endParaRPr lang="en-US"/>
          </a:p>
        </p:txBody>
      </p:sp>
    </p:spTree>
    <p:extLst>
      <p:ext uri="{BB962C8B-B14F-4D97-AF65-F5344CB8AC3E}">
        <p14:creationId xmlns:p14="http://schemas.microsoft.com/office/powerpoint/2010/main" val="94155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eaLnBrk="1" hangingPunct="1">
              <a:lnSpc>
                <a:spcPct val="80000"/>
              </a:lnSpc>
              <a:spcBef>
                <a:spcPct val="20000"/>
              </a:spcBef>
              <a:buClr>
                <a:srgbClr val="E8D688"/>
              </a:buClr>
              <a:buSzPct val="80000"/>
              <a:buFont typeface="Wingdings" pitchFamily="2" charset="2"/>
              <a:buChar char="µ"/>
              <a:defRPr/>
            </a:pPr>
            <a:r>
              <a:rPr lang="en-US" sz="2800" kern="0" dirty="0" smtClean="0">
                <a:solidFill>
                  <a:srgbClr val="000000"/>
                </a:solidFill>
                <a:latin typeface="Arial Narrow"/>
              </a:rPr>
              <a:t>Armed Forces</a:t>
            </a:r>
            <a:r>
              <a:rPr lang="en-US" sz="2400" kern="0" dirty="0" smtClean="0">
                <a:solidFill>
                  <a:srgbClr val="000000"/>
                </a:solidFill>
                <a:latin typeface="Arial Narrow"/>
              </a:rPr>
              <a:t> - 200K+ women; non-combat roles: clerical jobs in WACS and WAVES. </a:t>
            </a:r>
          </a:p>
          <a:p>
            <a:pPr marL="342900" indent="-342900" eaLnBrk="1" hangingPunct="1">
              <a:lnSpc>
                <a:spcPct val="80000"/>
              </a:lnSpc>
              <a:spcBef>
                <a:spcPct val="20000"/>
              </a:spcBef>
              <a:buClr>
                <a:srgbClr val="E8D688"/>
              </a:buClr>
              <a:buSzPct val="80000"/>
              <a:buFont typeface="Wingdings" pitchFamily="2" charset="2"/>
              <a:buChar char="µ"/>
              <a:defRPr/>
            </a:pPr>
            <a:r>
              <a:rPr lang="en-US" sz="2800" kern="0" dirty="0" smtClean="0">
                <a:solidFill>
                  <a:srgbClr val="000000"/>
                </a:solidFill>
                <a:latin typeface="Arial Narrow"/>
              </a:rPr>
              <a:t>Work Force</a:t>
            </a:r>
            <a:r>
              <a:rPr lang="en-US" sz="2400" kern="0" dirty="0" smtClean="0">
                <a:solidFill>
                  <a:srgbClr val="000000"/>
                </a:solidFill>
                <a:latin typeface="Arial Narrow"/>
              </a:rPr>
              <a:t> - 6.5 million women entered (57% increase)</a:t>
            </a:r>
          </a:p>
          <a:p>
            <a:pPr marL="742950" lvl="1" indent="-285750" eaLnBrk="1" hangingPunct="1">
              <a:lnSpc>
                <a:spcPct val="80000"/>
              </a:lnSpc>
              <a:spcBef>
                <a:spcPct val="20000"/>
              </a:spcBef>
              <a:buClr>
                <a:srgbClr val="FFE28F"/>
              </a:buClr>
              <a:buSzPct val="80000"/>
              <a:buFont typeface="Wingdings" pitchFamily="2" charset="2"/>
              <a:buChar char="«"/>
              <a:defRPr/>
            </a:pPr>
            <a:r>
              <a:rPr lang="en-US" sz="2400" kern="0" dirty="0" smtClean="0">
                <a:solidFill>
                  <a:srgbClr val="000000"/>
                </a:solidFill>
                <a:latin typeface="Arial Narrow"/>
              </a:rPr>
              <a:t>concentrated in government clerical jobs</a:t>
            </a:r>
          </a:p>
          <a:p>
            <a:pPr eaLnBrk="1" fontAlgn="auto" hangingPunct="1">
              <a:spcBef>
                <a:spcPts val="0"/>
              </a:spcBef>
              <a:spcAft>
                <a:spcPts val="0"/>
              </a:spcAft>
              <a:defRPr/>
            </a:pPr>
            <a:endParaRPr 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fld id="{D044A9BB-5388-4916-97AC-0CE25EFB6379}" type="slidenum">
              <a:rPr lang="en-US" smtClean="0"/>
              <a:pPr eaLnBrk="1" hangingPunct="1"/>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FB4C2B-85F3-4872-BA33-5B035474AEEF}" type="slidenum">
              <a:rPr lang="en-US"/>
              <a:pPr>
                <a:defRPr/>
              </a:pPr>
              <a:t>‹#›</a:t>
            </a:fld>
            <a:endParaRPr lang="en-US"/>
          </a:p>
        </p:txBody>
      </p:sp>
    </p:spTree>
    <p:extLst>
      <p:ext uri="{BB962C8B-B14F-4D97-AF65-F5344CB8AC3E}">
        <p14:creationId xmlns:p14="http://schemas.microsoft.com/office/powerpoint/2010/main" val="401918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9EBC9E-29A7-4981-8173-7A43D466E17B}" type="slidenum">
              <a:rPr lang="en-US"/>
              <a:pPr>
                <a:defRPr/>
              </a:pPr>
              <a:t>‹#›</a:t>
            </a:fld>
            <a:endParaRPr lang="en-US"/>
          </a:p>
        </p:txBody>
      </p:sp>
    </p:spTree>
    <p:extLst>
      <p:ext uri="{BB962C8B-B14F-4D97-AF65-F5344CB8AC3E}">
        <p14:creationId xmlns:p14="http://schemas.microsoft.com/office/powerpoint/2010/main" val="367816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4CD4E4-5116-47B6-AAE6-07E0A47BAB5F}" type="slidenum">
              <a:rPr lang="en-US"/>
              <a:pPr>
                <a:defRPr/>
              </a:pPr>
              <a:t>‹#›</a:t>
            </a:fld>
            <a:endParaRPr lang="en-US"/>
          </a:p>
        </p:txBody>
      </p:sp>
    </p:spTree>
    <p:extLst>
      <p:ext uri="{BB962C8B-B14F-4D97-AF65-F5344CB8AC3E}">
        <p14:creationId xmlns:p14="http://schemas.microsoft.com/office/powerpoint/2010/main" val="3887533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AF1318-D065-45B1-8DE0-14584850C2A5}" type="slidenum">
              <a:rPr lang="en-US"/>
              <a:pPr>
                <a:defRPr/>
              </a:pPr>
              <a:t>‹#›</a:t>
            </a:fld>
            <a:endParaRPr lang="en-US"/>
          </a:p>
        </p:txBody>
      </p:sp>
    </p:spTree>
    <p:extLst>
      <p:ext uri="{BB962C8B-B14F-4D97-AF65-F5344CB8AC3E}">
        <p14:creationId xmlns:p14="http://schemas.microsoft.com/office/powerpoint/2010/main" val="1508659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8967A5-AB5B-4098-AD7F-EDE094CA5217}" type="slidenum">
              <a:rPr lang="en-US"/>
              <a:pPr>
                <a:defRPr/>
              </a:pPr>
              <a:t>‹#›</a:t>
            </a:fld>
            <a:endParaRPr lang="en-US"/>
          </a:p>
        </p:txBody>
      </p:sp>
    </p:spTree>
    <p:extLst>
      <p:ext uri="{BB962C8B-B14F-4D97-AF65-F5344CB8AC3E}">
        <p14:creationId xmlns:p14="http://schemas.microsoft.com/office/powerpoint/2010/main" val="789393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168A5D-F085-4AE1-9F91-2573229143FD}" type="slidenum">
              <a:rPr lang="en-US"/>
              <a:pPr>
                <a:defRPr/>
              </a:pPr>
              <a:t>‹#›</a:t>
            </a:fld>
            <a:endParaRPr lang="en-US"/>
          </a:p>
        </p:txBody>
      </p:sp>
    </p:spTree>
    <p:extLst>
      <p:ext uri="{BB962C8B-B14F-4D97-AF65-F5344CB8AC3E}">
        <p14:creationId xmlns:p14="http://schemas.microsoft.com/office/powerpoint/2010/main" val="266281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E47318C-D09A-4085-93C9-0C66F9038079}" type="slidenum">
              <a:rPr lang="en-US"/>
              <a:pPr>
                <a:defRPr/>
              </a:pPr>
              <a:t>‹#›</a:t>
            </a:fld>
            <a:endParaRPr lang="en-US"/>
          </a:p>
        </p:txBody>
      </p:sp>
    </p:spTree>
    <p:extLst>
      <p:ext uri="{BB962C8B-B14F-4D97-AF65-F5344CB8AC3E}">
        <p14:creationId xmlns:p14="http://schemas.microsoft.com/office/powerpoint/2010/main" val="126141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8E0783D-A0BB-4FB0-B435-A7C96EA16614}" type="slidenum">
              <a:rPr lang="en-US"/>
              <a:pPr>
                <a:defRPr/>
              </a:pPr>
              <a:t>‹#›</a:t>
            </a:fld>
            <a:endParaRPr lang="en-US"/>
          </a:p>
        </p:txBody>
      </p:sp>
    </p:spTree>
    <p:extLst>
      <p:ext uri="{BB962C8B-B14F-4D97-AF65-F5344CB8AC3E}">
        <p14:creationId xmlns:p14="http://schemas.microsoft.com/office/powerpoint/2010/main" val="2118755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9235F1-ED4A-4095-9FE3-1E71D7353D76}" type="slidenum">
              <a:rPr lang="en-US"/>
              <a:pPr>
                <a:defRPr/>
              </a:pPr>
              <a:t>‹#›</a:t>
            </a:fld>
            <a:endParaRPr lang="en-US"/>
          </a:p>
        </p:txBody>
      </p:sp>
    </p:spTree>
    <p:extLst>
      <p:ext uri="{BB962C8B-B14F-4D97-AF65-F5344CB8AC3E}">
        <p14:creationId xmlns:p14="http://schemas.microsoft.com/office/powerpoint/2010/main" val="3236992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00200" y="1524000"/>
            <a:ext cx="6096000" cy="1879600"/>
          </a:xfrm>
        </p:spPr>
        <p:txBody>
          <a:bodyPr anchor="b"/>
          <a:lstStyle>
            <a:lvl1pPr>
              <a:lnSpc>
                <a:spcPct val="95000"/>
              </a:lnSpc>
              <a:defRPr sz="5400"/>
            </a:lvl1pPr>
          </a:lstStyle>
          <a:p>
            <a:r>
              <a:rPr lang="en-US"/>
              <a:t>Click to edit Master title style</a:t>
            </a:r>
          </a:p>
        </p:txBody>
      </p:sp>
      <p:sp>
        <p:nvSpPr>
          <p:cNvPr id="3075"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1295400" y="6248400"/>
            <a:ext cx="1905000" cy="457200"/>
          </a:xfrm>
        </p:spPr>
        <p:txBody>
          <a:bodyPr/>
          <a:lstStyle>
            <a:lvl1pPr algn="r">
              <a:defRPr/>
            </a:lvl1pPr>
          </a:lstStyle>
          <a:p>
            <a:pPr>
              <a:defRPr/>
            </a:pPr>
            <a:fld id="{9576C8E2-5DA7-4F9C-AB5C-BEFF5FEB2965}" type="datetime1">
              <a:rPr lang="en-US"/>
              <a:pPr>
                <a:defRPr/>
              </a:pPr>
              <a:t>11/14/2017</a:t>
            </a:fld>
            <a:endParaRPr lang="en-US"/>
          </a:p>
        </p:txBody>
      </p:sp>
      <p:sp>
        <p:nvSpPr>
          <p:cNvPr id="5" name="Rectangle 5"/>
          <p:cNvSpPr>
            <a:spLocks noGrp="1" noChangeArrowheads="1"/>
          </p:cNvSpPr>
          <p:nvPr>
            <p:ph type="ftr" sz="quarter" idx="11"/>
          </p:nvPr>
        </p:nvSpPr>
        <p:spPr>
          <a:xfrm>
            <a:off x="37338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162800" y="6248400"/>
            <a:ext cx="1905000" cy="457200"/>
          </a:xfrm>
        </p:spPr>
        <p:txBody>
          <a:bodyPr/>
          <a:lstStyle>
            <a:lvl1pPr>
              <a:defRPr/>
            </a:lvl1pPr>
          </a:lstStyle>
          <a:p>
            <a:pPr>
              <a:defRPr/>
            </a:pPr>
            <a:fld id="{B9F277D9-44E9-4F36-A3B3-AAF9D3F79E97}" type="slidenum">
              <a:rPr lang="en-US"/>
              <a:pPr>
                <a:defRPr/>
              </a:pPr>
              <a:t>‹#›</a:t>
            </a:fld>
            <a:endParaRPr lang="en-US"/>
          </a:p>
        </p:txBody>
      </p:sp>
    </p:spTree>
    <p:extLst>
      <p:ext uri="{BB962C8B-B14F-4D97-AF65-F5344CB8AC3E}">
        <p14:creationId xmlns:p14="http://schemas.microsoft.com/office/powerpoint/2010/main" val="4205089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a:defRPr/>
            </a:lvl1pPr>
          </a:lstStyle>
          <a:p>
            <a:pPr>
              <a:defRPr/>
            </a:pPr>
            <a:fld id="{B6FB1DE9-6AB7-4BD7-9C6E-CD42EC2A5EEF}" type="datetime1">
              <a:rPr lang="en-US"/>
              <a:pPr>
                <a:defRPr/>
              </a:pPr>
              <a:t>11/14/2017</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E44EB2E-54B4-4C83-BAB9-54163C98F474}" type="slidenum">
              <a:rPr lang="en-US"/>
              <a:pPr>
                <a:defRPr/>
              </a:pPr>
              <a:t>‹#›</a:t>
            </a:fld>
            <a:endParaRPr lang="en-US"/>
          </a:p>
        </p:txBody>
      </p:sp>
    </p:spTree>
    <p:extLst>
      <p:ext uri="{BB962C8B-B14F-4D97-AF65-F5344CB8AC3E}">
        <p14:creationId xmlns:p14="http://schemas.microsoft.com/office/powerpoint/2010/main" val="241811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D05421-AA86-41EA-ADC1-06897497DA99}" type="slidenum">
              <a:rPr lang="en-US"/>
              <a:pPr>
                <a:defRPr/>
              </a:pPr>
              <a:t>‹#›</a:t>
            </a:fld>
            <a:endParaRPr lang="en-US"/>
          </a:p>
        </p:txBody>
      </p:sp>
    </p:spTree>
    <p:extLst>
      <p:ext uri="{BB962C8B-B14F-4D97-AF65-F5344CB8AC3E}">
        <p14:creationId xmlns:p14="http://schemas.microsoft.com/office/powerpoint/2010/main" val="230766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r">
              <a:defRPr/>
            </a:lvl1pPr>
          </a:lstStyle>
          <a:p>
            <a:pPr>
              <a:defRPr/>
            </a:pPr>
            <a:fld id="{D4716B92-026F-48D5-B2F7-12251E45127B}" type="datetime1">
              <a:rPr lang="en-US"/>
              <a:pPr>
                <a:defRPr/>
              </a:pPr>
              <a:t>11/14/2017</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EDB43BD-C68F-4802-ABC0-F271D5A6CDA2}" type="slidenum">
              <a:rPr lang="en-US"/>
              <a:pPr>
                <a:defRPr/>
              </a:pPr>
              <a:t>‹#›</a:t>
            </a:fld>
            <a:endParaRPr lang="en-US"/>
          </a:p>
        </p:txBody>
      </p:sp>
    </p:spTree>
    <p:extLst>
      <p:ext uri="{BB962C8B-B14F-4D97-AF65-F5344CB8AC3E}">
        <p14:creationId xmlns:p14="http://schemas.microsoft.com/office/powerpoint/2010/main" val="2070694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r">
              <a:defRPr/>
            </a:lvl1pPr>
          </a:lstStyle>
          <a:p>
            <a:pPr>
              <a:defRPr/>
            </a:pPr>
            <a:fld id="{057C53BF-9A13-45D8-A576-A2816881E683}" type="datetime1">
              <a:rPr lang="en-US"/>
              <a:pPr>
                <a:defRPr/>
              </a:pPr>
              <a:t>11/14/2017</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74757CA-C9FA-4FC5-95F4-0262DF3717D4}" type="slidenum">
              <a:rPr lang="en-US"/>
              <a:pPr>
                <a:defRPr/>
              </a:pPr>
              <a:t>‹#›</a:t>
            </a:fld>
            <a:endParaRPr lang="en-US"/>
          </a:p>
        </p:txBody>
      </p:sp>
    </p:spTree>
    <p:extLst>
      <p:ext uri="{BB962C8B-B14F-4D97-AF65-F5344CB8AC3E}">
        <p14:creationId xmlns:p14="http://schemas.microsoft.com/office/powerpoint/2010/main" val="641902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r">
              <a:defRPr/>
            </a:lvl1pPr>
          </a:lstStyle>
          <a:p>
            <a:pPr>
              <a:defRPr/>
            </a:pPr>
            <a:fld id="{9D2C6BA1-FB37-44A1-BD78-3A37A63A5835}" type="datetime1">
              <a:rPr lang="en-US"/>
              <a:pPr>
                <a:defRPr/>
              </a:pPr>
              <a:t>11/14/2017</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29C28C5C-07CB-47C8-AE19-2E2764A3A80B}" type="slidenum">
              <a:rPr lang="en-US"/>
              <a:pPr>
                <a:defRPr/>
              </a:pPr>
              <a:t>‹#›</a:t>
            </a:fld>
            <a:endParaRPr lang="en-US"/>
          </a:p>
        </p:txBody>
      </p:sp>
    </p:spTree>
    <p:extLst>
      <p:ext uri="{BB962C8B-B14F-4D97-AF65-F5344CB8AC3E}">
        <p14:creationId xmlns:p14="http://schemas.microsoft.com/office/powerpoint/2010/main" val="405725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r">
              <a:defRPr/>
            </a:lvl1pPr>
          </a:lstStyle>
          <a:p>
            <a:pPr>
              <a:defRPr/>
            </a:pPr>
            <a:fld id="{7A8E166F-A761-4833-8664-174B717A0CCF}" type="datetime1">
              <a:rPr lang="en-US"/>
              <a:pPr>
                <a:defRPr/>
              </a:pPr>
              <a:t>11/14/2017</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03EA1646-2380-4C1D-AF50-5E68B25F31AD}" type="slidenum">
              <a:rPr lang="en-US"/>
              <a:pPr>
                <a:defRPr/>
              </a:pPr>
              <a:t>‹#›</a:t>
            </a:fld>
            <a:endParaRPr lang="en-US"/>
          </a:p>
        </p:txBody>
      </p:sp>
    </p:spTree>
    <p:extLst>
      <p:ext uri="{BB962C8B-B14F-4D97-AF65-F5344CB8AC3E}">
        <p14:creationId xmlns:p14="http://schemas.microsoft.com/office/powerpoint/2010/main" val="3509275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r">
              <a:defRPr/>
            </a:lvl1pPr>
          </a:lstStyle>
          <a:p>
            <a:pPr>
              <a:defRPr/>
            </a:pPr>
            <a:fld id="{7571304B-75ED-47E0-993A-11EE49307629}" type="datetime1">
              <a:rPr lang="en-US"/>
              <a:pPr>
                <a:defRPr/>
              </a:pPr>
              <a:t>11/14/2017</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2B120E0D-A20C-4077-8B66-C922F9D3065B}" type="slidenum">
              <a:rPr lang="en-US"/>
              <a:pPr>
                <a:defRPr/>
              </a:pPr>
              <a:t>‹#›</a:t>
            </a:fld>
            <a:endParaRPr lang="en-US"/>
          </a:p>
        </p:txBody>
      </p:sp>
    </p:spTree>
    <p:extLst>
      <p:ext uri="{BB962C8B-B14F-4D97-AF65-F5344CB8AC3E}">
        <p14:creationId xmlns:p14="http://schemas.microsoft.com/office/powerpoint/2010/main" val="1921616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r">
              <a:defRPr/>
            </a:lvl1pPr>
          </a:lstStyle>
          <a:p>
            <a:pPr>
              <a:defRPr/>
            </a:pPr>
            <a:fld id="{AE29403E-1934-438E-A0AC-AD40CF6D5D92}" type="datetime1">
              <a:rPr lang="en-US"/>
              <a:pPr>
                <a:defRPr/>
              </a:pPr>
              <a:t>11/14/2017</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42ECDDA-06C8-45E5-BCFF-47D7478BB1D4}" type="slidenum">
              <a:rPr lang="en-US"/>
              <a:pPr>
                <a:defRPr/>
              </a:pPr>
              <a:t>‹#›</a:t>
            </a:fld>
            <a:endParaRPr lang="en-US"/>
          </a:p>
        </p:txBody>
      </p:sp>
    </p:spTree>
    <p:extLst>
      <p:ext uri="{BB962C8B-B14F-4D97-AF65-F5344CB8AC3E}">
        <p14:creationId xmlns:p14="http://schemas.microsoft.com/office/powerpoint/2010/main" val="1808644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r">
              <a:defRPr/>
            </a:lvl1pPr>
          </a:lstStyle>
          <a:p>
            <a:pPr>
              <a:defRPr/>
            </a:pPr>
            <a:fld id="{6FBADC59-A26E-46D3-ACBD-9A3667A7D7A2}" type="datetime1">
              <a:rPr lang="en-US"/>
              <a:pPr>
                <a:defRPr/>
              </a:pPr>
              <a:t>11/14/2017</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C3CC36D-4434-4923-8E99-8B475770DE44}" type="slidenum">
              <a:rPr lang="en-US"/>
              <a:pPr>
                <a:defRPr/>
              </a:pPr>
              <a:t>‹#›</a:t>
            </a:fld>
            <a:endParaRPr lang="en-US"/>
          </a:p>
        </p:txBody>
      </p:sp>
    </p:spTree>
    <p:extLst>
      <p:ext uri="{BB962C8B-B14F-4D97-AF65-F5344CB8AC3E}">
        <p14:creationId xmlns:p14="http://schemas.microsoft.com/office/powerpoint/2010/main" val="3335703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a:defRPr/>
            </a:lvl1pPr>
          </a:lstStyle>
          <a:p>
            <a:pPr>
              <a:defRPr/>
            </a:pPr>
            <a:fld id="{697FC8E5-08BC-44C5-921F-BD0A79BCAB5A}" type="datetime1">
              <a:rPr lang="en-US"/>
              <a:pPr>
                <a:defRPr/>
              </a:pPr>
              <a:t>11/14/2017</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AB1F5ED-2B6A-40CB-AE4D-153ECDB94E98}" type="slidenum">
              <a:rPr lang="en-US"/>
              <a:pPr>
                <a:defRPr/>
              </a:pPr>
              <a:t>‹#›</a:t>
            </a:fld>
            <a:endParaRPr lang="en-US"/>
          </a:p>
        </p:txBody>
      </p:sp>
    </p:spTree>
    <p:extLst>
      <p:ext uri="{BB962C8B-B14F-4D97-AF65-F5344CB8AC3E}">
        <p14:creationId xmlns:p14="http://schemas.microsoft.com/office/powerpoint/2010/main" val="2554042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620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7620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a:defRPr/>
            </a:lvl1pPr>
          </a:lstStyle>
          <a:p>
            <a:pPr>
              <a:defRPr/>
            </a:pPr>
            <a:fld id="{0B5912D3-C7FD-4EAA-99C8-FDFEEC9B5691}" type="datetime1">
              <a:rPr lang="en-US"/>
              <a:pPr>
                <a:defRPr/>
              </a:pPr>
              <a:t>11/14/2017</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D5E452D-09CF-4965-85E1-74D6A52E3359}" type="slidenum">
              <a:rPr lang="en-US"/>
              <a:pPr>
                <a:defRPr/>
              </a:pPr>
              <a:t>‹#›</a:t>
            </a:fld>
            <a:endParaRPr lang="en-US"/>
          </a:p>
        </p:txBody>
      </p:sp>
    </p:spTree>
    <p:extLst>
      <p:ext uri="{BB962C8B-B14F-4D97-AF65-F5344CB8AC3E}">
        <p14:creationId xmlns:p14="http://schemas.microsoft.com/office/powerpoint/2010/main" val="1733568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7620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197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r">
              <a:defRPr/>
            </a:lvl1pPr>
          </a:lstStyle>
          <a:p>
            <a:pPr>
              <a:defRPr/>
            </a:pPr>
            <a:fld id="{20D68F68-E3A3-45BE-A9D9-C5A6EB820A8B}" type="datetime1">
              <a:rPr lang="en-US"/>
              <a:pPr>
                <a:defRPr/>
              </a:pPr>
              <a:t>11/14/2017</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3AA9CDE-6724-4524-94AA-E153E8E4FF6B}" type="slidenum">
              <a:rPr lang="en-US"/>
              <a:pPr>
                <a:defRPr/>
              </a:pPr>
              <a:t>‹#›</a:t>
            </a:fld>
            <a:endParaRPr lang="en-US"/>
          </a:p>
        </p:txBody>
      </p:sp>
    </p:spTree>
    <p:extLst>
      <p:ext uri="{BB962C8B-B14F-4D97-AF65-F5344CB8AC3E}">
        <p14:creationId xmlns:p14="http://schemas.microsoft.com/office/powerpoint/2010/main" val="138241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B44C6E-24F5-4B35-96AD-BC73131C2936}" type="slidenum">
              <a:rPr lang="en-US"/>
              <a:pPr>
                <a:defRPr/>
              </a:pPr>
              <a:t>‹#›</a:t>
            </a:fld>
            <a:endParaRPr lang="en-US"/>
          </a:p>
        </p:txBody>
      </p:sp>
    </p:spTree>
    <p:extLst>
      <p:ext uri="{BB962C8B-B14F-4D97-AF65-F5344CB8AC3E}">
        <p14:creationId xmlns:p14="http://schemas.microsoft.com/office/powerpoint/2010/main" val="1676191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7620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514600"/>
            <a:ext cx="77724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57300" y="4381500"/>
            <a:ext cx="77724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r">
              <a:defRPr/>
            </a:lvl1pPr>
          </a:lstStyle>
          <a:p>
            <a:pPr>
              <a:defRPr/>
            </a:pPr>
            <a:fld id="{08CDC198-9F4B-4941-A1A7-8A813E40EA47}" type="datetime1">
              <a:rPr lang="en-US"/>
              <a:pPr>
                <a:defRPr/>
              </a:pPr>
              <a:t>11/14/2017</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9E320A2-CEAA-4799-9AD2-AAB1F8D798A0}" type="slidenum">
              <a:rPr lang="en-US"/>
              <a:pPr>
                <a:defRPr/>
              </a:pPr>
              <a:t>‹#›</a:t>
            </a:fld>
            <a:endParaRPr lang="en-US"/>
          </a:p>
        </p:txBody>
      </p:sp>
    </p:spTree>
    <p:extLst>
      <p:ext uri="{BB962C8B-B14F-4D97-AF65-F5344CB8AC3E}">
        <p14:creationId xmlns:p14="http://schemas.microsoft.com/office/powerpoint/2010/main" val="4108360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7620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25146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3815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r">
              <a:defRPr/>
            </a:lvl1pPr>
          </a:lstStyle>
          <a:p>
            <a:pPr>
              <a:defRPr/>
            </a:pPr>
            <a:fld id="{9119E186-6FE2-4C08-94E8-9D34836F196A}" type="datetime1">
              <a:rPr lang="en-US"/>
              <a:pPr>
                <a:defRPr/>
              </a:pPr>
              <a:t>11/14/2017</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7A7E513F-57D3-4EC2-A800-F350CC06DB45}" type="slidenum">
              <a:rPr lang="en-US"/>
              <a:pPr>
                <a:defRPr/>
              </a:pPr>
              <a:t>‹#›</a:t>
            </a:fld>
            <a:endParaRPr lang="en-US"/>
          </a:p>
        </p:txBody>
      </p:sp>
    </p:spTree>
    <p:extLst>
      <p:ext uri="{BB962C8B-B14F-4D97-AF65-F5344CB8AC3E}">
        <p14:creationId xmlns:p14="http://schemas.microsoft.com/office/powerpoint/2010/main" val="3513912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7620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r">
              <a:defRPr/>
            </a:lvl1pPr>
          </a:lstStyle>
          <a:p>
            <a:pPr>
              <a:defRPr/>
            </a:pPr>
            <a:fld id="{D4C9F49B-DA3A-47DB-A606-33047A6D475A}" type="datetime1">
              <a:rPr lang="en-US"/>
              <a:pPr>
                <a:defRPr/>
              </a:pPr>
              <a:t>11/14/2017</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F3695A4-BDDE-49B3-9000-D51A3AA63AAF}" type="slidenum">
              <a:rPr lang="en-US"/>
              <a:pPr>
                <a:defRPr/>
              </a:pPr>
              <a:t>‹#›</a:t>
            </a:fld>
            <a:endParaRPr lang="en-US"/>
          </a:p>
        </p:txBody>
      </p:sp>
    </p:spTree>
    <p:extLst>
      <p:ext uri="{BB962C8B-B14F-4D97-AF65-F5344CB8AC3E}">
        <p14:creationId xmlns:p14="http://schemas.microsoft.com/office/powerpoint/2010/main" val="1911145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7620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2514600"/>
            <a:ext cx="77724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57300" y="4381500"/>
            <a:ext cx="77724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r">
              <a:defRPr/>
            </a:lvl1pPr>
          </a:lstStyle>
          <a:p>
            <a:pPr>
              <a:defRPr/>
            </a:pPr>
            <a:fld id="{F8D303BA-58AA-4018-BD7B-436B644EC0DF}" type="datetime1">
              <a:rPr lang="en-US"/>
              <a:pPr>
                <a:defRPr/>
              </a:pPr>
              <a:t>11/14/2017</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C0EF0EF-4623-43EC-AE89-0906F559BCDC}" type="slidenum">
              <a:rPr lang="en-US"/>
              <a:pPr>
                <a:defRPr/>
              </a:pPr>
              <a:t>‹#›</a:t>
            </a:fld>
            <a:endParaRPr lang="en-US"/>
          </a:p>
        </p:txBody>
      </p:sp>
    </p:spTree>
    <p:extLst>
      <p:ext uri="{BB962C8B-B14F-4D97-AF65-F5344CB8AC3E}">
        <p14:creationId xmlns:p14="http://schemas.microsoft.com/office/powerpoint/2010/main" val="427370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5D9063-870F-4E35-A142-956575A3845C}" type="slidenum">
              <a:rPr lang="en-US"/>
              <a:pPr>
                <a:defRPr/>
              </a:pPr>
              <a:t>‹#›</a:t>
            </a:fld>
            <a:endParaRPr lang="en-US"/>
          </a:p>
        </p:txBody>
      </p:sp>
    </p:spTree>
    <p:extLst>
      <p:ext uri="{BB962C8B-B14F-4D97-AF65-F5344CB8AC3E}">
        <p14:creationId xmlns:p14="http://schemas.microsoft.com/office/powerpoint/2010/main" val="109376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DE7FD0-634B-4328-B322-3CDEF7BE85CA}" type="slidenum">
              <a:rPr lang="en-US"/>
              <a:pPr>
                <a:defRPr/>
              </a:pPr>
              <a:t>‹#›</a:t>
            </a:fld>
            <a:endParaRPr lang="en-US"/>
          </a:p>
        </p:txBody>
      </p:sp>
    </p:spTree>
    <p:extLst>
      <p:ext uri="{BB962C8B-B14F-4D97-AF65-F5344CB8AC3E}">
        <p14:creationId xmlns:p14="http://schemas.microsoft.com/office/powerpoint/2010/main" val="391583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D60C10-715A-4CBE-ACD6-7ED10CE04BAA}" type="slidenum">
              <a:rPr lang="en-US"/>
              <a:pPr>
                <a:defRPr/>
              </a:pPr>
              <a:t>‹#›</a:t>
            </a:fld>
            <a:endParaRPr lang="en-US"/>
          </a:p>
        </p:txBody>
      </p:sp>
    </p:spTree>
    <p:extLst>
      <p:ext uri="{BB962C8B-B14F-4D97-AF65-F5344CB8AC3E}">
        <p14:creationId xmlns:p14="http://schemas.microsoft.com/office/powerpoint/2010/main" val="363092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445597-48F9-433E-8638-0539ACD4FA12}" type="slidenum">
              <a:rPr lang="en-US"/>
              <a:pPr>
                <a:defRPr/>
              </a:pPr>
              <a:t>‹#›</a:t>
            </a:fld>
            <a:endParaRPr lang="en-US"/>
          </a:p>
        </p:txBody>
      </p:sp>
    </p:spTree>
    <p:extLst>
      <p:ext uri="{BB962C8B-B14F-4D97-AF65-F5344CB8AC3E}">
        <p14:creationId xmlns:p14="http://schemas.microsoft.com/office/powerpoint/2010/main" val="381093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6DCA57-BF64-4DCF-869D-E2166CE707AF}" type="slidenum">
              <a:rPr lang="en-US"/>
              <a:pPr>
                <a:defRPr/>
              </a:pPr>
              <a:t>‹#›</a:t>
            </a:fld>
            <a:endParaRPr lang="en-US"/>
          </a:p>
        </p:txBody>
      </p:sp>
    </p:spTree>
    <p:extLst>
      <p:ext uri="{BB962C8B-B14F-4D97-AF65-F5344CB8AC3E}">
        <p14:creationId xmlns:p14="http://schemas.microsoft.com/office/powerpoint/2010/main" val="289418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9C23EC-9101-4C79-9EF2-9F6632E972BF}" type="slidenum">
              <a:rPr lang="en-US"/>
              <a:pPr>
                <a:defRPr/>
              </a:pPr>
              <a:t>‹#›</a:t>
            </a:fld>
            <a:endParaRPr lang="en-US"/>
          </a:p>
        </p:txBody>
      </p:sp>
    </p:spTree>
    <p:extLst>
      <p:ext uri="{BB962C8B-B14F-4D97-AF65-F5344CB8AC3E}">
        <p14:creationId xmlns:p14="http://schemas.microsoft.com/office/powerpoint/2010/main" val="328418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717C8CDF-A561-4A91-BDFC-18AFE9EC8DE5}" type="slidenum">
              <a:rPr lang="en-US"/>
              <a:pPr>
                <a:defRPr/>
              </a:pPr>
              <a:t>‹#›</a:t>
            </a:fld>
            <a:endParaRPr lang="en-US"/>
          </a:p>
        </p:txBody>
      </p:sp>
      <p:pic>
        <p:nvPicPr>
          <p:cNvPr id="1031" name="Picture 10" descr="Hitlermusso"/>
          <p:cNvPicPr>
            <a:picLocks noChangeAspect="1" noChangeArrowheads="1"/>
          </p:cNvPicPr>
          <p:nvPr userDrawn="1"/>
        </p:nvPicPr>
        <p:blipFill>
          <a:blip r:embed="rId19">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57300" y="7620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2573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257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b="0">
                <a:solidFill>
                  <a:srgbClr val="0000FF"/>
                </a:solidFill>
                <a:latin typeface="Arial" charset="0"/>
              </a:defRPr>
            </a:lvl1pPr>
          </a:lstStyle>
          <a:p>
            <a:pPr>
              <a:defRPr/>
            </a:pPr>
            <a:fld id="{D2552B2D-6640-4CA6-B4F0-51E5B56DC791}" type="datetime1">
              <a:rPr lang="en-US"/>
              <a:pPr>
                <a:defRPr/>
              </a:pPr>
              <a:t>11/14/2017</a:t>
            </a:fld>
            <a:endParaRPr lang="en-US"/>
          </a:p>
        </p:txBody>
      </p:sp>
      <p:sp>
        <p:nvSpPr>
          <p:cNvPr id="1029" name="Rectangle 5"/>
          <p:cNvSpPr>
            <a:spLocks noGrp="1" noChangeArrowheads="1"/>
          </p:cNvSpPr>
          <p:nvPr>
            <p:ph type="ftr" sz="quarter" idx="3"/>
          </p:nvPr>
        </p:nvSpPr>
        <p:spPr bwMode="auto">
          <a:xfrm>
            <a:off x="36957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0">
                <a:solidFill>
                  <a:srgbClr val="0000FF"/>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1247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0">
                <a:solidFill>
                  <a:srgbClr val="0000FF"/>
                </a:solidFill>
                <a:latin typeface="Arial" charset="0"/>
              </a:defRPr>
            </a:lvl1pPr>
          </a:lstStyle>
          <a:p>
            <a:pPr>
              <a:defRPr/>
            </a:pPr>
            <a:fld id="{C6F28546-5DBA-40F2-92DE-931F132D954C}" type="slidenum">
              <a:rPr lang="en-US"/>
              <a:pPr>
                <a:defRPr/>
              </a:pPr>
              <a:t>‹#›</a:t>
            </a:fld>
            <a:endParaRPr lang="en-US"/>
          </a:p>
        </p:txBody>
      </p:sp>
      <p:sp>
        <p:nvSpPr>
          <p:cNvPr id="2055" name="FormatShape" descr="SKIING" hidden="1"/>
          <p:cNvSpPr>
            <a:spLocks noChangeArrowheads="1"/>
          </p:cNvSpPr>
          <p:nvPr/>
        </p:nvSpPr>
        <p:spPr bwMode="auto">
          <a:xfrm>
            <a:off x="-762000" y="1701800"/>
            <a:ext cx="1181100" cy="825500"/>
          </a:xfrm>
          <a:prstGeom prst="rect">
            <a:avLst/>
          </a:prstGeom>
          <a:noFill/>
          <a:ln w="101600" cmpd="thinThick">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a:solidFill>
                <a:srgbClr val="0000FF"/>
              </a:solidFill>
            </a:endParaRP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Lst>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Arial" charset="0"/>
        </a:defRPr>
      </a:lvl2pPr>
      <a:lvl3pPr algn="ctr" rtl="0" eaLnBrk="0" fontAlgn="base" hangingPunct="0">
        <a:spcBef>
          <a:spcPct val="0"/>
        </a:spcBef>
        <a:spcAft>
          <a:spcPct val="0"/>
        </a:spcAft>
        <a:defRPr sz="4400">
          <a:solidFill>
            <a:srgbClr val="0000FF"/>
          </a:solidFill>
          <a:latin typeface="Arial" charset="0"/>
        </a:defRPr>
      </a:lvl3pPr>
      <a:lvl4pPr algn="ctr" rtl="0" eaLnBrk="0" fontAlgn="base" hangingPunct="0">
        <a:spcBef>
          <a:spcPct val="0"/>
        </a:spcBef>
        <a:spcAft>
          <a:spcPct val="0"/>
        </a:spcAft>
        <a:defRPr sz="4400">
          <a:solidFill>
            <a:srgbClr val="0000FF"/>
          </a:solidFill>
          <a:latin typeface="Arial" charset="0"/>
        </a:defRPr>
      </a:lvl4pPr>
      <a:lvl5pPr algn="ctr" rtl="0" eaLnBrk="0" fontAlgn="base" hangingPunct="0">
        <a:spcBef>
          <a:spcPct val="0"/>
        </a:spcBef>
        <a:spcAft>
          <a:spcPct val="0"/>
        </a:spcAft>
        <a:defRPr sz="4400">
          <a:solidFill>
            <a:srgbClr val="0000FF"/>
          </a:solidFill>
          <a:latin typeface="Arial"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rgbClr val="0000FF"/>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FF"/>
          </a:solidFill>
          <a:latin typeface="+mn-lt"/>
        </a:defRPr>
      </a:lvl2pPr>
      <a:lvl3pPr marL="1143000" indent="-228600" algn="l" rtl="0" eaLnBrk="0" fontAlgn="base" hangingPunct="0">
        <a:spcBef>
          <a:spcPct val="20000"/>
        </a:spcBef>
        <a:spcAft>
          <a:spcPct val="0"/>
        </a:spcAft>
        <a:buChar char="•"/>
        <a:defRPr sz="2400">
          <a:solidFill>
            <a:srgbClr val="0000FF"/>
          </a:solidFill>
          <a:latin typeface="+mn-lt"/>
        </a:defRPr>
      </a:lvl3pPr>
      <a:lvl4pPr marL="1600200" indent="-228600" algn="l" rtl="0" eaLnBrk="0" fontAlgn="base" hangingPunct="0">
        <a:spcBef>
          <a:spcPct val="20000"/>
        </a:spcBef>
        <a:spcAft>
          <a:spcPct val="0"/>
        </a:spcAft>
        <a:buChar char="–"/>
        <a:defRPr sz="2000">
          <a:solidFill>
            <a:srgbClr val="0000FF"/>
          </a:solidFill>
          <a:latin typeface="+mn-lt"/>
        </a:defRPr>
      </a:lvl4pPr>
      <a:lvl5pPr marL="2057400" indent="-228600" algn="l" rtl="0" eaLnBrk="0" fontAlgn="base" hangingPunct="0">
        <a:spcBef>
          <a:spcPct val="20000"/>
        </a:spcBef>
        <a:spcAft>
          <a:spcPct val="0"/>
        </a:spcAft>
        <a:buChar char="»"/>
        <a:defRPr sz="2000">
          <a:solidFill>
            <a:srgbClr val="0000FF"/>
          </a:solidFill>
          <a:latin typeface="+mn-lt"/>
        </a:defRPr>
      </a:lvl5pPr>
      <a:lvl6pPr marL="2514600" indent="-228600" algn="l" rtl="0" fontAlgn="base">
        <a:spcBef>
          <a:spcPct val="20000"/>
        </a:spcBef>
        <a:spcAft>
          <a:spcPct val="0"/>
        </a:spcAft>
        <a:buChar char="»"/>
        <a:defRPr sz="2000">
          <a:solidFill>
            <a:srgbClr val="0000FF"/>
          </a:solidFill>
          <a:latin typeface="+mn-lt"/>
        </a:defRPr>
      </a:lvl6pPr>
      <a:lvl7pPr marL="2971800" indent="-228600" algn="l" rtl="0" fontAlgn="base">
        <a:spcBef>
          <a:spcPct val="20000"/>
        </a:spcBef>
        <a:spcAft>
          <a:spcPct val="0"/>
        </a:spcAft>
        <a:buChar char="»"/>
        <a:defRPr sz="2000">
          <a:solidFill>
            <a:srgbClr val="0000FF"/>
          </a:solidFill>
          <a:latin typeface="+mn-lt"/>
        </a:defRPr>
      </a:lvl7pPr>
      <a:lvl8pPr marL="3429000" indent="-228600" algn="l" rtl="0" fontAlgn="base">
        <a:spcBef>
          <a:spcPct val="20000"/>
        </a:spcBef>
        <a:spcAft>
          <a:spcPct val="0"/>
        </a:spcAft>
        <a:buChar char="»"/>
        <a:defRPr sz="2000">
          <a:solidFill>
            <a:srgbClr val="0000FF"/>
          </a:solidFill>
          <a:latin typeface="+mn-lt"/>
        </a:defRPr>
      </a:lvl8pPr>
      <a:lvl9pPr marL="3886200" indent="-228600" algn="l" rtl="0" fontAlgn="base">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193.emf"/><Relationship Id="rId3" Type="http://schemas.openxmlformats.org/officeDocument/2006/relationships/image" Target="../media/image12.png"/><Relationship Id="rId7" Type="http://schemas.openxmlformats.org/officeDocument/2006/relationships/image" Target="../media/image190.emf"/><Relationship Id="rId12" Type="http://schemas.openxmlformats.org/officeDocument/2006/relationships/customXml" Target="../ink/ink2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6.xml"/><Relationship Id="rId11" Type="http://schemas.openxmlformats.org/officeDocument/2006/relationships/image" Target="../media/image192.emf"/><Relationship Id="rId5" Type="http://schemas.openxmlformats.org/officeDocument/2006/relationships/image" Target="../media/image14.png"/><Relationship Id="rId15" Type="http://schemas.openxmlformats.org/officeDocument/2006/relationships/image" Target="../media/image194.emf"/><Relationship Id="rId10" Type="http://schemas.openxmlformats.org/officeDocument/2006/relationships/customXml" Target="../ink/ink28.xml"/><Relationship Id="rId4" Type="http://schemas.openxmlformats.org/officeDocument/2006/relationships/image" Target="../media/image13.png"/><Relationship Id="rId9" Type="http://schemas.openxmlformats.org/officeDocument/2006/relationships/image" Target="../media/image191.emf"/><Relationship Id="rId14" Type="http://schemas.openxmlformats.org/officeDocument/2006/relationships/customXml" Target="../ink/ink30.xml"/></Relationships>
</file>

<file path=ppt/slides/_rels/slide11.xml.rels><?xml version="1.0" encoding="UTF-8" standalone="yes"?>
<Relationships xmlns="http://schemas.openxmlformats.org/package/2006/relationships"><Relationship Id="rId8" Type="http://schemas.openxmlformats.org/officeDocument/2006/relationships/customXml" Target="../ink/ink34.xml"/><Relationship Id="rId13" Type="http://schemas.openxmlformats.org/officeDocument/2006/relationships/image" Target="../media/image200.emf"/><Relationship Id="rId18" Type="http://schemas.openxmlformats.org/officeDocument/2006/relationships/customXml" Target="../ink/ink39.xml"/><Relationship Id="rId3" Type="http://schemas.openxmlformats.org/officeDocument/2006/relationships/image" Target="../media/image195.emf"/><Relationship Id="rId7" Type="http://schemas.openxmlformats.org/officeDocument/2006/relationships/image" Target="../media/image197.emf"/><Relationship Id="rId12" Type="http://schemas.openxmlformats.org/officeDocument/2006/relationships/customXml" Target="../ink/ink36.xml"/><Relationship Id="rId17" Type="http://schemas.openxmlformats.org/officeDocument/2006/relationships/image" Target="../media/image202.emf"/><Relationship Id="rId2" Type="http://schemas.openxmlformats.org/officeDocument/2006/relationships/customXml" Target="../ink/ink31.xml"/><Relationship Id="rId16" Type="http://schemas.openxmlformats.org/officeDocument/2006/relationships/customXml" Target="../ink/ink38.xml"/><Relationship Id="rId1" Type="http://schemas.openxmlformats.org/officeDocument/2006/relationships/slideLayout" Target="../slideLayouts/slideLayout2.xml"/><Relationship Id="rId6" Type="http://schemas.openxmlformats.org/officeDocument/2006/relationships/customXml" Target="../ink/ink33.xml"/><Relationship Id="rId11" Type="http://schemas.openxmlformats.org/officeDocument/2006/relationships/image" Target="../media/image199.emf"/><Relationship Id="rId5" Type="http://schemas.openxmlformats.org/officeDocument/2006/relationships/image" Target="../media/image196.emf"/><Relationship Id="rId15" Type="http://schemas.openxmlformats.org/officeDocument/2006/relationships/image" Target="../media/image201.emf"/><Relationship Id="rId10" Type="http://schemas.openxmlformats.org/officeDocument/2006/relationships/customXml" Target="../ink/ink35.xml"/><Relationship Id="rId19" Type="http://schemas.openxmlformats.org/officeDocument/2006/relationships/image" Target="../media/image203.emf"/><Relationship Id="rId4" Type="http://schemas.openxmlformats.org/officeDocument/2006/relationships/customXml" Target="../ink/ink32.xml"/><Relationship Id="rId9" Type="http://schemas.openxmlformats.org/officeDocument/2006/relationships/image" Target="../media/image198.emf"/><Relationship Id="rId14" Type="http://schemas.openxmlformats.org/officeDocument/2006/relationships/customXml" Target="../ink/ink3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208.emf"/><Relationship Id="rId3" Type="http://schemas.openxmlformats.org/officeDocument/2006/relationships/customXml" Target="../ink/ink40.xml"/><Relationship Id="rId7" Type="http://schemas.openxmlformats.org/officeDocument/2006/relationships/customXml" Target="../ink/ink42.xml"/><Relationship Id="rId12" Type="http://schemas.openxmlformats.org/officeDocument/2006/relationships/image" Target="../media/image210.emf"/><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7.emf"/><Relationship Id="rId11" Type="http://schemas.openxmlformats.org/officeDocument/2006/relationships/customXml" Target="../ink/ink44.xml"/><Relationship Id="rId5" Type="http://schemas.openxmlformats.org/officeDocument/2006/relationships/customXml" Target="../ink/ink41.xml"/><Relationship Id="rId10" Type="http://schemas.openxmlformats.org/officeDocument/2006/relationships/image" Target="../media/image209.emf"/><Relationship Id="rId4" Type="http://schemas.openxmlformats.org/officeDocument/2006/relationships/image" Target="../media/image206.emf"/><Relationship Id="rId9" Type="http://schemas.openxmlformats.org/officeDocument/2006/relationships/customXml" Target="../ink/ink43.xml"/></Relationships>
</file>

<file path=ppt/slides/_rels/slide14.xml.rels><?xml version="1.0" encoding="UTF-8" standalone="yes"?>
<Relationships xmlns="http://schemas.openxmlformats.org/package/2006/relationships"><Relationship Id="rId8" Type="http://schemas.openxmlformats.org/officeDocument/2006/relationships/customXml" Target="../ink/ink47.xml"/><Relationship Id="rId13" Type="http://schemas.openxmlformats.org/officeDocument/2006/relationships/image" Target="../media/image132.emf"/><Relationship Id="rId18" Type="http://schemas.openxmlformats.org/officeDocument/2006/relationships/customXml" Target="../ink/ink52.xml"/><Relationship Id="rId26" Type="http://schemas.openxmlformats.org/officeDocument/2006/relationships/customXml" Target="../ink/ink56.xml"/><Relationship Id="rId3" Type="http://schemas.openxmlformats.org/officeDocument/2006/relationships/image" Target="../media/image17.jpeg"/><Relationship Id="rId21" Type="http://schemas.openxmlformats.org/officeDocument/2006/relationships/image" Target="../media/image143.emf"/><Relationship Id="rId7" Type="http://schemas.openxmlformats.org/officeDocument/2006/relationships/image" Target="../media/image213.emf"/><Relationship Id="rId12" Type="http://schemas.openxmlformats.org/officeDocument/2006/relationships/customXml" Target="../ink/ink49.xml"/><Relationship Id="rId17" Type="http://schemas.openxmlformats.org/officeDocument/2006/relationships/image" Target="../media/image141.emf"/><Relationship Id="rId25" Type="http://schemas.openxmlformats.org/officeDocument/2006/relationships/image" Target="../media/image151.emf"/><Relationship Id="rId2" Type="http://schemas.openxmlformats.org/officeDocument/2006/relationships/hyperlink" Target="http://www.history.com/topics/world-war-ii/world-war-ii-history/videos/japanese-internment-in-america?m=528e394da93ae&amp;s=undefined&amp;f=2&amp;free=false" TargetMode="External"/><Relationship Id="rId16" Type="http://schemas.openxmlformats.org/officeDocument/2006/relationships/customXml" Target="../ink/ink51.xml"/><Relationship Id="rId20" Type="http://schemas.openxmlformats.org/officeDocument/2006/relationships/customXml" Target="../ink/ink53.xml"/><Relationship Id="rId1" Type="http://schemas.openxmlformats.org/officeDocument/2006/relationships/slideLayout" Target="../slideLayouts/slideLayout2.xml"/><Relationship Id="rId6" Type="http://schemas.openxmlformats.org/officeDocument/2006/relationships/customXml" Target="../ink/ink46.xml"/><Relationship Id="rId11" Type="http://schemas.openxmlformats.org/officeDocument/2006/relationships/image" Target="../media/image124.emf"/><Relationship Id="rId24" Type="http://schemas.openxmlformats.org/officeDocument/2006/relationships/customXml" Target="../ink/ink55.xml"/><Relationship Id="rId5" Type="http://schemas.openxmlformats.org/officeDocument/2006/relationships/image" Target="../media/image212.emf"/><Relationship Id="rId15" Type="http://schemas.openxmlformats.org/officeDocument/2006/relationships/image" Target="../media/image140.emf"/><Relationship Id="rId23" Type="http://schemas.openxmlformats.org/officeDocument/2006/relationships/image" Target="../media/image144.emf"/><Relationship Id="rId10" Type="http://schemas.openxmlformats.org/officeDocument/2006/relationships/customXml" Target="../ink/ink48.xml"/><Relationship Id="rId19" Type="http://schemas.openxmlformats.org/officeDocument/2006/relationships/image" Target="../media/image142.emf"/><Relationship Id="rId4" Type="http://schemas.openxmlformats.org/officeDocument/2006/relationships/customXml" Target="../ink/ink45.xml"/><Relationship Id="rId9" Type="http://schemas.openxmlformats.org/officeDocument/2006/relationships/image" Target="../media/image214.emf"/><Relationship Id="rId14" Type="http://schemas.openxmlformats.org/officeDocument/2006/relationships/customXml" Target="../ink/ink50.xml"/><Relationship Id="rId22" Type="http://schemas.openxmlformats.org/officeDocument/2006/relationships/customXml" Target="../ink/ink54.xml"/><Relationship Id="rId27" Type="http://schemas.openxmlformats.org/officeDocument/2006/relationships/image" Target="../media/image15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8" Type="http://schemas.openxmlformats.org/officeDocument/2006/relationships/image" Target="../media/image159.emf"/><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61.emf"/><Relationship Id="rId2" Type="http://schemas.openxmlformats.org/officeDocument/2006/relationships/image" Target="../media/image6.png"/><Relationship Id="rId16" Type="http://schemas.openxmlformats.org/officeDocument/2006/relationships/image" Target="../media/image163.emf"/><Relationship Id="rId1" Type="http://schemas.openxmlformats.org/officeDocument/2006/relationships/slideLayout" Target="../slideLayouts/slideLayout2.xml"/><Relationship Id="rId6" Type="http://schemas.openxmlformats.org/officeDocument/2006/relationships/image" Target="../media/image158.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60.emf"/><Relationship Id="rId4" Type="http://schemas.openxmlformats.org/officeDocument/2006/relationships/image" Target="../media/image157.emf"/><Relationship Id="rId9" Type="http://schemas.openxmlformats.org/officeDocument/2006/relationships/customXml" Target="../ink/ink4.xml"/><Relationship Id="rId14" Type="http://schemas.openxmlformats.org/officeDocument/2006/relationships/image" Target="../media/image162.emf"/></Relationships>
</file>

<file path=ppt/slides/_rels/slide7.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70.emf"/><Relationship Id="rId3" Type="http://schemas.openxmlformats.org/officeDocument/2006/relationships/image" Target="../media/image8.png"/><Relationship Id="rId7" Type="http://schemas.openxmlformats.org/officeDocument/2006/relationships/image" Target="../media/image167.emf"/><Relationship Id="rId12" Type="http://schemas.openxmlformats.org/officeDocument/2006/relationships/customXml" Target="../ink/ink1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169.emf"/><Relationship Id="rId5" Type="http://schemas.openxmlformats.org/officeDocument/2006/relationships/image" Target="../media/image166.emf"/><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168.emf"/></Relationships>
</file>

<file path=ppt/slides/_rels/slide8.xml.rels><?xml version="1.0" encoding="UTF-8" standalone="yes"?>
<Relationships xmlns="http://schemas.openxmlformats.org/package/2006/relationships"><Relationship Id="rId8" Type="http://schemas.openxmlformats.org/officeDocument/2006/relationships/image" Target="../media/image174.emf"/><Relationship Id="rId13" Type="http://schemas.openxmlformats.org/officeDocument/2006/relationships/customXml" Target="../ink/ink18.xml"/><Relationship Id="rId18" Type="http://schemas.openxmlformats.org/officeDocument/2006/relationships/image" Target="../media/image179.emf"/><Relationship Id="rId3" Type="http://schemas.openxmlformats.org/officeDocument/2006/relationships/customXml" Target="../ink/ink13.xml"/><Relationship Id="rId7" Type="http://schemas.openxmlformats.org/officeDocument/2006/relationships/customXml" Target="../ink/ink15.xml"/><Relationship Id="rId12" Type="http://schemas.openxmlformats.org/officeDocument/2006/relationships/image" Target="../media/image176.emf"/><Relationship Id="rId17" Type="http://schemas.openxmlformats.org/officeDocument/2006/relationships/customXml" Target="../ink/ink20.xml"/><Relationship Id="rId2" Type="http://schemas.openxmlformats.org/officeDocument/2006/relationships/image" Target="../media/image9.jpeg"/><Relationship Id="rId16" Type="http://schemas.openxmlformats.org/officeDocument/2006/relationships/image" Target="../media/image178.emf"/><Relationship Id="rId1" Type="http://schemas.openxmlformats.org/officeDocument/2006/relationships/slideLayout" Target="../slideLayouts/slideLayout2.xml"/><Relationship Id="rId6" Type="http://schemas.openxmlformats.org/officeDocument/2006/relationships/image" Target="../media/image173.emf"/><Relationship Id="rId11" Type="http://schemas.openxmlformats.org/officeDocument/2006/relationships/customXml" Target="../ink/ink17.xml"/><Relationship Id="rId5" Type="http://schemas.openxmlformats.org/officeDocument/2006/relationships/customXml" Target="../ink/ink14.xml"/><Relationship Id="rId15" Type="http://schemas.openxmlformats.org/officeDocument/2006/relationships/customXml" Target="../ink/ink19.xml"/><Relationship Id="rId10" Type="http://schemas.openxmlformats.org/officeDocument/2006/relationships/image" Target="../media/image175.emf"/><Relationship Id="rId4" Type="http://schemas.openxmlformats.org/officeDocument/2006/relationships/image" Target="../media/image172.emf"/><Relationship Id="rId9" Type="http://schemas.openxmlformats.org/officeDocument/2006/relationships/customXml" Target="../ink/ink16.xml"/><Relationship Id="rId14" Type="http://schemas.openxmlformats.org/officeDocument/2006/relationships/image" Target="../media/image177.emf"/></Relationships>
</file>

<file path=ppt/slides/_rels/slide9.xml.rels><?xml version="1.0" encoding="UTF-8" standalone="yes"?>
<Relationships xmlns="http://schemas.openxmlformats.org/package/2006/relationships"><Relationship Id="rId8" Type="http://schemas.openxmlformats.org/officeDocument/2006/relationships/image" Target="../media/image183.emf"/><Relationship Id="rId13" Type="http://schemas.openxmlformats.org/officeDocument/2006/relationships/customXml" Target="../ink/ink25.xml"/><Relationship Id="rId3" Type="http://schemas.openxmlformats.org/officeDocument/2006/relationships/image" Target="%0eChp25_p757.gif%20%20%20%20%20%20%20%20%20%20%20%20%20%20%20%20%20%20%20%20%20%20%20%20%20%20%20%20%20%20%20%20%20%20%20%20%20%20%20%20%20%20%20%20%20%20%20%20%2000019A2E%0cMacintosh%20HD%20%20%20%20%20%20%20%20%20%20%20%20%20%20%20%20%20%20%20B2317375:" TargetMode="External"/><Relationship Id="rId7" Type="http://schemas.openxmlformats.org/officeDocument/2006/relationships/customXml" Target="../ink/ink22.xml"/><Relationship Id="rId12" Type="http://schemas.openxmlformats.org/officeDocument/2006/relationships/image" Target="../media/image185.e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82.emf"/><Relationship Id="rId11" Type="http://schemas.openxmlformats.org/officeDocument/2006/relationships/customXml" Target="../ink/ink24.xml"/><Relationship Id="rId5" Type="http://schemas.openxmlformats.org/officeDocument/2006/relationships/customXml" Target="../ink/ink21.xml"/><Relationship Id="rId10" Type="http://schemas.openxmlformats.org/officeDocument/2006/relationships/image" Target="../media/image184.emf"/><Relationship Id="rId4" Type="http://schemas.openxmlformats.org/officeDocument/2006/relationships/image" Target="../media/image11.jpeg"/><Relationship Id="rId9" Type="http://schemas.openxmlformats.org/officeDocument/2006/relationships/customXml" Target="../ink/ink23.xml"/><Relationship Id="rId14" Type="http://schemas.openxmlformats.org/officeDocument/2006/relationships/image" Target="../media/image18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74638"/>
            <a:ext cx="9067800" cy="1143000"/>
          </a:xfrm>
        </p:spPr>
        <p:txBody>
          <a:bodyPr/>
          <a:lstStyle/>
          <a:p>
            <a:r>
              <a:rPr lang="en-US" dirty="0" smtClean="0">
                <a:latin typeface="Bell MT" panose="02020503060305020303" pitchFamily="18" charset="0"/>
              </a:rPr>
              <a:t>Bell work for Thursday, November 16</a:t>
            </a:r>
            <a:endParaRPr lang="en-US" dirty="0">
              <a:latin typeface="Bell MT" panose="02020503060305020303" pitchFamily="18" charset="0"/>
            </a:endParaRPr>
          </a:p>
        </p:txBody>
      </p:sp>
      <p:sp>
        <p:nvSpPr>
          <p:cNvPr id="5" name="Content Placeholder 4"/>
          <p:cNvSpPr>
            <a:spLocks noGrp="1"/>
          </p:cNvSpPr>
          <p:nvPr>
            <p:ph idx="1"/>
          </p:nvPr>
        </p:nvSpPr>
        <p:spPr/>
        <p:txBody>
          <a:bodyPr/>
          <a:lstStyle/>
          <a:p>
            <a:pPr marL="0" indent="0" algn="ctr">
              <a:buNone/>
            </a:pPr>
            <a:endParaRPr lang="en-US" sz="6000" b="1" dirty="0" smtClean="0"/>
          </a:p>
          <a:p>
            <a:pPr marL="0" indent="0" algn="ctr">
              <a:buNone/>
            </a:pPr>
            <a:r>
              <a:rPr lang="en-US" sz="6000" b="1" dirty="0" smtClean="0"/>
              <a:t>Standard Review Sheet</a:t>
            </a:r>
            <a:endParaRPr lang="en-US" sz="6000" b="1" dirty="0"/>
          </a:p>
        </p:txBody>
      </p:sp>
    </p:spTree>
    <p:extLst>
      <p:ext uri="{BB962C8B-B14F-4D97-AF65-F5344CB8AC3E}">
        <p14:creationId xmlns:p14="http://schemas.microsoft.com/office/powerpoint/2010/main" val="364720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5040">
            <a:off x="527050" y="3808413"/>
            <a:ext cx="1809750" cy="276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79" name="Content Placeholder 2"/>
          <p:cNvSpPr>
            <a:spLocks noGrp="1"/>
          </p:cNvSpPr>
          <p:nvPr>
            <p:ph idx="1"/>
          </p:nvPr>
        </p:nvSpPr>
        <p:spPr>
          <a:xfrm>
            <a:off x="-762000" y="76200"/>
            <a:ext cx="6096000" cy="6324600"/>
          </a:xfrm>
        </p:spPr>
        <p:txBody>
          <a:bodyPr/>
          <a:lstStyle/>
          <a:p>
            <a:pPr marL="914400" lvl="2" indent="0">
              <a:lnSpc>
                <a:spcPct val="115000"/>
              </a:lnSpc>
              <a:spcBef>
                <a:spcPct val="0"/>
              </a:spcBef>
              <a:buFontTx/>
              <a:buNone/>
              <a:tabLst>
                <a:tab pos="1143000" algn="l"/>
              </a:tabLst>
            </a:pPr>
            <a:r>
              <a:rPr lang="en-US" b="1" smtClean="0">
                <a:solidFill>
                  <a:srgbClr val="FF0000"/>
                </a:solidFill>
                <a:latin typeface="Cambria" pitchFamily="18" charset="0"/>
                <a:ea typeface="Calibri" pitchFamily="34" charset="0"/>
                <a:cs typeface="TimesNewRomanPSMT"/>
              </a:rPr>
              <a:t>4. Women:</a:t>
            </a:r>
            <a:endParaRPr lang="en-US" sz="3200" b="1" smtClean="0">
              <a:solidFill>
                <a:srgbClr val="FF0000"/>
              </a:solidFill>
              <a:latin typeface="Calibri" pitchFamily="34" charset="0"/>
              <a:ea typeface="Calibri" pitchFamily="34" charset="0"/>
              <a:cs typeface="Times New Roman" pitchFamily="18" charset="0"/>
            </a:endParaRPr>
          </a:p>
          <a:p>
            <a:pPr lvl="3">
              <a:lnSpc>
                <a:spcPct val="115000"/>
              </a:lnSpc>
              <a:spcBef>
                <a:spcPct val="0"/>
              </a:spcBef>
              <a:buFontTx/>
              <a:buAutoNum type="alphaLcPeriod"/>
              <a:tabLst>
                <a:tab pos="1143000" algn="l"/>
              </a:tabLst>
            </a:pPr>
            <a:r>
              <a:rPr lang="en-US" sz="2400" smtClean="0">
                <a:solidFill>
                  <a:srgbClr val="000000"/>
                </a:solidFill>
                <a:latin typeface="Cambria" pitchFamily="18" charset="0"/>
                <a:ea typeface="Calibri" pitchFamily="34" charset="0"/>
                <a:cs typeface="TimesNewRomanPSMT"/>
              </a:rPr>
              <a:t>Because young men were needed on the battle field, women were urged to join the workforce and often took traditionally male jobs. </a:t>
            </a:r>
            <a:endParaRPr lang="en-US" sz="2400" smtClean="0">
              <a:solidFill>
                <a:srgbClr val="000000"/>
              </a:solidFill>
              <a:latin typeface="Calibri" pitchFamily="34" charset="0"/>
              <a:ea typeface="Calibri" pitchFamily="34" charset="0"/>
              <a:cs typeface="Times New Roman" pitchFamily="18" charset="0"/>
            </a:endParaRPr>
          </a:p>
          <a:p>
            <a:pPr lvl="3">
              <a:lnSpc>
                <a:spcPct val="115000"/>
              </a:lnSpc>
              <a:spcBef>
                <a:spcPct val="0"/>
              </a:spcBef>
              <a:buFontTx/>
              <a:buAutoNum type="alphaLcPeriod"/>
              <a:tabLst>
                <a:tab pos="1143000" algn="l"/>
              </a:tabLst>
            </a:pPr>
            <a:r>
              <a:rPr lang="en-US" sz="2400" smtClean="0">
                <a:solidFill>
                  <a:srgbClr val="000000"/>
                </a:solidFill>
                <a:latin typeface="Cambria" pitchFamily="18" charset="0"/>
                <a:ea typeface="Calibri" pitchFamily="34" charset="0"/>
                <a:cs typeface="TimesNewRomanPSMT"/>
              </a:rPr>
              <a:t>“Rosie the Riveter”:</a:t>
            </a:r>
            <a:endParaRPr lang="en-US" sz="2400" smtClean="0">
              <a:solidFill>
                <a:srgbClr val="000000"/>
              </a:solidFill>
              <a:latin typeface="Calibri" pitchFamily="34" charset="0"/>
              <a:ea typeface="Calibri" pitchFamily="34" charset="0"/>
              <a:cs typeface="Times New Roman" pitchFamily="18" charset="0"/>
            </a:endParaRPr>
          </a:p>
          <a:p>
            <a:pPr lvl="4">
              <a:lnSpc>
                <a:spcPct val="115000"/>
              </a:lnSpc>
              <a:spcBef>
                <a:spcPct val="0"/>
              </a:spcBef>
              <a:buFontTx/>
              <a:buAutoNum type="romanLcPeriod"/>
              <a:tabLst>
                <a:tab pos="1143000" algn="l"/>
              </a:tabLst>
            </a:pPr>
            <a:r>
              <a:rPr lang="en-US" sz="2400" smtClean="0">
                <a:solidFill>
                  <a:srgbClr val="000000"/>
                </a:solidFill>
                <a:latin typeface="Cambria" pitchFamily="18" charset="0"/>
                <a:ea typeface="Calibri" pitchFamily="34" charset="0"/>
                <a:cs typeface="TimesNewRomanPSMT"/>
              </a:rPr>
              <a:t>Became an icon of the period. </a:t>
            </a:r>
            <a:endParaRPr lang="en-US" sz="2400" smtClean="0">
              <a:solidFill>
                <a:srgbClr val="000000"/>
              </a:solidFill>
              <a:latin typeface="Calibri" pitchFamily="34" charset="0"/>
              <a:ea typeface="Calibri" pitchFamily="34" charset="0"/>
              <a:cs typeface="Times New Roman" pitchFamily="18" charset="0"/>
            </a:endParaRPr>
          </a:p>
          <a:p>
            <a:pPr>
              <a:tabLst>
                <a:tab pos="1143000" algn="l"/>
              </a:tabLst>
            </a:pPr>
            <a:endParaRPr lang="en-US" smtClean="0"/>
          </a:p>
        </p:txBody>
      </p:sp>
      <p:pic>
        <p:nvPicPr>
          <p:cNvPr id="757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0"/>
            <a:ext cx="37338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2518">
            <a:off x="2405681" y="3861857"/>
            <a:ext cx="2887124" cy="2307098"/>
          </a:xfrm>
          <a:prstGeom prst="rect">
            <a:avLst/>
          </a:prstGeom>
          <a:solidFill>
            <a:srgbClr val="FFFFFF">
              <a:shade val="85000"/>
            </a:srgbClr>
          </a:solidFill>
          <a:ln w="190500" cap="sq">
            <a:solidFill>
              <a:srgbClr val="FFFFFF"/>
            </a:solidFill>
            <a:miter lim="800000"/>
          </a:ln>
          <a:effectLst>
            <a:outerShdw dist="35921" dir="2700000" algn="ctr" rotWithShape="0">
              <a:schemeClr val="bg2"/>
            </a:outerShdw>
            <a:reflection blurRad="6350" stA="50000" endA="300" endPos="90000" dir="5400000" sy="-100000" algn="bl" rotWithShape="0"/>
          </a:effectLst>
          <a:scene3d>
            <a:camera prst="isometricOffAxis2Left"/>
            <a:lightRig rig="twoPt" dir="t">
              <a:rot lat="0" lon="0" rev="7200000"/>
            </a:lightRig>
          </a:scene3d>
          <a:sp3d contourW="12700">
            <a:bevelT w="25400" h="19050" prst="coolSlant"/>
            <a:contourClr>
              <a:srgbClr val="969696"/>
            </a:contourClr>
          </a:sp3d>
          <a:extLst/>
        </p:spPr>
      </p:pic>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964440" y="1607400"/>
              <a:ext cx="3329280" cy="7560"/>
            </p14:xfrm>
          </p:contentPart>
        </mc:Choice>
        <mc:Fallback xmlns="">
          <p:pic>
            <p:nvPicPr>
              <p:cNvPr id="2" name="Ink 1"/>
              <p:cNvPicPr/>
              <p:nvPr/>
            </p:nvPicPr>
            <p:blipFill>
              <a:blip r:embed="rId7"/>
              <a:stretch>
                <a:fillRect/>
              </a:stretch>
            </p:blipFill>
            <p:spPr>
              <a:xfrm>
                <a:off x="948600" y="1543680"/>
                <a:ext cx="3360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4229280" y="1607400"/>
              <a:ext cx="557280" cy="7560"/>
            </p14:xfrm>
          </p:contentPart>
        </mc:Choice>
        <mc:Fallback xmlns="">
          <p:pic>
            <p:nvPicPr>
              <p:cNvPr id="3" name="Ink 2"/>
              <p:cNvPicPr/>
              <p:nvPr/>
            </p:nvPicPr>
            <p:blipFill>
              <a:blip r:embed="rId9"/>
              <a:stretch>
                <a:fillRect/>
              </a:stretch>
            </p:blipFill>
            <p:spPr>
              <a:xfrm>
                <a:off x="4213080" y="1543680"/>
                <a:ext cx="589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p14:cNvContentPartPr/>
              <p14:nvPr/>
            </p14:nvContentPartPr>
            <p14:xfrm>
              <a:off x="936000" y="2014560"/>
              <a:ext cx="1343160" cy="360"/>
            </p14:xfrm>
          </p:contentPart>
        </mc:Choice>
        <mc:Fallback xmlns="">
          <p:pic>
            <p:nvPicPr>
              <p:cNvPr id="4" name="Ink 3"/>
              <p:cNvPicPr/>
              <p:nvPr/>
            </p:nvPicPr>
            <p:blipFill>
              <a:blip r:embed="rId11"/>
              <a:stretch>
                <a:fillRect/>
              </a:stretch>
            </p:blipFill>
            <p:spPr>
              <a:xfrm>
                <a:off x="919800" y="1951200"/>
                <a:ext cx="1375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k 4"/>
              <p14:cNvContentPartPr/>
              <p14:nvPr/>
            </p14:nvContentPartPr>
            <p14:xfrm>
              <a:off x="971640" y="2471760"/>
              <a:ext cx="2943360" cy="21600"/>
            </p14:xfrm>
          </p:contentPart>
        </mc:Choice>
        <mc:Fallback xmlns="">
          <p:pic>
            <p:nvPicPr>
              <p:cNvPr id="5" name="Ink 4"/>
              <p:cNvPicPr/>
              <p:nvPr/>
            </p:nvPicPr>
            <p:blipFill>
              <a:blip r:embed="rId13"/>
              <a:stretch>
                <a:fillRect/>
              </a:stretch>
            </p:blipFill>
            <p:spPr>
              <a:xfrm>
                <a:off x="955800" y="2408400"/>
                <a:ext cx="2975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Ink 5"/>
              <p14:cNvContentPartPr/>
              <p14:nvPr/>
            </p14:nvContentPartPr>
            <p14:xfrm>
              <a:off x="928800" y="2721600"/>
              <a:ext cx="2443320" cy="222120"/>
            </p14:xfrm>
          </p:contentPart>
        </mc:Choice>
        <mc:Fallback xmlns="">
          <p:pic>
            <p:nvPicPr>
              <p:cNvPr id="6" name="Ink 5"/>
              <p:cNvPicPr/>
              <p:nvPr/>
            </p:nvPicPr>
            <p:blipFill>
              <a:blip r:embed="rId15"/>
              <a:stretch>
                <a:fillRect/>
              </a:stretch>
            </p:blipFill>
            <p:spPr>
              <a:xfrm>
                <a:off x="912960" y="2658240"/>
                <a:ext cx="2475000" cy="348840"/>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685800" y="228600"/>
            <a:ext cx="9448800" cy="6400800"/>
          </a:xfrm>
        </p:spPr>
        <p:txBody>
          <a:bodyPr/>
          <a:lstStyle/>
          <a:p>
            <a:pPr marL="914400" lvl="2" indent="0">
              <a:lnSpc>
                <a:spcPct val="115000"/>
              </a:lnSpc>
              <a:spcBef>
                <a:spcPct val="0"/>
              </a:spcBef>
              <a:buFontTx/>
              <a:buNone/>
              <a:tabLst>
                <a:tab pos="1143000" algn="l"/>
              </a:tabLst>
            </a:pPr>
            <a:r>
              <a:rPr lang="en-US" smtClean="0">
                <a:latin typeface="Cambria" pitchFamily="18" charset="0"/>
                <a:ea typeface="Calibri" pitchFamily="34" charset="0"/>
                <a:cs typeface="TimesNewRomanPSMT"/>
              </a:rPr>
              <a:t>5. African Americans:</a:t>
            </a:r>
            <a:endParaRPr lang="en-US" sz="3200" smtClean="0">
              <a:latin typeface="Calibri" pitchFamily="34" charset="0"/>
              <a:ea typeface="Calibri" pitchFamily="34" charset="0"/>
              <a:cs typeface="Times New Roman" pitchFamily="18" charset="0"/>
            </a:endParaRPr>
          </a:p>
          <a:p>
            <a:pPr lvl="3">
              <a:lnSpc>
                <a:spcPct val="115000"/>
              </a:lnSpc>
              <a:spcBef>
                <a:spcPct val="0"/>
              </a:spcBef>
              <a:buFontTx/>
              <a:buAutoNum type="alphaLcPeriod"/>
              <a:tabLst>
                <a:tab pos="1143000" algn="l"/>
              </a:tabLst>
            </a:pPr>
            <a:r>
              <a:rPr lang="en-US" smtClean="0">
                <a:latin typeface="Cambria" pitchFamily="18" charset="0"/>
                <a:ea typeface="Calibri" pitchFamily="34" charset="0"/>
                <a:cs typeface="TimesNewRomanPSMT"/>
              </a:rPr>
              <a:t>A. Philip Randolph:</a:t>
            </a:r>
            <a:endParaRPr lang="en-US" sz="2800" smtClean="0">
              <a:latin typeface="Calibri" pitchFamily="34" charset="0"/>
              <a:ea typeface="Calibri" pitchFamily="34" charset="0"/>
              <a:cs typeface="Times New Roman" pitchFamily="18" charset="0"/>
            </a:endParaRPr>
          </a:p>
          <a:p>
            <a:pPr lvl="4">
              <a:lnSpc>
                <a:spcPct val="115000"/>
              </a:lnSpc>
              <a:spcBef>
                <a:spcPct val="0"/>
              </a:spcBef>
              <a:buFontTx/>
              <a:buAutoNum type="romanLcPeriod"/>
              <a:tabLst>
                <a:tab pos="1143000" algn="l"/>
              </a:tabLst>
            </a:pPr>
            <a:r>
              <a:rPr lang="en-US" smtClean="0">
                <a:latin typeface="Cambria" pitchFamily="18" charset="0"/>
                <a:ea typeface="Calibri" pitchFamily="34" charset="0"/>
                <a:cs typeface="TimesNewRomanPSMT"/>
              </a:rPr>
              <a:t> </a:t>
            </a:r>
            <a:r>
              <a:rPr lang="en-US" sz="2400" b="1" smtClean="0">
                <a:solidFill>
                  <a:srgbClr val="FF0000"/>
                </a:solidFill>
                <a:latin typeface="Cambria" pitchFamily="18" charset="0"/>
                <a:ea typeface="Calibri" pitchFamily="34" charset="0"/>
                <a:cs typeface="TimesNewRomanPSMT"/>
              </a:rPr>
              <a:t>African American labor leader</a:t>
            </a:r>
            <a:r>
              <a:rPr lang="en-US" sz="2400" smtClean="0">
                <a:latin typeface="Cambria" pitchFamily="18" charset="0"/>
                <a:ea typeface="Calibri" pitchFamily="34" charset="0"/>
                <a:cs typeface="TimesNewRomanPSMT"/>
              </a:rPr>
              <a:t>.</a:t>
            </a:r>
            <a:endParaRPr lang="en-US" sz="2400" smtClean="0">
              <a:latin typeface="Calibri" pitchFamily="34" charset="0"/>
              <a:ea typeface="Calibri" pitchFamily="34" charset="0"/>
              <a:cs typeface="Times New Roman" pitchFamily="18" charset="0"/>
            </a:endParaRPr>
          </a:p>
          <a:p>
            <a:pPr lvl="4">
              <a:lnSpc>
                <a:spcPct val="115000"/>
              </a:lnSpc>
              <a:spcBef>
                <a:spcPct val="0"/>
              </a:spcBef>
              <a:buFontTx/>
              <a:buAutoNum type="romanLcPeriod"/>
              <a:tabLst>
                <a:tab pos="1143000" algn="l"/>
              </a:tabLst>
            </a:pPr>
            <a:r>
              <a:rPr lang="en-US" sz="2400" smtClean="0">
                <a:latin typeface="Cambria" pitchFamily="18" charset="0"/>
                <a:ea typeface="Calibri" pitchFamily="34" charset="0"/>
                <a:cs typeface="TimesNewRomanPSMT"/>
              </a:rPr>
              <a:t>Threatened to organize a march on Washington demanding equal access to war-time jobs. </a:t>
            </a:r>
            <a:endParaRPr lang="en-US" sz="2400" smtClean="0">
              <a:latin typeface="Calibri" pitchFamily="34" charset="0"/>
              <a:ea typeface="Calibri" pitchFamily="34" charset="0"/>
              <a:cs typeface="Times New Roman" pitchFamily="18" charset="0"/>
            </a:endParaRPr>
          </a:p>
          <a:p>
            <a:pPr lvl="4">
              <a:lnSpc>
                <a:spcPct val="115000"/>
              </a:lnSpc>
              <a:spcBef>
                <a:spcPct val="0"/>
              </a:spcBef>
              <a:buFontTx/>
              <a:buAutoNum type="romanLcPeriod"/>
              <a:tabLst>
                <a:tab pos="1143000" algn="l"/>
              </a:tabLst>
            </a:pPr>
            <a:r>
              <a:rPr lang="en-US" sz="2400" smtClean="0">
                <a:latin typeface="Cambria" pitchFamily="18" charset="0"/>
                <a:ea typeface="Calibri" pitchFamily="34" charset="0"/>
                <a:cs typeface="TimesNewRomanPSMT"/>
              </a:rPr>
              <a:t>In response, Roosevelt issued an executive order establishing a commission to ensure that war time jobs be open to African American workers. </a:t>
            </a:r>
            <a:endParaRPr lang="en-US" sz="2400" smtClean="0">
              <a:latin typeface="Calibri" pitchFamily="34" charset="0"/>
              <a:ea typeface="Calibri" pitchFamily="34" charset="0"/>
              <a:cs typeface="Times New Roman" pitchFamily="18" charset="0"/>
            </a:endParaRPr>
          </a:p>
          <a:p>
            <a:pPr marL="914400" lvl="2" indent="0">
              <a:lnSpc>
                <a:spcPct val="115000"/>
              </a:lnSpc>
              <a:spcBef>
                <a:spcPct val="0"/>
              </a:spcBef>
              <a:buFontTx/>
              <a:buNone/>
              <a:tabLst>
                <a:tab pos="1143000" algn="l"/>
              </a:tabLst>
            </a:pPr>
            <a:r>
              <a:rPr lang="en-US" smtClean="0">
                <a:latin typeface="Cambria" pitchFamily="18" charset="0"/>
                <a:ea typeface="Calibri" pitchFamily="34" charset="0"/>
                <a:cs typeface="TimesNewRomanPSMT"/>
              </a:rPr>
              <a:t>6. Mexican Americans:</a:t>
            </a:r>
            <a:endParaRPr lang="en-US" sz="3200" smtClean="0">
              <a:latin typeface="Calibri" pitchFamily="34" charset="0"/>
              <a:ea typeface="Calibri" pitchFamily="34" charset="0"/>
              <a:cs typeface="Times New Roman" pitchFamily="18" charset="0"/>
            </a:endParaRPr>
          </a:p>
          <a:p>
            <a:pPr lvl="3">
              <a:lnSpc>
                <a:spcPct val="115000"/>
              </a:lnSpc>
              <a:spcBef>
                <a:spcPct val="0"/>
              </a:spcBef>
              <a:buFontTx/>
              <a:buAutoNum type="alphaLcPeriod"/>
              <a:tabLst>
                <a:tab pos="1143000" algn="l"/>
              </a:tabLst>
            </a:pPr>
            <a:r>
              <a:rPr lang="en-US" sz="2400" smtClean="0">
                <a:latin typeface="Cambria" pitchFamily="18" charset="0"/>
                <a:ea typeface="Calibri" pitchFamily="34" charset="0"/>
                <a:cs typeface="TimesNewRomanPSMT"/>
              </a:rPr>
              <a:t>Mexican workers were also welcomed into the United States to take the place of American farm workers who had enlisted or been drafted.</a:t>
            </a:r>
            <a:endParaRPr lang="en-US" sz="2400" smtClean="0">
              <a:latin typeface="Calibri" pitchFamily="34" charset="0"/>
              <a:ea typeface="Calibri" pitchFamily="34" charset="0"/>
              <a:cs typeface="Times New Roman" pitchFamily="18" charset="0"/>
            </a:endParaRPr>
          </a:p>
          <a:p>
            <a:pPr eaLnBrk="1" hangingPunct="1">
              <a:tabLst>
                <a:tab pos="1143000" algn="l"/>
              </a:tabLst>
            </a:pPr>
            <a:endParaRPr lang="en-US" sz="2400" smtClean="0">
              <a:latin typeface="Cambria" pitchFamily="18"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035720" y="871560"/>
              <a:ext cx="2022120" cy="36000"/>
            </p14:xfrm>
          </p:contentPart>
        </mc:Choice>
        <mc:Fallback xmlns="">
          <p:pic>
            <p:nvPicPr>
              <p:cNvPr id="2" name="Ink 1"/>
              <p:cNvPicPr/>
              <p:nvPr/>
            </p:nvPicPr>
            <p:blipFill>
              <a:blip r:embed="rId3"/>
              <a:stretch>
                <a:fillRect/>
              </a:stretch>
            </p:blipFill>
            <p:spPr>
              <a:xfrm>
                <a:off x="1019880" y="808200"/>
                <a:ext cx="2053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2993400" y="2121840"/>
              <a:ext cx="1514520" cy="28800"/>
            </p14:xfrm>
          </p:contentPart>
        </mc:Choice>
        <mc:Fallback xmlns="">
          <p:pic>
            <p:nvPicPr>
              <p:cNvPr id="3" name="Ink 2"/>
              <p:cNvPicPr/>
              <p:nvPr/>
            </p:nvPicPr>
            <p:blipFill>
              <a:blip r:embed="rId5"/>
              <a:stretch>
                <a:fillRect/>
              </a:stretch>
            </p:blipFill>
            <p:spPr>
              <a:xfrm>
                <a:off x="2977200" y="2058120"/>
                <a:ext cx="1546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4250520" y="2085840"/>
              <a:ext cx="2557800" cy="64800"/>
            </p14:xfrm>
          </p:contentPart>
        </mc:Choice>
        <mc:Fallback xmlns="">
          <p:pic>
            <p:nvPicPr>
              <p:cNvPr id="4" name="Ink 3"/>
              <p:cNvPicPr/>
              <p:nvPr/>
            </p:nvPicPr>
            <p:blipFill>
              <a:blip r:embed="rId7"/>
              <a:stretch>
                <a:fillRect/>
              </a:stretch>
            </p:blipFill>
            <p:spPr>
              <a:xfrm>
                <a:off x="4234680" y="2022480"/>
                <a:ext cx="2589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3378960" y="2921760"/>
              <a:ext cx="4886640" cy="64800"/>
            </p14:xfrm>
          </p:contentPart>
        </mc:Choice>
        <mc:Fallback xmlns="">
          <p:pic>
            <p:nvPicPr>
              <p:cNvPr id="5" name="Ink 4"/>
              <p:cNvPicPr/>
              <p:nvPr/>
            </p:nvPicPr>
            <p:blipFill>
              <a:blip r:embed="rId9"/>
              <a:stretch>
                <a:fillRect/>
              </a:stretch>
            </p:blipFill>
            <p:spPr>
              <a:xfrm>
                <a:off x="3363120" y="2858400"/>
                <a:ext cx="4918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8086680" y="2950200"/>
              <a:ext cx="514800" cy="14760"/>
            </p14:xfrm>
          </p:contentPart>
        </mc:Choice>
        <mc:Fallback xmlns="">
          <p:pic>
            <p:nvPicPr>
              <p:cNvPr id="6" name="Ink 5"/>
              <p:cNvPicPr/>
              <p:nvPr/>
            </p:nvPicPr>
            <p:blipFill>
              <a:blip r:embed="rId11"/>
              <a:stretch>
                <a:fillRect/>
              </a:stretch>
            </p:blipFill>
            <p:spPr>
              <a:xfrm>
                <a:off x="8070840" y="2886840"/>
                <a:ext cx="546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p14:cNvContentPartPr/>
              <p14:nvPr/>
            </p14:nvContentPartPr>
            <p14:xfrm>
              <a:off x="1507320" y="3378960"/>
              <a:ext cx="4879440" cy="64800"/>
            </p14:xfrm>
          </p:contentPart>
        </mc:Choice>
        <mc:Fallback xmlns="">
          <p:pic>
            <p:nvPicPr>
              <p:cNvPr id="7" name="Ink 6"/>
              <p:cNvPicPr/>
              <p:nvPr/>
            </p:nvPicPr>
            <p:blipFill>
              <a:blip r:embed="rId13"/>
              <a:stretch>
                <a:fillRect/>
              </a:stretch>
            </p:blipFill>
            <p:spPr>
              <a:xfrm>
                <a:off x="1491480" y="3315600"/>
                <a:ext cx="4911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p14:cNvContentPartPr/>
              <p14:nvPr/>
            </p14:nvContentPartPr>
            <p14:xfrm>
              <a:off x="1078560" y="4157640"/>
              <a:ext cx="2093760" cy="57600"/>
            </p14:xfrm>
          </p:contentPart>
        </mc:Choice>
        <mc:Fallback xmlns="">
          <p:pic>
            <p:nvPicPr>
              <p:cNvPr id="8" name="Ink 7"/>
              <p:cNvPicPr/>
              <p:nvPr/>
            </p:nvPicPr>
            <p:blipFill>
              <a:blip r:embed="rId15"/>
              <a:stretch>
                <a:fillRect/>
              </a:stretch>
            </p:blipFill>
            <p:spPr>
              <a:xfrm>
                <a:off x="1062720" y="4094280"/>
                <a:ext cx="2125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p14:cNvContentPartPr/>
              <p14:nvPr/>
            </p14:nvContentPartPr>
            <p14:xfrm>
              <a:off x="4664880" y="4157640"/>
              <a:ext cx="3086280" cy="28800"/>
            </p14:xfrm>
          </p:contentPart>
        </mc:Choice>
        <mc:Fallback xmlns="">
          <p:pic>
            <p:nvPicPr>
              <p:cNvPr id="9" name="Ink 8"/>
              <p:cNvPicPr/>
              <p:nvPr/>
            </p:nvPicPr>
            <p:blipFill>
              <a:blip r:embed="rId17"/>
              <a:stretch>
                <a:fillRect/>
              </a:stretch>
            </p:blipFill>
            <p:spPr>
              <a:xfrm>
                <a:off x="4649040" y="4094280"/>
                <a:ext cx="3118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p14:cNvContentPartPr/>
              <p14:nvPr/>
            </p14:nvContentPartPr>
            <p14:xfrm>
              <a:off x="814320" y="4614840"/>
              <a:ext cx="1236240" cy="21960"/>
            </p14:xfrm>
          </p:contentPart>
        </mc:Choice>
        <mc:Fallback xmlns="">
          <p:pic>
            <p:nvPicPr>
              <p:cNvPr id="10" name="Ink 9"/>
              <p:cNvPicPr/>
              <p:nvPr/>
            </p:nvPicPr>
            <p:blipFill>
              <a:blip r:embed="rId19"/>
              <a:stretch>
                <a:fillRect/>
              </a:stretch>
            </p:blipFill>
            <p:spPr>
              <a:xfrm>
                <a:off x="798480" y="4551480"/>
                <a:ext cx="1267920" cy="148680"/>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tuskeg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18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p:cNvSpPr txBox="1">
            <a:spLocks noChangeArrowheads="1"/>
          </p:cNvSpPr>
          <p:nvPr/>
        </p:nvSpPr>
        <p:spPr bwMode="auto">
          <a:xfrm>
            <a:off x="0" y="5943600"/>
            <a:ext cx="9418638" cy="1191095"/>
          </a:xfrm>
          <a:prstGeom prst="rect">
            <a:avLst/>
          </a:prstGeom>
          <a:solidFill>
            <a:srgbClr val="92D050"/>
          </a:solidFill>
          <a:ln>
            <a:noFill/>
          </a:ln>
        </p:spPr>
        <p:txBody>
          <a:bodyPr wrap="squar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ctr" eaLnBrk="1" hangingPunct="1">
              <a:lnSpc>
                <a:spcPct val="90000"/>
              </a:lnSpc>
              <a:defRPr/>
            </a:pPr>
            <a:r>
              <a:rPr lang="en-US" sz="1700" i="1" dirty="0" smtClean="0">
                <a:solidFill>
                  <a:schemeClr val="accent4"/>
                </a:solidFill>
                <a:latin typeface="+mj-lt"/>
                <a:cs typeface="Times New Roman" pitchFamily="18" charset="0"/>
              </a:rPr>
              <a:t>Among the brave men who fought in Italy were pilots of the all-black 99</a:t>
            </a:r>
            <a:r>
              <a:rPr lang="en-US" sz="1700" i="1" baseline="30000" dirty="0" smtClean="0">
                <a:solidFill>
                  <a:schemeClr val="accent4"/>
                </a:solidFill>
                <a:latin typeface="+mj-lt"/>
                <a:cs typeface="Times New Roman" pitchFamily="18" charset="0"/>
              </a:rPr>
              <a:t>th</a:t>
            </a:r>
            <a:r>
              <a:rPr lang="en-US" sz="1700" i="1" dirty="0" smtClean="0">
                <a:solidFill>
                  <a:schemeClr val="accent4"/>
                </a:solidFill>
                <a:latin typeface="+mj-lt"/>
                <a:cs typeface="Times New Roman" pitchFamily="18" charset="0"/>
              </a:rPr>
              <a:t> squadron –            the Tuskegee Airmen. The pilots made numerous effective strikes against Germany            and won two distinguished Unit Citations against the German Luftwaffe.</a:t>
            </a:r>
          </a:p>
          <a:p>
            <a:pPr algn="ctr" eaLnBrk="1" hangingPunct="1">
              <a:spcBef>
                <a:spcPct val="50000"/>
              </a:spcBef>
              <a:defRPr/>
            </a:pPr>
            <a:endParaRPr lang="en-US" sz="1700" i="1" dirty="0" smtClean="0">
              <a:solidFill>
                <a:srgbClr val="000000"/>
              </a:solidFill>
            </a:endParaRPr>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685800" y="76200"/>
            <a:ext cx="9372600" cy="6400800"/>
          </a:xfrm>
        </p:spPr>
        <p:txBody>
          <a:bodyPr/>
          <a:lstStyle/>
          <a:p>
            <a:pPr marL="914400" lvl="2" indent="0">
              <a:lnSpc>
                <a:spcPct val="115000"/>
              </a:lnSpc>
              <a:spcBef>
                <a:spcPct val="0"/>
              </a:spcBef>
              <a:buFontTx/>
              <a:buNone/>
              <a:tabLst>
                <a:tab pos="1143000" algn="l"/>
              </a:tabLst>
            </a:pPr>
            <a:r>
              <a:rPr lang="en-US" smtClean="0">
                <a:latin typeface="Cambria" pitchFamily="18" charset="0"/>
                <a:ea typeface="Calibri" pitchFamily="34" charset="0"/>
                <a:cs typeface="TimesNewRomanPSMT"/>
              </a:rPr>
              <a:t>7. </a:t>
            </a:r>
            <a:r>
              <a:rPr lang="en-US" b="1" smtClean="0">
                <a:solidFill>
                  <a:srgbClr val="FF0000"/>
                </a:solidFill>
                <a:latin typeface="Cambria" pitchFamily="18" charset="0"/>
                <a:ea typeface="Calibri" pitchFamily="34" charset="0"/>
                <a:cs typeface="TimesNewRomanPSMT"/>
              </a:rPr>
              <a:t>Racial Tensions</a:t>
            </a:r>
            <a:r>
              <a:rPr lang="en-US" smtClean="0">
                <a:latin typeface="Cambria" pitchFamily="18" charset="0"/>
                <a:ea typeface="Calibri" pitchFamily="34" charset="0"/>
                <a:cs typeface="TimesNewRomanPSMT"/>
              </a:rPr>
              <a:t>:</a:t>
            </a:r>
            <a:endParaRPr lang="en-US" sz="3200" smtClean="0">
              <a:latin typeface="Calibri" pitchFamily="34" charset="0"/>
              <a:ea typeface="Calibri" pitchFamily="34" charset="0"/>
              <a:cs typeface="Times New Roman" pitchFamily="18" charset="0"/>
            </a:endParaRPr>
          </a:p>
          <a:p>
            <a:pPr lvl="3">
              <a:lnSpc>
                <a:spcPct val="115000"/>
              </a:lnSpc>
              <a:spcBef>
                <a:spcPct val="0"/>
              </a:spcBef>
              <a:buFontTx/>
              <a:buAutoNum type="alphaLcPeriod"/>
              <a:tabLst>
                <a:tab pos="1143000" algn="l"/>
              </a:tabLst>
            </a:pPr>
            <a:r>
              <a:rPr lang="en-US" sz="2400" smtClean="0">
                <a:latin typeface="Cambria" pitchFamily="18" charset="0"/>
                <a:ea typeface="Calibri" pitchFamily="34" charset="0"/>
                <a:cs typeface="TimesNewRomanPSMT"/>
              </a:rPr>
              <a:t>African American soldiers served in segregated units and faced discrimination as they trained on military bases in the South. </a:t>
            </a:r>
            <a:endParaRPr lang="en-US" sz="2400" smtClean="0">
              <a:latin typeface="Calibri" pitchFamily="34" charset="0"/>
              <a:ea typeface="Calibri" pitchFamily="34" charset="0"/>
              <a:cs typeface="Times New Roman" pitchFamily="18" charset="0"/>
            </a:endParaRPr>
          </a:p>
          <a:p>
            <a:pPr lvl="3">
              <a:lnSpc>
                <a:spcPct val="115000"/>
              </a:lnSpc>
              <a:spcBef>
                <a:spcPct val="0"/>
              </a:spcBef>
              <a:buFontTx/>
              <a:buAutoNum type="alphaLcPeriod"/>
              <a:tabLst>
                <a:tab pos="1143000" algn="l"/>
              </a:tabLst>
            </a:pPr>
            <a:r>
              <a:rPr lang="en-US" sz="2400" smtClean="0">
                <a:latin typeface="Cambria" pitchFamily="18" charset="0"/>
                <a:ea typeface="Calibri" pitchFamily="34" charset="0"/>
                <a:cs typeface="TimesNewRomanPSMT"/>
              </a:rPr>
              <a:t>Many young northern African                                                                            Americans experienced the                                                     humiliation of Jim Crow laws for the                                                            first time. </a:t>
            </a:r>
            <a:endParaRPr lang="en-US" sz="2400" smtClean="0">
              <a:latin typeface="Calibri" pitchFamily="34" charset="0"/>
              <a:ea typeface="Calibri" pitchFamily="34" charset="0"/>
              <a:cs typeface="Times New Roman" pitchFamily="18" charset="0"/>
            </a:endParaRPr>
          </a:p>
          <a:p>
            <a:pPr lvl="3">
              <a:lnSpc>
                <a:spcPct val="115000"/>
              </a:lnSpc>
              <a:spcBef>
                <a:spcPct val="0"/>
              </a:spcBef>
              <a:buFontTx/>
              <a:buAutoNum type="alphaLcPeriod"/>
              <a:tabLst>
                <a:tab pos="1143000" algn="l"/>
              </a:tabLst>
            </a:pPr>
            <a:r>
              <a:rPr lang="en-US" sz="2400" smtClean="0">
                <a:latin typeface="Cambria" pitchFamily="18" charset="0"/>
                <a:ea typeface="Calibri" pitchFamily="34" charset="0"/>
                <a:cs typeface="TimesNewRomanPSMT"/>
              </a:rPr>
              <a:t>Young Mexican Americans were                                                      attacked in Los Angeles because                                                                        their clothing was considered                                                           un-American. </a:t>
            </a:r>
            <a:endParaRPr lang="en-US" sz="2400" smtClean="0">
              <a:latin typeface="Calibri" pitchFamily="34" charset="0"/>
              <a:ea typeface="Calibri" pitchFamily="34" charset="0"/>
              <a:cs typeface="Times New Roman" pitchFamily="18" charset="0"/>
            </a:endParaRPr>
          </a:p>
          <a:p>
            <a:pPr eaLnBrk="1" hangingPunct="1">
              <a:tabLst>
                <a:tab pos="1143000" algn="l"/>
              </a:tabLst>
            </a:pPr>
            <a:endParaRPr lang="en-US" sz="2400" smtClean="0">
              <a:latin typeface="Cambria" pitchFamily="18" charset="0"/>
            </a:endParaRPr>
          </a:p>
        </p:txBody>
      </p:sp>
      <p:pic>
        <p:nvPicPr>
          <p:cNvPr id="78851" name="Picture 4" descr="zoots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30363"/>
            <a:ext cx="33401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81200" y="6097588"/>
            <a:ext cx="3689350" cy="738187"/>
          </a:xfrm>
          <a:prstGeom prst="rect">
            <a:avLst/>
          </a:prstGeom>
        </p:spPr>
        <p:txBody>
          <a:bodyPr>
            <a:spAutoFit/>
          </a:bodyPr>
          <a:lstStyle/>
          <a:p>
            <a:pPr>
              <a:defRPr/>
            </a:pPr>
            <a:r>
              <a:rPr lang="en-US" sz="1400" b="1" i="1" dirty="0">
                <a:solidFill>
                  <a:schemeClr val="accent4"/>
                </a:solidFill>
                <a:latin typeface="+mj-lt"/>
              </a:rPr>
              <a:t>Racial violence swept across the country in 1943. Tension in Los Angeles</a:t>
            </a:r>
          </a:p>
          <a:p>
            <a:pPr>
              <a:defRPr/>
            </a:pPr>
            <a:r>
              <a:rPr lang="en-US" sz="1400" b="1" i="1" dirty="0">
                <a:solidFill>
                  <a:schemeClr val="accent4"/>
                </a:solidFill>
                <a:latin typeface="+mj-lt"/>
              </a:rPr>
              <a:t>led to the Zoot suit riots. </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707800" y="735840"/>
              <a:ext cx="2157840" cy="114480"/>
            </p14:xfrm>
          </p:contentPart>
        </mc:Choice>
        <mc:Fallback xmlns="">
          <p:pic>
            <p:nvPicPr>
              <p:cNvPr id="3" name="Ink 2"/>
              <p:cNvPicPr/>
              <p:nvPr/>
            </p:nvPicPr>
            <p:blipFill>
              <a:blip r:embed="rId4"/>
              <a:stretch>
                <a:fillRect/>
              </a:stretch>
            </p:blipFill>
            <p:spPr>
              <a:xfrm>
                <a:off x="5691960" y="672480"/>
                <a:ext cx="21895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172200" y="1185840"/>
              <a:ext cx="2150640" cy="28800"/>
            </p14:xfrm>
          </p:contentPart>
        </mc:Choice>
        <mc:Fallback xmlns="">
          <p:pic>
            <p:nvPicPr>
              <p:cNvPr id="4" name="Ink 3"/>
              <p:cNvPicPr/>
              <p:nvPr/>
            </p:nvPicPr>
            <p:blipFill>
              <a:blip r:embed="rId6"/>
              <a:stretch>
                <a:fillRect/>
              </a:stretch>
            </p:blipFill>
            <p:spPr>
              <a:xfrm>
                <a:off x="6156360" y="1122480"/>
                <a:ext cx="2182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971640" y="1621800"/>
              <a:ext cx="1250280" cy="64440"/>
            </p14:xfrm>
          </p:contentPart>
        </mc:Choice>
        <mc:Fallback xmlns="">
          <p:pic>
            <p:nvPicPr>
              <p:cNvPr id="5" name="Ink 4"/>
              <p:cNvPicPr/>
              <p:nvPr/>
            </p:nvPicPr>
            <p:blipFill>
              <a:blip r:embed="rId8"/>
              <a:stretch>
                <a:fillRect/>
              </a:stretch>
            </p:blipFill>
            <p:spPr>
              <a:xfrm>
                <a:off x="955800" y="1558080"/>
                <a:ext cx="1282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1057320" y="2793240"/>
              <a:ext cx="4743720" cy="86040"/>
            </p14:xfrm>
          </p:contentPart>
        </mc:Choice>
        <mc:Fallback xmlns="">
          <p:pic>
            <p:nvPicPr>
              <p:cNvPr id="6" name="Ink 5"/>
              <p:cNvPicPr/>
              <p:nvPr/>
            </p:nvPicPr>
            <p:blipFill>
              <a:blip r:embed="rId10"/>
              <a:stretch>
                <a:fillRect/>
              </a:stretch>
            </p:blipFill>
            <p:spPr>
              <a:xfrm>
                <a:off x="1041480" y="2729880"/>
                <a:ext cx="47754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p14:cNvContentPartPr/>
              <p14:nvPr/>
            </p14:nvContentPartPr>
            <p14:xfrm>
              <a:off x="1000080" y="3278880"/>
              <a:ext cx="1243440" cy="360"/>
            </p14:xfrm>
          </p:contentPart>
        </mc:Choice>
        <mc:Fallback xmlns="">
          <p:pic>
            <p:nvPicPr>
              <p:cNvPr id="7" name="Ink 6"/>
              <p:cNvPicPr/>
              <p:nvPr/>
            </p:nvPicPr>
            <p:blipFill>
              <a:blip r:embed="rId12"/>
              <a:stretch>
                <a:fillRect/>
              </a:stretch>
            </p:blipFill>
            <p:spPr>
              <a:xfrm>
                <a:off x="984240" y="3215520"/>
                <a:ext cx="1275120" cy="127440"/>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1295400" y="152400"/>
            <a:ext cx="10344150" cy="6400800"/>
          </a:xfrm>
        </p:spPr>
        <p:txBody>
          <a:bodyPr/>
          <a:lstStyle/>
          <a:p>
            <a:pPr marL="1371600" lvl="3" indent="0">
              <a:lnSpc>
                <a:spcPct val="115000"/>
              </a:lnSpc>
              <a:spcBef>
                <a:spcPct val="0"/>
              </a:spcBef>
              <a:buFontTx/>
              <a:buNone/>
              <a:tabLst>
                <a:tab pos="1600200" algn="l"/>
              </a:tabLst>
            </a:pPr>
            <a:r>
              <a:rPr lang="en-US" dirty="0" smtClean="0">
                <a:latin typeface="Cambria" pitchFamily="18" charset="0"/>
                <a:ea typeface="Calibri" pitchFamily="34" charset="0"/>
                <a:cs typeface="TimesNewRomanPSMT"/>
              </a:rPr>
              <a:t>d. </a:t>
            </a:r>
            <a:r>
              <a:rPr lang="en-US" sz="2400" dirty="0" smtClean="0">
                <a:latin typeface="Cambria" pitchFamily="18" charset="0"/>
                <a:ea typeface="Calibri" pitchFamily="34" charset="0"/>
                <a:cs typeface="TimesNewRomanPSMT"/>
              </a:rPr>
              <a:t>After Pearl Harbor, the western states, fearing a surprise </a:t>
            </a:r>
          </a:p>
          <a:p>
            <a:pPr marL="1371600" lvl="3" indent="0">
              <a:lnSpc>
                <a:spcPct val="115000"/>
              </a:lnSpc>
              <a:spcBef>
                <a:spcPct val="0"/>
              </a:spcBef>
              <a:buFontTx/>
              <a:buNone/>
              <a:tabLst>
                <a:tab pos="1600200" algn="l"/>
              </a:tabLst>
            </a:pPr>
            <a:r>
              <a:rPr lang="en-US" sz="2400" dirty="0" smtClean="0">
                <a:latin typeface="Cambria" pitchFamily="18" charset="0"/>
                <a:ea typeface="Calibri" pitchFamily="34" charset="0"/>
                <a:cs typeface="TimesNewRomanPSMT"/>
              </a:rPr>
              <a:t>     attack and expressing their ethnic prejudices, urged </a:t>
            </a:r>
          </a:p>
          <a:p>
            <a:pPr marL="1371600" lvl="3" indent="0">
              <a:lnSpc>
                <a:spcPct val="115000"/>
              </a:lnSpc>
              <a:spcBef>
                <a:spcPct val="0"/>
              </a:spcBef>
              <a:buFontTx/>
              <a:buNone/>
              <a:tabLst>
                <a:tab pos="1600200" algn="l"/>
              </a:tabLst>
            </a:pPr>
            <a:r>
              <a:rPr lang="en-US" sz="2400" dirty="0" smtClean="0">
                <a:latin typeface="Cambria" pitchFamily="18" charset="0"/>
                <a:ea typeface="Calibri" pitchFamily="34" charset="0"/>
                <a:cs typeface="TimesNewRomanPSMT"/>
              </a:rPr>
              <a:t>     President Roosevelt to take action against their Japanese </a:t>
            </a:r>
          </a:p>
          <a:p>
            <a:pPr marL="1371600" lvl="3" indent="0">
              <a:lnSpc>
                <a:spcPct val="115000"/>
              </a:lnSpc>
              <a:spcBef>
                <a:spcPct val="0"/>
              </a:spcBef>
              <a:buFontTx/>
              <a:buNone/>
              <a:tabLst>
                <a:tab pos="1600200" algn="l"/>
              </a:tabLst>
            </a:pPr>
            <a:r>
              <a:rPr lang="en-US" sz="2400" dirty="0" smtClean="0">
                <a:latin typeface="Cambria" pitchFamily="18" charset="0"/>
                <a:ea typeface="Calibri" pitchFamily="34" charset="0"/>
                <a:cs typeface="TimesNewRomanPSMT"/>
              </a:rPr>
              <a:t>     residents and Japanese American citizens. </a:t>
            </a:r>
            <a:endParaRPr lang="en-US" sz="2400" dirty="0" smtClean="0">
              <a:latin typeface="Calibri" pitchFamily="34" charset="0"/>
              <a:ea typeface="Calibri" pitchFamily="34" charset="0"/>
              <a:cs typeface="Times New Roman" pitchFamily="18" charset="0"/>
            </a:endParaRPr>
          </a:p>
          <a:p>
            <a:pPr marL="1828800" lvl="4" indent="0">
              <a:lnSpc>
                <a:spcPct val="115000"/>
              </a:lnSpc>
              <a:spcBef>
                <a:spcPct val="0"/>
              </a:spcBef>
              <a:buFontTx/>
              <a:buNone/>
              <a:tabLst>
                <a:tab pos="1600200" algn="l"/>
              </a:tabLst>
            </a:pPr>
            <a:r>
              <a:rPr lang="en-US" sz="2400" dirty="0" smtClean="0">
                <a:latin typeface="Cambria" pitchFamily="18" charset="0"/>
                <a:ea typeface="Calibri" pitchFamily="34" charset="0"/>
                <a:cs typeface="TimesNewRomanPSMT"/>
              </a:rPr>
              <a:t>	</a:t>
            </a:r>
            <a:r>
              <a:rPr lang="en-US" sz="2400" dirty="0" err="1" smtClean="0">
                <a:latin typeface="Cambria" pitchFamily="18" charset="0"/>
                <a:ea typeface="Calibri" pitchFamily="34" charset="0"/>
                <a:cs typeface="TimesNewRomanPSMT"/>
              </a:rPr>
              <a:t>i</a:t>
            </a:r>
            <a:r>
              <a:rPr lang="en-US" sz="2200" dirty="0" smtClean="0">
                <a:latin typeface="Cambria" pitchFamily="18" charset="0"/>
                <a:ea typeface="Calibri" pitchFamily="34" charset="0"/>
                <a:cs typeface="TimesNewRomanPSMT"/>
              </a:rPr>
              <a:t>. </a:t>
            </a:r>
            <a:r>
              <a:rPr lang="en-US" sz="2200" dirty="0" smtClean="0">
                <a:latin typeface="Cambria" pitchFamily="18" charset="0"/>
                <a:ea typeface="Calibri" pitchFamily="34" charset="0"/>
                <a:cs typeface="TimesNewRomanPSMT"/>
                <a:hlinkClick r:id="rId2"/>
              </a:rPr>
              <a:t>Japanese residents and Americans of Japanese descent   </a:t>
            </a:r>
          </a:p>
          <a:p>
            <a:pPr marL="1828800" lvl="4" indent="0">
              <a:lnSpc>
                <a:spcPct val="115000"/>
              </a:lnSpc>
              <a:spcBef>
                <a:spcPct val="0"/>
              </a:spcBef>
              <a:buFontTx/>
              <a:buNone/>
              <a:tabLst>
                <a:tab pos="1600200" algn="l"/>
              </a:tabLst>
            </a:pPr>
            <a:r>
              <a:rPr lang="en-US" sz="2200" dirty="0" smtClean="0">
                <a:latin typeface="Cambria" pitchFamily="18" charset="0"/>
                <a:ea typeface="Calibri" pitchFamily="34" charset="0"/>
                <a:cs typeface="TimesNewRomanPSMT"/>
                <a:hlinkClick r:id="rId2"/>
              </a:rPr>
              <a:t>were ordered to sell their property and belongings.</a:t>
            </a:r>
            <a:endParaRPr lang="en-US" sz="2200" dirty="0" smtClean="0">
              <a:latin typeface="Calibri" pitchFamily="34" charset="0"/>
              <a:ea typeface="Calibri" pitchFamily="34" charset="0"/>
              <a:cs typeface="Times New Roman" pitchFamily="18" charset="0"/>
            </a:endParaRPr>
          </a:p>
          <a:p>
            <a:pPr marL="1828800" lvl="4" indent="0">
              <a:lnSpc>
                <a:spcPct val="115000"/>
              </a:lnSpc>
              <a:spcBef>
                <a:spcPct val="0"/>
              </a:spcBef>
              <a:buFontTx/>
              <a:buNone/>
              <a:tabLst>
                <a:tab pos="1600200" algn="l"/>
              </a:tabLst>
            </a:pPr>
            <a:r>
              <a:rPr lang="en-US" sz="2200" dirty="0" smtClean="0">
                <a:latin typeface="Cambria" pitchFamily="18" charset="0"/>
                <a:ea typeface="Calibri" pitchFamily="34" charset="0"/>
                <a:cs typeface="TimesNewRomanPSMT"/>
              </a:rPr>
              <a:t>	ii. Many faced deportation</a:t>
            </a:r>
            <a:endParaRPr lang="en-US" sz="2200" dirty="0" smtClean="0">
              <a:latin typeface="Calibri" pitchFamily="34" charset="0"/>
              <a:ea typeface="Calibri" pitchFamily="34" charset="0"/>
              <a:cs typeface="Times New Roman" pitchFamily="18" charset="0"/>
            </a:endParaRPr>
          </a:p>
          <a:p>
            <a:pPr marL="1828800" lvl="4" indent="0">
              <a:lnSpc>
                <a:spcPct val="115000"/>
              </a:lnSpc>
              <a:spcBef>
                <a:spcPct val="0"/>
              </a:spcBef>
              <a:buFontTx/>
              <a:buNone/>
              <a:tabLst>
                <a:tab pos="1600200" algn="l"/>
              </a:tabLst>
            </a:pPr>
            <a:r>
              <a:rPr lang="en-US" sz="2200" dirty="0" smtClean="0">
                <a:latin typeface="Cambria" pitchFamily="18" charset="0"/>
                <a:ea typeface="Calibri" pitchFamily="34" charset="0"/>
                <a:cs typeface="TimesNewRomanPSMT"/>
              </a:rPr>
              <a:t>	iii. Others were sent to                                                                    </a:t>
            </a:r>
          </a:p>
          <a:p>
            <a:pPr marL="1828800" lvl="4" indent="0">
              <a:lnSpc>
                <a:spcPct val="115000"/>
              </a:lnSpc>
              <a:spcBef>
                <a:spcPct val="0"/>
              </a:spcBef>
              <a:buFontTx/>
              <a:buNone/>
              <a:tabLst>
                <a:tab pos="1600200" algn="l"/>
              </a:tabLst>
            </a:pPr>
            <a:r>
              <a:rPr lang="en-US" sz="2200" dirty="0" smtClean="0">
                <a:latin typeface="Cambria" pitchFamily="18" charset="0"/>
                <a:ea typeface="Calibri" pitchFamily="34" charset="0"/>
                <a:cs typeface="TimesNewRomanPSMT"/>
              </a:rPr>
              <a:t>                    camps in inland deserts. </a:t>
            </a:r>
            <a:endParaRPr lang="en-US" sz="2200" dirty="0" smtClean="0">
              <a:latin typeface="Calibri" pitchFamily="34" charset="0"/>
              <a:ea typeface="Calibri" pitchFamily="34" charset="0"/>
              <a:cs typeface="Times New Roman" pitchFamily="18" charset="0"/>
            </a:endParaRPr>
          </a:p>
          <a:p>
            <a:pPr marL="1828800" lvl="4" indent="0">
              <a:lnSpc>
                <a:spcPct val="115000"/>
              </a:lnSpc>
              <a:spcBef>
                <a:spcPct val="0"/>
              </a:spcBef>
              <a:buFontTx/>
              <a:buNone/>
              <a:tabLst>
                <a:tab pos="1600200" algn="l"/>
              </a:tabLst>
            </a:pPr>
            <a:r>
              <a:rPr lang="en-US" sz="2200" dirty="0" smtClean="0">
                <a:latin typeface="Cambria" pitchFamily="18" charset="0"/>
                <a:ea typeface="Calibri" pitchFamily="34" charset="0"/>
                <a:cs typeface="TimesNewRomanPSMT"/>
              </a:rPr>
              <a:t>	iv. The Supreme Court                                                                              </a:t>
            </a:r>
          </a:p>
          <a:p>
            <a:pPr marL="1828800" lvl="4" indent="0">
              <a:lnSpc>
                <a:spcPct val="115000"/>
              </a:lnSpc>
              <a:spcBef>
                <a:spcPct val="0"/>
              </a:spcBef>
              <a:buFontTx/>
              <a:buNone/>
              <a:tabLst>
                <a:tab pos="1600200" algn="l"/>
              </a:tabLst>
            </a:pPr>
            <a:r>
              <a:rPr lang="en-US" sz="2200" dirty="0" smtClean="0">
                <a:latin typeface="Cambria" pitchFamily="18" charset="0"/>
                <a:ea typeface="Calibri" pitchFamily="34" charset="0"/>
                <a:cs typeface="TimesNewRomanPSMT"/>
              </a:rPr>
              <a:t>                     upheld the establishment                                                                          </a:t>
            </a:r>
          </a:p>
          <a:p>
            <a:pPr marL="1828800" lvl="4" indent="0">
              <a:lnSpc>
                <a:spcPct val="115000"/>
              </a:lnSpc>
              <a:spcBef>
                <a:spcPct val="0"/>
              </a:spcBef>
              <a:buFontTx/>
              <a:buNone/>
              <a:tabLst>
                <a:tab pos="1600200" algn="l"/>
              </a:tabLst>
            </a:pPr>
            <a:r>
              <a:rPr lang="en-US" sz="2200" dirty="0" smtClean="0">
                <a:latin typeface="Cambria" pitchFamily="18" charset="0"/>
                <a:ea typeface="Calibri" pitchFamily="34" charset="0"/>
                <a:cs typeface="TimesNewRomanPSMT"/>
              </a:rPr>
              <a:t>                     of these</a:t>
            </a:r>
            <a:r>
              <a:rPr lang="en-US" sz="2200" dirty="0" smtClean="0">
                <a:latin typeface="Cambria" pitchFamily="18" charset="0"/>
                <a:ea typeface="Calibri" pitchFamily="34" charset="0"/>
                <a:cs typeface="TimesNewRomanPS-BoldMT"/>
              </a:rPr>
              <a:t> internment                                                                                </a:t>
            </a:r>
          </a:p>
          <a:p>
            <a:pPr marL="1828800" lvl="4" indent="0">
              <a:lnSpc>
                <a:spcPct val="115000"/>
              </a:lnSpc>
              <a:spcBef>
                <a:spcPct val="0"/>
              </a:spcBef>
              <a:buFontTx/>
              <a:buNone/>
              <a:tabLst>
                <a:tab pos="1600200" algn="l"/>
              </a:tabLst>
            </a:pPr>
            <a:r>
              <a:rPr lang="en-US" sz="2200" dirty="0" smtClean="0">
                <a:latin typeface="Cambria" pitchFamily="18" charset="0"/>
                <a:ea typeface="Calibri" pitchFamily="34" charset="0"/>
                <a:cs typeface="TimesNewRomanPSMT"/>
              </a:rPr>
              <a:t>                     camps by the  United                                                              </a:t>
            </a:r>
          </a:p>
          <a:p>
            <a:pPr marL="1828800" lvl="4" indent="0">
              <a:lnSpc>
                <a:spcPct val="115000"/>
              </a:lnSpc>
              <a:spcBef>
                <a:spcPct val="0"/>
              </a:spcBef>
              <a:buFontTx/>
              <a:buNone/>
              <a:tabLst>
                <a:tab pos="1600200" algn="l"/>
              </a:tabLst>
            </a:pPr>
            <a:r>
              <a:rPr lang="en-US" sz="2200" dirty="0" smtClean="0">
                <a:latin typeface="Cambria" pitchFamily="18" charset="0"/>
                <a:ea typeface="Calibri" pitchFamily="34" charset="0"/>
                <a:cs typeface="TimesNewRomanPSMT"/>
              </a:rPr>
              <a:t>                      States government.</a:t>
            </a:r>
            <a:endParaRPr lang="en-US" sz="2200" dirty="0" smtClean="0">
              <a:latin typeface="Calibri" pitchFamily="34" charset="0"/>
              <a:ea typeface="Calibri" pitchFamily="34" charset="0"/>
              <a:cs typeface="Times New Roman" pitchFamily="18" charset="0"/>
            </a:endParaRPr>
          </a:p>
          <a:p>
            <a:pPr eaLnBrk="1" hangingPunct="1">
              <a:tabLst>
                <a:tab pos="1600200" algn="l"/>
              </a:tabLst>
            </a:pPr>
            <a:endParaRPr lang="en-US" sz="2200" dirty="0" smtClean="0">
              <a:latin typeface="Cambria" pitchFamily="18" charset="0"/>
            </a:endParaRPr>
          </a:p>
        </p:txBody>
      </p:sp>
      <p:pic>
        <p:nvPicPr>
          <p:cNvPr id="79875" name="Picture 6" descr="j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95600"/>
            <a:ext cx="40386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 Box 7"/>
          <p:cNvSpPr txBox="1">
            <a:spLocks noChangeArrowheads="1"/>
          </p:cNvSpPr>
          <p:nvPr/>
        </p:nvSpPr>
        <p:spPr bwMode="auto">
          <a:xfrm>
            <a:off x="5105400" y="6273800"/>
            <a:ext cx="40386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600" b="1" i="1">
                <a:solidFill>
                  <a:srgbClr val="000000"/>
                </a:solidFill>
              </a:rPr>
              <a:t>Japanese Americans felt the sting of discrimination during WWII</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6693840" y="1257120"/>
              <a:ext cx="1121760" cy="64800"/>
            </p14:xfrm>
          </p:contentPart>
        </mc:Choice>
        <mc:Fallback xmlns="">
          <p:pic>
            <p:nvPicPr>
              <p:cNvPr id="2" name="Ink 1"/>
              <p:cNvPicPr/>
              <p:nvPr/>
            </p:nvPicPr>
            <p:blipFill>
              <a:blip r:embed="rId5"/>
              <a:stretch>
                <a:fillRect/>
              </a:stretch>
            </p:blipFill>
            <p:spPr>
              <a:xfrm>
                <a:off x="6677640" y="1193760"/>
                <a:ext cx="11538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3521880" y="1264320"/>
              <a:ext cx="3165120" cy="29160"/>
            </p14:xfrm>
          </p:contentPart>
        </mc:Choice>
        <mc:Fallback xmlns="">
          <p:pic>
            <p:nvPicPr>
              <p:cNvPr id="3" name="Ink 2"/>
              <p:cNvPicPr/>
              <p:nvPr/>
            </p:nvPicPr>
            <p:blipFill>
              <a:blip r:embed="rId7"/>
              <a:stretch>
                <a:fillRect/>
              </a:stretch>
            </p:blipFill>
            <p:spPr>
              <a:xfrm>
                <a:off x="3506040" y="1200960"/>
                <a:ext cx="3196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442800" y="1521720"/>
              <a:ext cx="5493960" cy="214560"/>
            </p14:xfrm>
          </p:contentPart>
        </mc:Choice>
        <mc:Fallback xmlns="">
          <p:pic>
            <p:nvPicPr>
              <p:cNvPr id="4" name="Ink 3"/>
              <p:cNvPicPr/>
              <p:nvPr/>
            </p:nvPicPr>
            <p:blipFill>
              <a:blip r:embed="rId9"/>
              <a:stretch>
                <a:fillRect/>
              </a:stretch>
            </p:blipFill>
            <p:spPr>
              <a:xfrm>
                <a:off x="426960" y="1458000"/>
                <a:ext cx="552564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5500800" y="421560"/>
              <a:ext cx="2207520" cy="21600"/>
            </p14:xfrm>
          </p:contentPart>
        </mc:Choice>
        <mc:Fallback xmlns="">
          <p:pic>
            <p:nvPicPr>
              <p:cNvPr id="5" name="Ink 4"/>
              <p:cNvPicPr/>
              <p:nvPr/>
            </p:nvPicPr>
            <p:blipFill>
              <a:blip r:embed="rId11"/>
              <a:stretch>
                <a:fillRect/>
              </a:stretch>
            </p:blipFill>
            <p:spPr>
              <a:xfrm>
                <a:off x="5484960" y="357840"/>
                <a:ext cx="2239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521640" y="864360"/>
              <a:ext cx="821880" cy="14760"/>
            </p14:xfrm>
          </p:contentPart>
        </mc:Choice>
        <mc:Fallback xmlns="">
          <p:pic>
            <p:nvPicPr>
              <p:cNvPr id="6" name="Ink 5"/>
              <p:cNvPicPr/>
              <p:nvPr/>
            </p:nvPicPr>
            <p:blipFill>
              <a:blip r:embed="rId13"/>
              <a:stretch>
                <a:fillRect/>
              </a:stretch>
            </p:blipFill>
            <p:spPr>
              <a:xfrm>
                <a:off x="505440" y="801000"/>
                <a:ext cx="8539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p14:cNvContentPartPr/>
              <p14:nvPr/>
            </p14:nvContentPartPr>
            <p14:xfrm>
              <a:off x="4136400" y="857160"/>
              <a:ext cx="2221920" cy="36000"/>
            </p14:xfrm>
          </p:contentPart>
        </mc:Choice>
        <mc:Fallback xmlns="">
          <p:pic>
            <p:nvPicPr>
              <p:cNvPr id="7" name="Ink 6"/>
              <p:cNvPicPr/>
              <p:nvPr/>
            </p:nvPicPr>
            <p:blipFill>
              <a:blip r:embed="rId15"/>
              <a:stretch>
                <a:fillRect/>
              </a:stretch>
            </p:blipFill>
            <p:spPr>
              <a:xfrm>
                <a:off x="4120200" y="793800"/>
                <a:ext cx="2253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 7"/>
              <p14:cNvContentPartPr/>
              <p14:nvPr/>
            </p14:nvContentPartPr>
            <p14:xfrm>
              <a:off x="2457360" y="4043520"/>
              <a:ext cx="1686240" cy="64440"/>
            </p14:xfrm>
          </p:contentPart>
        </mc:Choice>
        <mc:Fallback xmlns="">
          <p:pic>
            <p:nvPicPr>
              <p:cNvPr id="8" name="Ink 7"/>
              <p:cNvPicPr/>
              <p:nvPr/>
            </p:nvPicPr>
            <p:blipFill>
              <a:blip r:embed="rId17"/>
              <a:stretch>
                <a:fillRect/>
              </a:stretch>
            </p:blipFill>
            <p:spPr>
              <a:xfrm>
                <a:off x="2441520" y="3979800"/>
                <a:ext cx="1717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Ink 8"/>
              <p14:cNvContentPartPr/>
              <p14:nvPr/>
            </p14:nvContentPartPr>
            <p14:xfrm>
              <a:off x="1936080" y="4357800"/>
              <a:ext cx="2772000" cy="86040"/>
            </p14:xfrm>
          </p:contentPart>
        </mc:Choice>
        <mc:Fallback xmlns="">
          <p:pic>
            <p:nvPicPr>
              <p:cNvPr id="9" name="Ink 8"/>
              <p:cNvPicPr/>
              <p:nvPr/>
            </p:nvPicPr>
            <p:blipFill>
              <a:blip r:embed="rId19"/>
              <a:stretch>
                <a:fillRect/>
              </a:stretch>
            </p:blipFill>
            <p:spPr>
              <a:xfrm>
                <a:off x="1920240" y="4294080"/>
                <a:ext cx="28036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Ink 9"/>
              <p14:cNvContentPartPr/>
              <p14:nvPr/>
            </p14:nvContentPartPr>
            <p14:xfrm>
              <a:off x="3536280" y="4443480"/>
              <a:ext cx="1407600" cy="36000"/>
            </p14:xfrm>
          </p:contentPart>
        </mc:Choice>
        <mc:Fallback xmlns="">
          <p:pic>
            <p:nvPicPr>
              <p:cNvPr id="10" name="Ink 9"/>
              <p:cNvPicPr/>
              <p:nvPr/>
            </p:nvPicPr>
            <p:blipFill>
              <a:blip r:embed="rId21"/>
              <a:stretch>
                <a:fillRect/>
              </a:stretch>
            </p:blipFill>
            <p:spPr>
              <a:xfrm>
                <a:off x="3520440" y="4379760"/>
                <a:ext cx="1439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Ink 10"/>
              <p14:cNvContentPartPr/>
              <p14:nvPr/>
            </p14:nvContentPartPr>
            <p14:xfrm>
              <a:off x="1650240" y="2178720"/>
              <a:ext cx="2807640" cy="21960"/>
            </p14:xfrm>
          </p:contentPart>
        </mc:Choice>
        <mc:Fallback xmlns="">
          <p:pic>
            <p:nvPicPr>
              <p:cNvPr id="11" name="Ink 10"/>
              <p:cNvPicPr/>
              <p:nvPr/>
            </p:nvPicPr>
            <p:blipFill>
              <a:blip r:embed="rId23"/>
              <a:stretch>
                <a:fillRect/>
              </a:stretch>
            </p:blipFill>
            <p:spPr>
              <a:xfrm>
                <a:off x="1634400" y="2115360"/>
                <a:ext cx="2839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Ink 11"/>
              <p14:cNvContentPartPr/>
              <p14:nvPr/>
            </p14:nvContentPartPr>
            <p14:xfrm>
              <a:off x="1821600" y="2028960"/>
              <a:ext cx="6494040" cy="214560"/>
            </p14:xfrm>
          </p:contentPart>
        </mc:Choice>
        <mc:Fallback xmlns="">
          <p:pic>
            <p:nvPicPr>
              <p:cNvPr id="12" name="Ink 11"/>
              <p:cNvPicPr/>
              <p:nvPr/>
            </p:nvPicPr>
            <p:blipFill>
              <a:blip r:embed="rId25"/>
              <a:stretch>
                <a:fillRect/>
              </a:stretch>
            </p:blipFill>
            <p:spPr>
              <a:xfrm>
                <a:off x="1805760" y="1965240"/>
                <a:ext cx="65257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Ink 12"/>
              <p14:cNvContentPartPr/>
              <p14:nvPr/>
            </p14:nvContentPartPr>
            <p14:xfrm>
              <a:off x="642960" y="2428920"/>
              <a:ext cx="6072480" cy="186120"/>
            </p14:xfrm>
          </p:contentPart>
        </mc:Choice>
        <mc:Fallback xmlns="">
          <p:pic>
            <p:nvPicPr>
              <p:cNvPr id="13" name="Ink 12"/>
              <p:cNvPicPr/>
              <p:nvPr/>
            </p:nvPicPr>
            <p:blipFill>
              <a:blip r:embed="rId27"/>
              <a:stretch>
                <a:fillRect/>
              </a:stretch>
            </p:blipFill>
            <p:spPr>
              <a:xfrm>
                <a:off x="627120" y="2365200"/>
                <a:ext cx="6104160" cy="313200"/>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a:t>
            </a:r>
            <a:endParaRPr lang="en-US" dirty="0"/>
          </a:p>
        </p:txBody>
      </p:sp>
      <p:sp>
        <p:nvSpPr>
          <p:cNvPr id="3" name="Content Placeholder 2"/>
          <p:cNvSpPr>
            <a:spLocks noGrp="1"/>
          </p:cNvSpPr>
          <p:nvPr>
            <p:ph idx="1"/>
          </p:nvPr>
        </p:nvSpPr>
        <p:spPr/>
        <p:txBody>
          <a:bodyPr/>
          <a:lstStyle/>
          <a:p>
            <a:pPr marL="0" indent="0">
              <a:buNone/>
            </a:pPr>
            <a:r>
              <a:rPr lang="en-US" dirty="0"/>
              <a:t>Describe the measures taken by Americans on the "</a:t>
            </a:r>
            <a:r>
              <a:rPr lang="en-US" dirty="0" err="1"/>
              <a:t>homefront</a:t>
            </a:r>
            <a:r>
              <a:rPr lang="en-US" dirty="0"/>
              <a:t>" to mobilize for the Second World War; including rationing, war-time industrial conversion, and the role of women in war industries.</a:t>
            </a:r>
          </a:p>
        </p:txBody>
      </p:sp>
    </p:spTree>
    <p:extLst>
      <p:ext uri="{BB962C8B-B14F-4D97-AF65-F5344CB8AC3E}">
        <p14:creationId xmlns:p14="http://schemas.microsoft.com/office/powerpoint/2010/main" val="4260980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9448800" cy="6126163"/>
          </a:xfrm>
        </p:spPr>
        <p:txBody>
          <a:bodyPr/>
          <a:lstStyle/>
          <a:p>
            <a:r>
              <a:rPr lang="en-US" sz="1100" dirty="0" smtClean="0"/>
              <a:t>:</a:t>
            </a:r>
            <a:r>
              <a:rPr lang="en-US" sz="1100" dirty="0" err="1" smtClean="0"/>
              <a:t>Mob</a:t>
            </a:r>
            <a:r>
              <a:rPr lang="en-US" sz="1100" u="sng" dirty="0" err="1" smtClean="0"/>
              <a:t>blization</a:t>
            </a:r>
            <a:r>
              <a:rPr lang="en-US" sz="1100" dirty="0"/>
              <a:t/>
            </a:r>
            <a:br>
              <a:rPr lang="en-US" sz="1100" dirty="0"/>
            </a:br>
            <a:r>
              <a:rPr lang="en-US" sz="1100" dirty="0"/>
              <a:t>-- Mobilization is the act of assembling and making troops and supplies ready for war.</a:t>
            </a:r>
            <a:br>
              <a:rPr lang="en-US" sz="1100" dirty="0"/>
            </a:br>
            <a:r>
              <a:rPr lang="en-US" sz="1100" dirty="0"/>
              <a:t>-- During the Great Depression of the 1930's the American economy had been experiencing low industrial output, inflation, and high unemployment.</a:t>
            </a:r>
            <a:br>
              <a:rPr lang="en-US" sz="1100" dirty="0"/>
            </a:br>
            <a:r>
              <a:rPr lang="en-US" sz="1100" dirty="0"/>
              <a:t>-- When war broke out in 1939, the United States was dangerously under-sized and under-supplied; the pace of U.S. mobilization soon picked up in the wake of German military successes in the spring of 1940. </a:t>
            </a:r>
            <a:br>
              <a:rPr lang="en-US" sz="1100" dirty="0"/>
            </a:br>
            <a:r>
              <a:rPr lang="en-US" sz="1100" dirty="0"/>
              <a:t>-- In May 1940 Roosevelt called for 50,000 new aircraft and </a:t>
            </a:r>
            <a:r>
              <a:rPr lang="en-US" sz="1100" dirty="0" err="1"/>
              <a:t>masive</a:t>
            </a:r>
            <a:r>
              <a:rPr lang="en-US" sz="1100" dirty="0"/>
              <a:t> defense funding. He also set up an Office of Emergency Management to coordinate the production of war goods. </a:t>
            </a:r>
            <a:br>
              <a:rPr lang="en-US" sz="1100" dirty="0"/>
            </a:br>
            <a:r>
              <a:rPr lang="en-US" sz="1100" dirty="0"/>
              <a:t>-- the government appropriated $8 billion in 1940 and $26 billion in 1941 for national defense. The U.S. government's appropriation for 1945 totaled $83 billion.</a:t>
            </a:r>
            <a:br>
              <a:rPr lang="en-US" sz="1100" dirty="0"/>
            </a:br>
            <a:endParaRPr lang="en-US" sz="1100" dirty="0" smtClean="0"/>
          </a:p>
          <a:p>
            <a:r>
              <a:rPr lang="en-US" sz="1100" u="sng" dirty="0" smtClean="0"/>
              <a:t>Rationing</a:t>
            </a:r>
            <a:r>
              <a:rPr lang="en-US" sz="1100" dirty="0"/>
              <a:t/>
            </a:r>
            <a:br>
              <a:rPr lang="en-US" sz="1100" dirty="0"/>
            </a:br>
            <a:r>
              <a:rPr lang="en-US" sz="1100" dirty="0"/>
              <a:t>-- rationing is the controlled distribution of scarce resources, goods, or services, or an artificial restriction of demand especially during war time. </a:t>
            </a:r>
            <a:br>
              <a:rPr lang="en-US" sz="1100" dirty="0"/>
            </a:br>
            <a:r>
              <a:rPr lang="en-US" sz="1100" dirty="0"/>
              <a:t>-- rationing controls the size of the ration, which is one's allotted portion of the resources being distributed.</a:t>
            </a:r>
            <a:br>
              <a:rPr lang="en-US" sz="1100" dirty="0"/>
            </a:br>
            <a:r>
              <a:rPr lang="en-US" sz="1100" dirty="0"/>
              <a:t>-- rationing during WWII was directed by the Office of Price Administration; consumers were limited in their purchase of scarce commodities like gasoline, tires, sugar, coffee, meat, fabrics, and a wide variety of other consumer goods.</a:t>
            </a:r>
            <a:br>
              <a:rPr lang="en-US" sz="1100" dirty="0"/>
            </a:br>
            <a:r>
              <a:rPr lang="en-US" sz="1100" dirty="0"/>
              <a:t>-- many families utilized "Victory Gardens" to supplement their household's food supply.</a:t>
            </a:r>
            <a:br>
              <a:rPr lang="en-US" sz="1100" dirty="0"/>
            </a:br>
            <a:r>
              <a:rPr lang="en-US" sz="1100" dirty="0"/>
              <a:t>-- children organized scrap drives to collect tin, aluminum, steel and other metal goods that could be recycled and used in the war effort.</a:t>
            </a:r>
            <a:br>
              <a:rPr lang="en-US" sz="1100" dirty="0"/>
            </a:br>
            <a:endParaRPr lang="en-US" sz="1100" dirty="0" smtClean="0"/>
          </a:p>
          <a:p>
            <a:r>
              <a:rPr lang="en-US" sz="1100" u="sng" dirty="0" smtClean="0"/>
              <a:t>Industrial </a:t>
            </a:r>
            <a:r>
              <a:rPr lang="en-US" sz="1100" u="sng" dirty="0"/>
              <a:t>conversion</a:t>
            </a:r>
            <a:r>
              <a:rPr lang="en-US" sz="1100" dirty="0"/>
              <a:t/>
            </a:r>
            <a:br>
              <a:rPr lang="en-US" sz="1100" dirty="0"/>
            </a:br>
            <a:r>
              <a:rPr lang="en-US" sz="1100" dirty="0"/>
              <a:t>-- Industrial conversion refers to the process through which American businesses and industries transitioned from the production of consumer goods to the production of war material.</a:t>
            </a:r>
            <a:br>
              <a:rPr lang="en-US" sz="1100" dirty="0"/>
            </a:br>
            <a:r>
              <a:rPr lang="en-US" sz="1100" dirty="0"/>
              <a:t>-- Examples include the Ford Motor Company making Jeeps and artillery pieces instead of automobiles, textile plants producing uniforms instead of women's dresses, and many other factories being converted to the production of ships, airplanes, and other war material.</a:t>
            </a:r>
            <a:br>
              <a:rPr lang="en-US" sz="1100" dirty="0"/>
            </a:br>
            <a:endParaRPr lang="en-US" sz="1100" dirty="0" smtClean="0"/>
          </a:p>
          <a:p>
            <a:r>
              <a:rPr lang="en-US" sz="1100" u="sng" dirty="0" smtClean="0"/>
              <a:t>Role </a:t>
            </a:r>
            <a:r>
              <a:rPr lang="en-US" sz="1100" u="sng" dirty="0"/>
              <a:t>of women in wartime industries</a:t>
            </a:r>
            <a:r>
              <a:rPr lang="en-US" sz="1100" dirty="0"/>
              <a:t/>
            </a:r>
            <a:br>
              <a:rPr lang="en-US" sz="1100" dirty="0"/>
            </a:br>
            <a:r>
              <a:rPr lang="en-US" sz="1100" dirty="0"/>
              <a:t>-- women entered the American work force in staggering numbers during the war; they benefited greatly from the availability of work because of the massive numbers of men in military service.</a:t>
            </a:r>
            <a:br>
              <a:rPr lang="en-US" sz="1100" dirty="0"/>
            </a:br>
            <a:r>
              <a:rPr lang="en-US" sz="1100" dirty="0"/>
              <a:t>-- women entered sectors of the economy that were previously dominated by men; they worked at aircraft manufacturing plants (ex: Rosie the Riveter), produced munitions, served as transport pilots and truck drivers, worked in agriculture, etc...</a:t>
            </a:r>
            <a:br>
              <a:rPr lang="en-US" sz="1100" dirty="0"/>
            </a:br>
            <a:r>
              <a:rPr lang="en-US" sz="1100" dirty="0"/>
              <a:t>--increased the number of working American women from 12 million to 20 million by 1944, a 57% increase from 1940.</a:t>
            </a:r>
            <a:br>
              <a:rPr lang="en-US" sz="1100" dirty="0"/>
            </a:br>
            <a:r>
              <a:rPr lang="en-US" sz="1100" dirty="0"/>
              <a:t>-- although they were paid less than their male counterparts, these women enjoyed job security and steady wages, and they earned the respect of a grateful nation and paved the way for women entering the workforce on a large scale</a:t>
            </a:r>
            <a:br>
              <a:rPr lang="en-US" sz="1100" dirty="0"/>
            </a:br>
            <a:endParaRPr lang="en-US" sz="1100" dirty="0" smtClean="0"/>
          </a:p>
          <a:p>
            <a:r>
              <a:rPr lang="en-US" sz="1100" u="sng" dirty="0" smtClean="0"/>
              <a:t>Effects </a:t>
            </a:r>
            <a:r>
              <a:rPr lang="en-US" sz="1100" u="sng" dirty="0"/>
              <a:t>of mobilization</a:t>
            </a:r>
            <a:r>
              <a:rPr lang="en-US" sz="1100" dirty="0"/>
              <a:t/>
            </a:r>
            <a:br>
              <a:rPr lang="en-US" sz="1100" dirty="0"/>
            </a:br>
            <a:r>
              <a:rPr lang="en-US" sz="1100" dirty="0"/>
              <a:t>--led to economic recovery following the Great Depression, drastically lowered unemployment rates and increased personal income, led to a drastically higher GDP.</a:t>
            </a:r>
            <a:br>
              <a:rPr lang="en-US" sz="1100" dirty="0"/>
            </a:br>
            <a:r>
              <a:rPr lang="en-US" sz="1100" dirty="0"/>
              <a:t>-- effectively supplied the American military with plentiful and technologically superior weapons, vehicles, and equipment; as well as gasoline, food, and medical supplies; the availability of ample war supplies was a major factor in the Allied victory over Germany and Japan.</a:t>
            </a:r>
          </a:p>
        </p:txBody>
      </p:sp>
    </p:spTree>
    <p:extLst>
      <p:ext uri="{BB962C8B-B14F-4D97-AF65-F5344CB8AC3E}">
        <p14:creationId xmlns:p14="http://schemas.microsoft.com/office/powerpoint/2010/main" val="658651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ile:We Can Do It!.jpg"/>
          <p:cNvPicPr>
            <a:picLocks noChangeAspect="1" noChangeArrowheads="1"/>
          </p:cNvPicPr>
          <p:nvPr/>
        </p:nvPicPr>
        <p:blipFill>
          <a:blip r:embed="rId2" cstate="print"/>
          <a:srcRect/>
          <a:stretch>
            <a:fillRect/>
          </a:stretch>
        </p:blipFill>
        <p:spPr bwMode="auto">
          <a:xfrm>
            <a:off x="-23648" y="0"/>
            <a:ext cx="5300924" cy="6858000"/>
          </a:xfrm>
          <a:prstGeom prst="rect">
            <a:avLst/>
          </a:prstGeom>
          <a:noFill/>
        </p:spPr>
      </p:pic>
      <p:sp>
        <p:nvSpPr>
          <p:cNvPr id="2" name="Title 1"/>
          <p:cNvSpPr>
            <a:spLocks noGrp="1"/>
          </p:cNvSpPr>
          <p:nvPr>
            <p:ph type="title"/>
          </p:nvPr>
        </p:nvSpPr>
        <p:spPr>
          <a:xfrm>
            <a:off x="5300924" y="0"/>
            <a:ext cx="3843076" cy="1447800"/>
          </a:xfrm>
        </p:spPr>
        <p:txBody>
          <a:bodyPr>
            <a:noAutofit/>
          </a:bodyPr>
          <a:lstStyle/>
          <a:p>
            <a:r>
              <a:rPr lang="en-US" sz="7200" dirty="0" smtClean="0">
                <a:ln w="38100">
                  <a:solidFill>
                    <a:schemeClr val="bg2"/>
                  </a:solidFill>
                </a:ln>
                <a:latin typeface="Impact" pitchFamily="34" charset="0"/>
              </a:rPr>
              <a:t>USHC 7.2</a:t>
            </a:r>
            <a:endParaRPr lang="en-US" sz="8800" dirty="0">
              <a:ln w="38100">
                <a:solidFill>
                  <a:schemeClr val="bg2"/>
                </a:solidFill>
              </a:ln>
              <a:latin typeface="Impact" pitchFamily="34" charset="0"/>
            </a:endParaRPr>
          </a:p>
        </p:txBody>
      </p:sp>
      <p:sp>
        <p:nvSpPr>
          <p:cNvPr id="3" name="Content Placeholder 2"/>
          <p:cNvSpPr>
            <a:spLocks noGrp="1"/>
          </p:cNvSpPr>
          <p:nvPr>
            <p:ph idx="1"/>
          </p:nvPr>
        </p:nvSpPr>
        <p:spPr>
          <a:xfrm>
            <a:off x="5377124" y="1371600"/>
            <a:ext cx="3843076" cy="3810000"/>
          </a:xfrm>
        </p:spPr>
        <p:txBody>
          <a:bodyPr>
            <a:noAutofit/>
          </a:bodyPr>
          <a:lstStyle/>
          <a:p>
            <a:pPr marL="0" indent="0">
              <a:buNone/>
            </a:pPr>
            <a:r>
              <a:rPr lang="en-US" sz="2800" i="1" dirty="0" smtClean="0"/>
              <a:t>Evaluate the </a:t>
            </a:r>
            <a:r>
              <a:rPr lang="en-US" sz="2800" i="1" dirty="0"/>
              <a:t>impact of war mobilization on the home </a:t>
            </a:r>
            <a:r>
              <a:rPr lang="en-US" sz="2800" i="1" dirty="0" smtClean="0"/>
              <a:t>front, including consumer sacrifices</a:t>
            </a:r>
            <a:r>
              <a:rPr lang="en-US" sz="2800" i="1" dirty="0"/>
              <a:t>, the role of women and minorities in the </a:t>
            </a:r>
            <a:r>
              <a:rPr lang="en-US" sz="2800" i="1" dirty="0" smtClean="0"/>
              <a:t>workforce, and </a:t>
            </a:r>
            <a:r>
              <a:rPr lang="en-US" sz="2800" i="1" dirty="0"/>
              <a:t>limits on </a:t>
            </a:r>
            <a:r>
              <a:rPr lang="en-US" sz="2800" i="1" dirty="0" smtClean="0"/>
              <a:t>individual </a:t>
            </a:r>
            <a:r>
              <a:rPr lang="en-US" sz="2800" i="1" dirty="0"/>
              <a:t>rights that resulted in the internment of Japanese Americans. </a:t>
            </a:r>
          </a:p>
        </p:txBody>
      </p:sp>
    </p:spTree>
    <p:extLst>
      <p:ext uri="{BB962C8B-B14F-4D97-AF65-F5344CB8AC3E}">
        <p14:creationId xmlns:p14="http://schemas.microsoft.com/office/powerpoint/2010/main" val="756362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Question</a:t>
            </a:r>
            <a:endParaRPr lang="en-US" dirty="0"/>
          </a:p>
        </p:txBody>
      </p:sp>
      <p:sp>
        <p:nvSpPr>
          <p:cNvPr id="3" name="Content Placeholder 2"/>
          <p:cNvSpPr>
            <a:spLocks noGrp="1"/>
          </p:cNvSpPr>
          <p:nvPr>
            <p:ph idx="1"/>
          </p:nvPr>
        </p:nvSpPr>
        <p:spPr/>
        <p:txBody>
          <a:bodyPr/>
          <a:lstStyle/>
          <a:p>
            <a:pPr marL="0" indent="0">
              <a:buNone/>
            </a:pPr>
            <a:r>
              <a:rPr lang="en-US" dirty="0"/>
              <a:t>How did </a:t>
            </a:r>
            <a:r>
              <a:rPr lang="en-US" dirty="0" smtClean="0"/>
              <a:t>U.S</a:t>
            </a:r>
            <a:r>
              <a:rPr lang="en-US" dirty="0"/>
              <a:t>. involvement </a:t>
            </a:r>
            <a:r>
              <a:rPr lang="en-US" dirty="0" smtClean="0"/>
              <a:t>in World </a:t>
            </a:r>
            <a:r>
              <a:rPr lang="en-US" dirty="0"/>
              <a:t>War II</a:t>
            </a:r>
          </a:p>
          <a:p>
            <a:pPr marL="0" indent="0">
              <a:buNone/>
            </a:pPr>
            <a:r>
              <a:rPr lang="en-US" dirty="0"/>
              <a:t>impact life on </a:t>
            </a:r>
            <a:r>
              <a:rPr lang="en-US" dirty="0" smtClean="0"/>
              <a:t>the home </a:t>
            </a:r>
            <a:r>
              <a:rPr lang="en-US" dirty="0"/>
              <a:t>front</a:t>
            </a:r>
            <a:r>
              <a:rPr lang="en-US" dirty="0" smtClean="0"/>
              <a:t>?</a:t>
            </a:r>
          </a:p>
          <a:p>
            <a:pPr marL="0" indent="0">
              <a:buNone/>
            </a:pPr>
            <a:endParaRPr lang="en-US" dirty="0"/>
          </a:p>
          <a:p>
            <a:r>
              <a:rPr lang="en-US" dirty="0" smtClean="0"/>
              <a:t>What is the home front?</a:t>
            </a:r>
          </a:p>
          <a:p>
            <a:r>
              <a:rPr lang="en-US" dirty="0" smtClean="0"/>
              <a:t>What is life like on the home front?</a:t>
            </a:r>
          </a:p>
          <a:p>
            <a:r>
              <a:rPr lang="en-US" dirty="0" smtClean="0"/>
              <a:t>How were those on the home front involved in the war?</a:t>
            </a:r>
          </a:p>
          <a:p>
            <a:r>
              <a:rPr lang="en-US" dirty="0" smtClean="0"/>
              <a:t>Who is on the home front?</a:t>
            </a:r>
            <a:endParaRPr lang="en-US" dirty="0"/>
          </a:p>
        </p:txBody>
      </p:sp>
    </p:spTree>
    <p:extLst>
      <p:ext uri="{BB962C8B-B14F-4D97-AF65-F5344CB8AC3E}">
        <p14:creationId xmlns:p14="http://schemas.microsoft.com/office/powerpoint/2010/main" val="370806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Lesson</a:t>
            </a:r>
            <a:endParaRPr lang="en-US" dirty="0"/>
          </a:p>
        </p:txBody>
      </p:sp>
      <p:sp>
        <p:nvSpPr>
          <p:cNvPr id="3" name="Content Placeholder 2"/>
          <p:cNvSpPr>
            <a:spLocks noGrp="1"/>
          </p:cNvSpPr>
          <p:nvPr>
            <p:ph idx="1"/>
          </p:nvPr>
        </p:nvSpPr>
        <p:spPr/>
        <p:txBody>
          <a:bodyPr/>
          <a:lstStyle/>
          <a:p>
            <a:pPr marL="0" indent="0">
              <a:buNone/>
            </a:pPr>
            <a:r>
              <a:rPr lang="en-US" dirty="0" smtClean="0"/>
              <a:t>Interpreting primary sources</a:t>
            </a:r>
          </a:p>
          <a:p>
            <a:pPr marL="0" indent="0">
              <a:buNone/>
            </a:pPr>
            <a:endParaRPr lang="en-US" dirty="0"/>
          </a:p>
          <a:p>
            <a:pPr marL="0" indent="0">
              <a:buNone/>
            </a:pP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0800"/>
            <a:ext cx="9144000" cy="2916000"/>
          </a:xfrm>
          <a:prstGeom prst="rect">
            <a:avLst/>
          </a:prstGeom>
        </p:spPr>
      </p:pic>
    </p:spTree>
    <p:extLst>
      <p:ext uri="{BB962C8B-B14F-4D97-AF65-F5344CB8AC3E}">
        <p14:creationId xmlns:p14="http://schemas.microsoft.com/office/powerpoint/2010/main" val="2396499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6309" y="457201"/>
            <a:ext cx="8686800" cy="1854056"/>
          </a:xfrm>
        </p:spPr>
        <p:txBody>
          <a:bodyPr>
            <a:normAutofit fontScale="90000"/>
          </a:bodyPr>
          <a:lstStyle/>
          <a:p>
            <a:pPr marL="0" indent="0">
              <a:buNone/>
            </a:pPr>
            <a:r>
              <a:rPr lang="en-US" sz="3200" u="sng" dirty="0" smtClean="0"/>
              <a:t/>
            </a:r>
            <a:br>
              <a:rPr lang="en-US" sz="3200" u="sng" dirty="0" smtClean="0"/>
            </a:br>
            <a:r>
              <a:rPr lang="en-US" sz="3200" u="sng" dirty="0" smtClean="0"/>
              <a:t>Student Work</a:t>
            </a:r>
            <a:br>
              <a:rPr lang="en-US" sz="3200" u="sng" dirty="0" smtClean="0"/>
            </a:br>
            <a:r>
              <a:rPr lang="en-US" sz="3200" dirty="0" smtClean="0"/>
              <a:t/>
            </a:r>
            <a:br>
              <a:rPr lang="en-US" sz="3200" dirty="0" smtClean="0"/>
            </a:br>
            <a:r>
              <a:rPr lang="en-US" sz="3200" b="1" dirty="0"/>
              <a:t>How did U.S. involvement in World War II</a:t>
            </a:r>
            <a:br>
              <a:rPr lang="en-US" sz="3200" b="1" dirty="0"/>
            </a:br>
            <a:r>
              <a:rPr lang="en-US" sz="3200" b="1" dirty="0"/>
              <a:t>impact life on the home front?</a:t>
            </a:r>
            <a:br>
              <a:rPr lang="en-US" sz="3200" b="1" dirty="0"/>
            </a:br>
            <a:r>
              <a:rPr lang="en-US" sz="3200" dirty="0"/>
              <a:t> </a:t>
            </a:r>
            <a:endParaRPr lang="en-US" sz="2000" dirty="0"/>
          </a:p>
        </p:txBody>
      </p:sp>
      <p:sp>
        <p:nvSpPr>
          <p:cNvPr id="2" name="Content Placeholder 1">
            <a:extLst>
              <a:ext uri="{FF2B5EF4-FFF2-40B4-BE49-F238E27FC236}">
                <a16:creationId xmlns:a16="http://schemas.microsoft.com/office/drawing/2014/main" id="{6B18D0AD-9FAF-417B-9EBC-69875926E901}"/>
              </a:ext>
            </a:extLst>
          </p:cNvPr>
          <p:cNvSpPr>
            <a:spLocks noGrp="1"/>
          </p:cNvSpPr>
          <p:nvPr>
            <p:ph sz="half" idx="1"/>
          </p:nvPr>
        </p:nvSpPr>
        <p:spPr>
          <a:xfrm>
            <a:off x="152398" y="2590800"/>
            <a:ext cx="5867401" cy="4525963"/>
          </a:xfrm>
        </p:spPr>
        <p:txBody>
          <a:bodyPr/>
          <a:lstStyle/>
          <a:p>
            <a:r>
              <a:rPr lang="en-US" dirty="0"/>
              <a:t>Browse text set</a:t>
            </a:r>
          </a:p>
          <a:p>
            <a:r>
              <a:rPr lang="en-US" dirty="0"/>
              <a:t>Choose a text with focus in mind</a:t>
            </a:r>
          </a:p>
          <a:p>
            <a:r>
              <a:rPr lang="en-US" dirty="0"/>
              <a:t>Preview 1 &amp; 2</a:t>
            </a:r>
          </a:p>
          <a:p>
            <a:r>
              <a:rPr lang="en-US" dirty="0"/>
              <a:t>Close Read</a:t>
            </a:r>
          </a:p>
          <a:p>
            <a:r>
              <a:rPr lang="en-US" dirty="0" smtClean="0"/>
              <a:t>Take notes (in my own words) &amp; Generate Questions</a:t>
            </a:r>
            <a:endParaRPr lang="en-US" dirty="0"/>
          </a:p>
          <a:p>
            <a:r>
              <a:rPr lang="en-US" dirty="0"/>
              <a:t>Talk from notes</a:t>
            </a:r>
          </a:p>
        </p:txBody>
      </p:sp>
      <p:pic>
        <p:nvPicPr>
          <p:cNvPr id="5" name="Content Placeholder 4"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78830">
            <a:off x="7023670" y="3859909"/>
            <a:ext cx="1803592" cy="2292545"/>
          </a:xfr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53425">
            <a:off x="6430829" y="4227314"/>
            <a:ext cx="1870831" cy="2318478"/>
          </a:xfrm>
          <a:prstGeom prst="rect">
            <a:avLst/>
          </a:prstGeom>
        </p:spPr>
      </p:pic>
    </p:spTree>
    <p:extLst>
      <p:ext uri="{BB962C8B-B14F-4D97-AF65-F5344CB8AC3E}">
        <p14:creationId xmlns:p14="http://schemas.microsoft.com/office/powerpoint/2010/main" val="3850122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0" y="76200"/>
            <a:ext cx="8839200" cy="6400800"/>
          </a:xfrm>
        </p:spPr>
        <p:txBody>
          <a:bodyPr/>
          <a:lstStyle/>
          <a:p>
            <a:pPr marL="0" indent="0">
              <a:lnSpc>
                <a:spcPct val="115000"/>
              </a:lnSpc>
              <a:spcBef>
                <a:spcPct val="0"/>
              </a:spcBef>
              <a:buFontTx/>
              <a:buNone/>
              <a:tabLst>
                <a:tab pos="228600" algn="l"/>
              </a:tabLst>
            </a:pPr>
            <a:r>
              <a:rPr lang="en-US" sz="3000" dirty="0" smtClean="0">
                <a:latin typeface="Biondi" pitchFamily="2" charset="0"/>
                <a:ea typeface="Calibri" pitchFamily="34" charset="0"/>
                <a:cs typeface="Times New Roman" pitchFamily="18" charset="0"/>
              </a:rPr>
              <a:t>I.  World War Two                                     </a:t>
            </a:r>
          </a:p>
          <a:p>
            <a:pPr marL="0" indent="0">
              <a:lnSpc>
                <a:spcPct val="115000"/>
              </a:lnSpc>
              <a:spcBef>
                <a:spcPct val="0"/>
              </a:spcBef>
              <a:buFontTx/>
              <a:buNone/>
              <a:tabLst>
                <a:tab pos="228600" algn="l"/>
              </a:tabLst>
            </a:pPr>
            <a:r>
              <a:rPr lang="en-US" sz="3000" dirty="0" smtClean="0">
                <a:latin typeface="Biondi" pitchFamily="2" charset="0"/>
                <a:ea typeface="Calibri" pitchFamily="34" charset="0"/>
                <a:cs typeface="Times New Roman" pitchFamily="18" charset="0"/>
              </a:rPr>
              <a:t>     on the Home Front:</a:t>
            </a:r>
            <a:endParaRPr lang="en-US" sz="1000" dirty="0" smtClean="0">
              <a:latin typeface="Biondi" pitchFamily="2" charset="0"/>
              <a:ea typeface="Calibri" pitchFamily="34" charset="0"/>
              <a:cs typeface="Times New Roman" pitchFamily="18" charset="0"/>
            </a:endParaRPr>
          </a:p>
          <a:p>
            <a:pPr lvl="1">
              <a:lnSpc>
                <a:spcPct val="115000"/>
              </a:lnSpc>
              <a:spcBef>
                <a:spcPct val="0"/>
              </a:spcBef>
              <a:buFontTx/>
              <a:buAutoNum type="alphaUcPeriod"/>
              <a:tabLst>
                <a:tab pos="228600" algn="l"/>
              </a:tabLst>
            </a:pPr>
            <a:r>
              <a:rPr lang="en-US" dirty="0" smtClean="0">
                <a:latin typeface="Cambria" pitchFamily="18" charset="0"/>
                <a:ea typeface="Calibri" pitchFamily="34" charset="0"/>
                <a:cs typeface="Times New Roman" pitchFamily="18" charset="0"/>
              </a:rPr>
              <a:t> </a:t>
            </a:r>
            <a:r>
              <a:rPr lang="en-US" b="1" dirty="0" smtClean="0">
                <a:solidFill>
                  <a:srgbClr val="FF0000"/>
                </a:solidFill>
                <a:latin typeface="Cambria" pitchFamily="18" charset="0"/>
                <a:ea typeface="Calibri" pitchFamily="34" charset="0"/>
                <a:cs typeface="Times New Roman" pitchFamily="18" charset="0"/>
              </a:rPr>
              <a:t>Total War</a:t>
            </a:r>
            <a:r>
              <a:rPr lang="en-US" dirty="0" smtClean="0">
                <a:latin typeface="Cambria" pitchFamily="18" charset="0"/>
                <a:ea typeface="Calibri" pitchFamily="34" charset="0"/>
                <a:cs typeface="Times New Roman" pitchFamily="18" charset="0"/>
              </a:rPr>
              <a:t>:</a:t>
            </a:r>
            <a:endParaRPr lang="en-US" sz="3600" dirty="0" smtClean="0">
              <a:latin typeface="Calibri" pitchFamily="34" charset="0"/>
              <a:ea typeface="Calibri" pitchFamily="34" charset="0"/>
              <a:cs typeface="Times New Roman" pitchFamily="18" charset="0"/>
            </a:endParaRPr>
          </a:p>
          <a:p>
            <a:pPr lvl="2">
              <a:lnSpc>
                <a:spcPct val="115000"/>
              </a:lnSpc>
              <a:spcBef>
                <a:spcPct val="0"/>
              </a:spcBef>
              <a:buFontTx/>
              <a:buAutoNum type="arabicPeriod"/>
              <a:tabLst>
                <a:tab pos="228600" algn="l"/>
              </a:tabLst>
            </a:pPr>
            <a:r>
              <a:rPr lang="en-US" sz="2300" dirty="0" smtClean="0">
                <a:latin typeface="Cambria" pitchFamily="18" charset="0"/>
                <a:ea typeface="Calibri" pitchFamily="34" charset="0"/>
                <a:cs typeface="Times New Roman" pitchFamily="18" charset="0"/>
              </a:rPr>
              <a:t>The War </a:t>
            </a:r>
            <a:r>
              <a:rPr lang="en-US" sz="2300" dirty="0" smtClean="0">
                <a:latin typeface="Cambria" pitchFamily="18" charset="0"/>
                <a:ea typeface="Calibri" pitchFamily="34" charset="0"/>
                <a:cs typeface="TimesNewRomanPSMT"/>
              </a:rPr>
              <a:t>required the total                                                     </a:t>
            </a:r>
            <a:r>
              <a:rPr lang="en-US" sz="2300" dirty="0" smtClean="0">
                <a:latin typeface="Cambria" pitchFamily="18" charset="0"/>
                <a:ea typeface="Calibri" pitchFamily="34" charset="0"/>
                <a:cs typeface="TimesNewRomanPS-BoldMT"/>
              </a:rPr>
              <a:t>mobilization </a:t>
            </a:r>
            <a:r>
              <a:rPr lang="en-US" sz="2300" dirty="0" smtClean="0">
                <a:latin typeface="Cambria" pitchFamily="18" charset="0"/>
                <a:ea typeface="Calibri" pitchFamily="34" charset="0"/>
                <a:cs typeface="TimesNewRomanPSMT"/>
              </a:rPr>
              <a:t>of the American                                                      economy and the United States                                                                      government and American                                                               society on the home front. </a:t>
            </a:r>
            <a:endParaRPr lang="en-US" sz="2300" dirty="0" smtClean="0">
              <a:latin typeface="Calibri" pitchFamily="34" charset="0"/>
              <a:ea typeface="Calibri" pitchFamily="34" charset="0"/>
              <a:cs typeface="Times New Roman" pitchFamily="18" charset="0"/>
            </a:endParaRPr>
          </a:p>
          <a:p>
            <a:pPr marL="0" indent="0" eaLnBrk="1" hangingPunct="1">
              <a:tabLst>
                <a:tab pos="228600" algn="l"/>
              </a:tabLst>
            </a:pPr>
            <a:endParaRPr lang="en-US" sz="2400" dirty="0" smtClean="0">
              <a:latin typeface="Cambria" pitchFamily="18" charset="0"/>
            </a:endParaRPr>
          </a:p>
        </p:txBody>
      </p:sp>
      <p:pic>
        <p:nvPicPr>
          <p:cNvPr id="3" name="Picture 6" descr="captain america5"/>
          <p:cNvPicPr>
            <a:picLocks noChangeAspect="1" noChangeArrowheads="1"/>
          </p:cNvPicPr>
          <p:nvPr/>
        </p:nvPicPr>
        <p:blipFill>
          <a:blip r:embed="rId2"/>
          <a:srcRect/>
          <a:stretch>
            <a:fillRect/>
          </a:stretch>
        </p:blipFill>
        <p:spPr bwMode="auto">
          <a:xfrm>
            <a:off x="5310188" y="76200"/>
            <a:ext cx="3757612" cy="670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993480" y="1871640"/>
              <a:ext cx="729000" cy="7560"/>
            </p14:xfrm>
          </p:contentPart>
        </mc:Choice>
        <mc:Fallback xmlns="">
          <p:pic>
            <p:nvPicPr>
              <p:cNvPr id="2" name="Ink 1"/>
              <p:cNvPicPr/>
              <p:nvPr/>
            </p:nvPicPr>
            <p:blipFill>
              <a:blip r:embed="rId4"/>
              <a:stretch>
                <a:fillRect/>
              </a:stretch>
            </p:blipFill>
            <p:spPr>
              <a:xfrm>
                <a:off x="3977640" y="1808280"/>
                <a:ext cx="760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1228680" y="2243160"/>
              <a:ext cx="1643400" cy="107640"/>
            </p14:xfrm>
          </p:contentPart>
        </mc:Choice>
        <mc:Fallback xmlns="">
          <p:pic>
            <p:nvPicPr>
              <p:cNvPr id="4" name="Ink 3"/>
              <p:cNvPicPr/>
              <p:nvPr/>
            </p:nvPicPr>
            <p:blipFill>
              <a:blip r:embed="rId6"/>
              <a:stretch>
                <a:fillRect/>
              </a:stretch>
            </p:blipFill>
            <p:spPr>
              <a:xfrm>
                <a:off x="1212840" y="2179800"/>
                <a:ext cx="16750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3714840" y="2293200"/>
              <a:ext cx="1114560" cy="7560"/>
            </p14:xfrm>
          </p:contentPart>
        </mc:Choice>
        <mc:Fallback xmlns="">
          <p:pic>
            <p:nvPicPr>
              <p:cNvPr id="5" name="Ink 4"/>
              <p:cNvPicPr/>
              <p:nvPr/>
            </p:nvPicPr>
            <p:blipFill>
              <a:blip r:embed="rId8"/>
              <a:stretch>
                <a:fillRect/>
              </a:stretch>
            </p:blipFill>
            <p:spPr>
              <a:xfrm>
                <a:off x="3699000" y="2229480"/>
                <a:ext cx="1146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1157400" y="2607480"/>
              <a:ext cx="3936600" cy="78840"/>
            </p14:xfrm>
          </p:contentPart>
        </mc:Choice>
        <mc:Fallback xmlns="">
          <p:pic>
            <p:nvPicPr>
              <p:cNvPr id="6" name="Ink 5"/>
              <p:cNvPicPr/>
              <p:nvPr/>
            </p:nvPicPr>
            <p:blipFill>
              <a:blip r:embed="rId10"/>
              <a:stretch>
                <a:fillRect/>
              </a:stretch>
            </p:blipFill>
            <p:spPr>
              <a:xfrm>
                <a:off x="1141560" y="2544120"/>
                <a:ext cx="39682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p14:cNvContentPartPr/>
              <p14:nvPr/>
            </p14:nvContentPartPr>
            <p14:xfrm>
              <a:off x="1064520" y="3036240"/>
              <a:ext cx="86040" cy="114480"/>
            </p14:xfrm>
          </p:contentPart>
        </mc:Choice>
        <mc:Fallback xmlns="">
          <p:pic>
            <p:nvPicPr>
              <p:cNvPr id="7" name="Ink 6"/>
              <p:cNvPicPr/>
              <p:nvPr/>
            </p:nvPicPr>
            <p:blipFill>
              <a:blip r:embed="rId12"/>
              <a:stretch>
                <a:fillRect/>
              </a:stretch>
            </p:blipFill>
            <p:spPr>
              <a:xfrm>
                <a:off x="1048680" y="2972520"/>
                <a:ext cx="1177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p14:cNvContentPartPr/>
              <p14:nvPr/>
            </p14:nvContentPartPr>
            <p14:xfrm>
              <a:off x="1164600" y="3064680"/>
              <a:ext cx="3372120" cy="64800"/>
            </p14:xfrm>
          </p:contentPart>
        </mc:Choice>
        <mc:Fallback xmlns="">
          <p:pic>
            <p:nvPicPr>
              <p:cNvPr id="8" name="Ink 7"/>
              <p:cNvPicPr/>
              <p:nvPr/>
            </p:nvPicPr>
            <p:blipFill>
              <a:blip r:embed="rId14"/>
              <a:stretch>
                <a:fillRect/>
              </a:stretch>
            </p:blipFill>
            <p:spPr>
              <a:xfrm>
                <a:off x="1148400" y="3001320"/>
                <a:ext cx="34041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p14:cNvContentPartPr/>
              <p14:nvPr/>
            </p14:nvContentPartPr>
            <p14:xfrm>
              <a:off x="1193040" y="3450600"/>
              <a:ext cx="929160" cy="36000"/>
            </p14:xfrm>
          </p:contentPart>
        </mc:Choice>
        <mc:Fallback xmlns="">
          <p:pic>
            <p:nvPicPr>
              <p:cNvPr id="9" name="Ink 8"/>
              <p:cNvPicPr/>
              <p:nvPr/>
            </p:nvPicPr>
            <p:blipFill>
              <a:blip r:embed="rId16"/>
              <a:stretch>
                <a:fillRect/>
              </a:stretch>
            </p:blipFill>
            <p:spPr>
              <a:xfrm>
                <a:off x="1177200" y="3386880"/>
                <a:ext cx="960840" cy="163080"/>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381000" y="152400"/>
            <a:ext cx="9226550" cy="6324600"/>
          </a:xfrm>
        </p:spPr>
        <p:txBody>
          <a:bodyPr/>
          <a:lstStyle/>
          <a:p>
            <a:pPr marL="457200" lvl="1" indent="0">
              <a:lnSpc>
                <a:spcPct val="115000"/>
              </a:lnSpc>
              <a:spcBef>
                <a:spcPct val="0"/>
              </a:spcBef>
              <a:buFontTx/>
              <a:buNone/>
              <a:tabLst>
                <a:tab pos="685800" algn="l"/>
              </a:tabLst>
            </a:pPr>
            <a:r>
              <a:rPr lang="en-US" smtClean="0">
                <a:latin typeface="Cambria" pitchFamily="18" charset="0"/>
                <a:ea typeface="Calibri" pitchFamily="34" charset="0"/>
                <a:cs typeface="TimesNewRomanPSMT"/>
              </a:rPr>
              <a:t>B. </a:t>
            </a:r>
            <a:r>
              <a:rPr lang="en-US" b="1" smtClean="0">
                <a:solidFill>
                  <a:srgbClr val="FF0000"/>
                </a:solidFill>
                <a:latin typeface="Cambria" pitchFamily="18" charset="0"/>
                <a:ea typeface="Calibri" pitchFamily="34" charset="0"/>
                <a:cs typeface="TimesNewRomanPSMT"/>
              </a:rPr>
              <a:t>Industry Supports the War</a:t>
            </a:r>
            <a:r>
              <a:rPr lang="en-US" smtClean="0">
                <a:latin typeface="Cambria" pitchFamily="18" charset="0"/>
                <a:ea typeface="Calibri" pitchFamily="34" charset="0"/>
                <a:cs typeface="TimesNewRomanPSMT"/>
              </a:rPr>
              <a:t>:</a:t>
            </a:r>
            <a:endParaRPr lang="en-US" sz="3600" smtClean="0">
              <a:latin typeface="Calibri" pitchFamily="34" charset="0"/>
              <a:ea typeface="Calibri" pitchFamily="34" charset="0"/>
              <a:cs typeface="Times New Roman" pitchFamily="18" charset="0"/>
            </a:endParaRPr>
          </a:p>
          <a:p>
            <a:pPr lvl="2">
              <a:lnSpc>
                <a:spcPct val="115000"/>
              </a:lnSpc>
              <a:spcBef>
                <a:spcPct val="0"/>
              </a:spcBef>
              <a:buFontTx/>
              <a:buAutoNum type="arabicPeriod"/>
              <a:tabLst>
                <a:tab pos="685800" algn="l"/>
              </a:tabLst>
            </a:pPr>
            <a:r>
              <a:rPr lang="en-US" smtClean="0">
                <a:latin typeface="Cambria" pitchFamily="18" charset="0"/>
                <a:ea typeface="Calibri" pitchFamily="34" charset="0"/>
                <a:cs typeface="TimesNewRomanPSMT"/>
              </a:rPr>
              <a:t>At the urging of the Roosevelt administration, private industries converted to war production even before Pearl Harbor to supply the allies through Lend Lease. </a:t>
            </a:r>
            <a:endParaRPr lang="en-US" sz="3200" smtClean="0">
              <a:latin typeface="Calibri" pitchFamily="34" charset="0"/>
              <a:ea typeface="Calibri" pitchFamily="34" charset="0"/>
              <a:cs typeface="Times New Roman" pitchFamily="18" charset="0"/>
            </a:endParaRPr>
          </a:p>
          <a:p>
            <a:pPr marL="457200" lvl="1" indent="0">
              <a:lnSpc>
                <a:spcPct val="115000"/>
              </a:lnSpc>
              <a:spcBef>
                <a:spcPct val="0"/>
              </a:spcBef>
              <a:buFontTx/>
              <a:buNone/>
              <a:tabLst>
                <a:tab pos="685800" algn="l"/>
              </a:tabLst>
            </a:pPr>
            <a:r>
              <a:rPr lang="en-US" smtClean="0">
                <a:latin typeface="Cambria" pitchFamily="18" charset="0"/>
                <a:ea typeface="Calibri" pitchFamily="34" charset="0"/>
                <a:cs typeface="TimesNewRomanPSMT"/>
              </a:rPr>
              <a:t>C. Paying for the War:</a:t>
            </a:r>
            <a:endParaRPr lang="en-US" sz="3600" smtClean="0">
              <a:latin typeface="Calibri" pitchFamily="34" charset="0"/>
              <a:ea typeface="Calibri" pitchFamily="34" charset="0"/>
              <a:cs typeface="Times New Roman" pitchFamily="18" charset="0"/>
            </a:endParaRPr>
          </a:p>
          <a:p>
            <a:pPr lvl="2">
              <a:lnSpc>
                <a:spcPct val="115000"/>
              </a:lnSpc>
              <a:spcBef>
                <a:spcPct val="0"/>
              </a:spcBef>
              <a:buFontTx/>
              <a:buAutoNum type="arabicPeriod"/>
              <a:tabLst>
                <a:tab pos="685800" algn="l"/>
              </a:tabLst>
            </a:pPr>
            <a:r>
              <a:rPr lang="en-US" smtClean="0">
                <a:latin typeface="Cambria" pitchFamily="18" charset="0"/>
                <a:ea typeface="Calibri" pitchFamily="34" charset="0"/>
                <a:cs typeface="TimesNewRomanPSMT"/>
              </a:rPr>
              <a:t> </a:t>
            </a:r>
            <a:r>
              <a:rPr lang="en-US" b="1" smtClean="0">
                <a:solidFill>
                  <a:srgbClr val="FF0000"/>
                </a:solidFill>
                <a:latin typeface="Cambria" pitchFamily="18" charset="0"/>
                <a:ea typeface="Calibri" pitchFamily="34" charset="0"/>
                <a:cs typeface="TimesNewRomanPSMT"/>
              </a:rPr>
              <a:t>War Bonds</a:t>
            </a:r>
            <a:r>
              <a:rPr lang="en-US" smtClean="0">
                <a:latin typeface="Cambria" pitchFamily="18" charset="0"/>
                <a:ea typeface="Calibri" pitchFamily="34" charset="0"/>
                <a:cs typeface="TimesNewRomanPSMT"/>
              </a:rPr>
              <a:t>:</a:t>
            </a:r>
            <a:endParaRPr lang="en-US" sz="3200" smtClean="0">
              <a:latin typeface="Calibri" pitchFamily="34" charset="0"/>
              <a:ea typeface="Calibri" pitchFamily="34" charset="0"/>
              <a:cs typeface="Times New Roman" pitchFamily="18" charset="0"/>
            </a:endParaRPr>
          </a:p>
          <a:p>
            <a:pPr lvl="3">
              <a:lnSpc>
                <a:spcPct val="115000"/>
              </a:lnSpc>
              <a:spcBef>
                <a:spcPct val="0"/>
              </a:spcBef>
              <a:buFontTx/>
              <a:buAutoNum type="alphaLcPeriod"/>
              <a:tabLst>
                <a:tab pos="685800" algn="l"/>
              </a:tabLst>
            </a:pPr>
            <a:r>
              <a:rPr lang="en-US" sz="2200" smtClean="0">
                <a:latin typeface="Cambria" pitchFamily="18" charset="0"/>
                <a:ea typeface="Calibri" pitchFamily="34" charset="0"/>
                <a:cs typeface="TimesNewRomanPSMT"/>
              </a:rPr>
              <a:t>The government used modern                                                                    advertising to convince citizens to                                                           lend money to the government by                                                                    purchasing bonds.</a:t>
            </a:r>
            <a:endParaRPr lang="en-US" sz="2200" smtClean="0"/>
          </a:p>
        </p:txBody>
      </p:sp>
      <p:pic>
        <p:nvPicPr>
          <p:cNvPr id="72707" name="Picture 4" descr="200 dollar actual US war bond"/>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76200" y="4648200"/>
            <a:ext cx="38893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descr="ch25_01"/>
          <p:cNvPicPr>
            <a:picLocks noChangeAspect="1" noChangeArrowheads="1"/>
          </p:cNvPicPr>
          <p:nvPr/>
        </p:nvPicPr>
        <p:blipFill>
          <a:blip r:embed="rId3">
            <a:extLst>
              <a:ext uri="{28A0092B-C50C-407E-A947-70E740481C1C}">
                <a14:useLocalDpi xmlns:a14="http://schemas.microsoft.com/office/drawing/2010/main" val="0"/>
              </a:ext>
            </a:extLst>
          </a:blip>
          <a:srcRect t="24570"/>
          <a:stretch>
            <a:fillRect/>
          </a:stretch>
        </p:blipFill>
        <p:spPr bwMode="auto">
          <a:xfrm>
            <a:off x="5619750" y="1981200"/>
            <a:ext cx="3511550" cy="4114800"/>
          </a:xfrm>
          <a:prstGeom prst="rect">
            <a:avLst/>
          </a:prstGeom>
          <a:noFill/>
          <a:ln w="28575">
            <a:solidFill>
              <a:srgbClr val="E6D886"/>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5619750" y="6157913"/>
            <a:ext cx="3511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600" b="1" dirty="0">
                <a:solidFill>
                  <a:schemeClr val="accent4"/>
                </a:solidFill>
                <a:latin typeface="+mj-lt"/>
              </a:rPr>
              <a:t>Military Expenditures and the National Debt, 1929-1945</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529240" y="1785960"/>
              <a:ext cx="1436400" cy="7560"/>
            </p14:xfrm>
          </p:contentPart>
        </mc:Choice>
        <mc:Fallback xmlns="">
          <p:pic>
            <p:nvPicPr>
              <p:cNvPr id="2" name="Ink 1"/>
              <p:cNvPicPr/>
              <p:nvPr/>
            </p:nvPicPr>
            <p:blipFill>
              <a:blip r:embed="rId5"/>
              <a:stretch>
                <a:fillRect/>
              </a:stretch>
            </p:blipFill>
            <p:spPr>
              <a:xfrm>
                <a:off x="5513400" y="1722600"/>
                <a:ext cx="1468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807120" y="1250280"/>
              <a:ext cx="5258160" cy="186120"/>
            </p14:xfrm>
          </p:contentPart>
        </mc:Choice>
        <mc:Fallback xmlns="">
          <p:pic>
            <p:nvPicPr>
              <p:cNvPr id="3" name="Ink 2"/>
              <p:cNvPicPr/>
              <p:nvPr/>
            </p:nvPicPr>
            <p:blipFill>
              <a:blip r:embed="rId7"/>
              <a:stretch>
                <a:fillRect/>
              </a:stretch>
            </p:blipFill>
            <p:spPr>
              <a:xfrm>
                <a:off x="791280" y="1186560"/>
                <a:ext cx="528984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1285920" y="3807720"/>
              <a:ext cx="3700800" cy="28800"/>
            </p14:xfrm>
          </p:contentPart>
        </mc:Choice>
        <mc:Fallback xmlns="">
          <p:pic>
            <p:nvPicPr>
              <p:cNvPr id="4" name="Ink 3"/>
              <p:cNvPicPr/>
              <p:nvPr/>
            </p:nvPicPr>
            <p:blipFill>
              <a:blip r:embed="rId9"/>
              <a:stretch>
                <a:fillRect/>
              </a:stretch>
            </p:blipFill>
            <p:spPr>
              <a:xfrm>
                <a:off x="1270080" y="3744000"/>
                <a:ext cx="3732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4843440" y="3807720"/>
              <a:ext cx="536040" cy="57240"/>
            </p14:xfrm>
          </p:contentPart>
        </mc:Choice>
        <mc:Fallback xmlns="">
          <p:pic>
            <p:nvPicPr>
              <p:cNvPr id="5" name="Ink 4"/>
              <p:cNvPicPr/>
              <p:nvPr/>
            </p:nvPicPr>
            <p:blipFill>
              <a:blip r:embed="rId11"/>
              <a:stretch>
                <a:fillRect/>
              </a:stretch>
            </p:blipFill>
            <p:spPr>
              <a:xfrm>
                <a:off x="4827600" y="3744000"/>
                <a:ext cx="567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p14:cNvContentPartPr/>
              <p14:nvPr/>
            </p14:nvContentPartPr>
            <p14:xfrm>
              <a:off x="1300320" y="4243320"/>
              <a:ext cx="2179080" cy="50400"/>
            </p14:xfrm>
          </p:contentPart>
        </mc:Choice>
        <mc:Fallback xmlns="">
          <p:pic>
            <p:nvPicPr>
              <p:cNvPr id="7" name="Ink 6"/>
              <p:cNvPicPr/>
              <p:nvPr/>
            </p:nvPicPr>
            <p:blipFill>
              <a:blip r:embed="rId13"/>
              <a:stretch>
                <a:fillRect/>
              </a:stretch>
            </p:blipFill>
            <p:spPr>
              <a:xfrm>
                <a:off x="1284120" y="4179960"/>
                <a:ext cx="2211120" cy="177120"/>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381000" y="76200"/>
            <a:ext cx="5181600" cy="6400800"/>
          </a:xfrm>
        </p:spPr>
        <p:txBody>
          <a:bodyPr/>
          <a:lstStyle/>
          <a:p>
            <a:pPr marL="457200" lvl="1" indent="0">
              <a:lnSpc>
                <a:spcPct val="115000"/>
              </a:lnSpc>
              <a:spcBef>
                <a:spcPct val="0"/>
              </a:spcBef>
              <a:buFontTx/>
              <a:buNone/>
              <a:tabLst>
                <a:tab pos="685800" algn="l"/>
              </a:tabLst>
            </a:pPr>
            <a:r>
              <a:rPr lang="en-US" smtClean="0">
                <a:latin typeface="Cambria" pitchFamily="18" charset="0"/>
                <a:ea typeface="Calibri" pitchFamily="34" charset="0"/>
                <a:cs typeface="TimesNewRomanPSMT"/>
              </a:rPr>
              <a:t>D. Effects on Citizens:</a:t>
            </a:r>
            <a:endParaRPr lang="en-US" sz="3600" smtClean="0">
              <a:latin typeface="Calibri" pitchFamily="34" charset="0"/>
              <a:ea typeface="Calibri" pitchFamily="34" charset="0"/>
              <a:cs typeface="Times New Roman" pitchFamily="18" charset="0"/>
            </a:endParaRPr>
          </a:p>
          <a:p>
            <a:pPr lvl="2">
              <a:lnSpc>
                <a:spcPct val="115000"/>
              </a:lnSpc>
              <a:spcBef>
                <a:spcPct val="0"/>
              </a:spcBef>
              <a:buFontTx/>
              <a:buAutoNum type="arabicPeriod"/>
              <a:tabLst>
                <a:tab pos="685800" algn="l"/>
              </a:tabLst>
            </a:pPr>
            <a:r>
              <a:rPr lang="en-US" smtClean="0">
                <a:latin typeface="Cambria" pitchFamily="18" charset="0"/>
                <a:ea typeface="Calibri" pitchFamily="34" charset="0"/>
                <a:cs typeface="TimesNewRomanPSMT"/>
              </a:rPr>
              <a:t> </a:t>
            </a:r>
            <a:r>
              <a:rPr lang="en-US" b="1" smtClean="0">
                <a:solidFill>
                  <a:srgbClr val="FF0000"/>
                </a:solidFill>
                <a:latin typeface="Cambria" pitchFamily="18" charset="0"/>
                <a:ea typeface="Calibri" pitchFamily="34" charset="0"/>
                <a:cs typeface="TimesNewRomanPSMT"/>
              </a:rPr>
              <a:t>Victory Gardens</a:t>
            </a:r>
            <a:r>
              <a:rPr lang="en-US" smtClean="0">
                <a:latin typeface="Cambria" pitchFamily="18" charset="0"/>
                <a:ea typeface="Calibri" pitchFamily="34" charset="0"/>
                <a:cs typeface="TimesNewRomanPSMT"/>
              </a:rPr>
              <a:t>:</a:t>
            </a:r>
            <a:endParaRPr lang="en-US" smtClean="0">
              <a:latin typeface="Calibri" pitchFamily="34" charset="0"/>
              <a:ea typeface="Calibri" pitchFamily="34" charset="0"/>
              <a:cs typeface="Times New Roman" pitchFamily="18" charset="0"/>
            </a:endParaRPr>
          </a:p>
          <a:p>
            <a:pPr lvl="3">
              <a:lnSpc>
                <a:spcPct val="115000"/>
              </a:lnSpc>
              <a:spcBef>
                <a:spcPct val="0"/>
              </a:spcBef>
              <a:buFontTx/>
              <a:buAutoNum type="alphaLcPeriod"/>
              <a:tabLst>
                <a:tab pos="685800" algn="l"/>
              </a:tabLst>
            </a:pPr>
            <a:r>
              <a:rPr lang="en-US" sz="2400" smtClean="0">
                <a:latin typeface="Cambria" pitchFamily="18" charset="0"/>
                <a:ea typeface="Calibri" pitchFamily="34" charset="0"/>
                <a:cs typeface="TimesNewRomanPSMT"/>
              </a:rPr>
              <a:t>People planted their own little gardens so more food could go to  the soldiers.</a:t>
            </a:r>
            <a:endParaRPr lang="en-US" sz="2400" smtClean="0">
              <a:latin typeface="Calibri" pitchFamily="34" charset="0"/>
              <a:ea typeface="Calibri" pitchFamily="34" charset="0"/>
              <a:cs typeface="Times New Roman" pitchFamily="18" charset="0"/>
            </a:endParaRPr>
          </a:p>
          <a:p>
            <a:pPr lvl="2">
              <a:lnSpc>
                <a:spcPct val="115000"/>
              </a:lnSpc>
              <a:spcBef>
                <a:spcPct val="0"/>
              </a:spcBef>
              <a:buFontTx/>
              <a:buAutoNum type="arabicPeriod"/>
              <a:tabLst>
                <a:tab pos="685800" algn="l"/>
              </a:tabLst>
            </a:pPr>
            <a:r>
              <a:rPr lang="en-US" smtClean="0">
                <a:latin typeface="Cambria" pitchFamily="18" charset="0"/>
                <a:ea typeface="Calibri" pitchFamily="34" charset="0"/>
                <a:cs typeface="TimesNewRomanPSMT"/>
              </a:rPr>
              <a:t> </a:t>
            </a:r>
            <a:r>
              <a:rPr lang="en-US" b="1" smtClean="0">
                <a:solidFill>
                  <a:srgbClr val="FF0000"/>
                </a:solidFill>
                <a:latin typeface="Cambria" pitchFamily="18" charset="0"/>
                <a:ea typeface="Calibri" pitchFamily="34" charset="0"/>
                <a:cs typeface="TimesNewRomanPSMT"/>
              </a:rPr>
              <a:t>Rationing:</a:t>
            </a:r>
            <a:endParaRPr lang="en-US" b="1" smtClean="0">
              <a:solidFill>
                <a:srgbClr val="FF0000"/>
              </a:solidFill>
              <a:latin typeface="Calibri" pitchFamily="34" charset="0"/>
              <a:ea typeface="Calibri" pitchFamily="34" charset="0"/>
              <a:cs typeface="Times New Roman" pitchFamily="18" charset="0"/>
            </a:endParaRPr>
          </a:p>
          <a:p>
            <a:pPr lvl="3">
              <a:lnSpc>
                <a:spcPct val="115000"/>
              </a:lnSpc>
              <a:spcBef>
                <a:spcPct val="0"/>
              </a:spcBef>
              <a:buFontTx/>
              <a:buAutoNum type="alphaLcPeriod"/>
              <a:tabLst>
                <a:tab pos="685800" algn="l"/>
              </a:tabLst>
            </a:pPr>
            <a:r>
              <a:rPr lang="en-US" sz="2400" smtClean="0">
                <a:latin typeface="Cambria" pitchFamily="18" charset="0"/>
                <a:ea typeface="Calibri" pitchFamily="34" charset="0"/>
                <a:cs typeface="TimesNewRomanPSMT"/>
              </a:rPr>
              <a:t>Limitations on scarce resources   were made mandatory through the                                              allocation of ration coupon booklets. </a:t>
            </a:r>
            <a:endParaRPr lang="en-US" sz="2400" smtClean="0">
              <a:latin typeface="Calibri" pitchFamily="34" charset="0"/>
              <a:ea typeface="Calibri" pitchFamily="34" charset="0"/>
              <a:cs typeface="Times New Roman" pitchFamily="18" charset="0"/>
            </a:endParaRPr>
          </a:p>
          <a:p>
            <a:pPr lvl="2">
              <a:lnSpc>
                <a:spcPct val="115000"/>
              </a:lnSpc>
              <a:spcBef>
                <a:spcPct val="0"/>
              </a:spcBef>
              <a:buFontTx/>
              <a:buNone/>
              <a:tabLst>
                <a:tab pos="685800" algn="l"/>
              </a:tabLst>
            </a:pPr>
            <a:endParaRPr lang="en-US" smtClean="0">
              <a:latin typeface="Cambria" pitchFamily="18" charset="0"/>
            </a:endParaRPr>
          </a:p>
        </p:txBody>
      </p:sp>
      <p:pic>
        <p:nvPicPr>
          <p:cNvPr id="3" name="Picture 7" descr="WW2poster-Ration Points Don't Worry Me"/>
          <p:cNvPicPr>
            <a:picLocks noChangeAspect="1" noChangeArrowheads="1"/>
          </p:cNvPicPr>
          <p:nvPr/>
        </p:nvPicPr>
        <p:blipFill>
          <a:blip r:embed="rId2"/>
          <a:srcRect l="2231" t="1605" r="2231" b="4128"/>
          <a:stretch>
            <a:fillRect/>
          </a:stretch>
        </p:blipFill>
        <p:spPr bwMode="auto">
          <a:xfrm>
            <a:off x="4954588" y="76200"/>
            <a:ext cx="4046537" cy="66294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335960" y="2507400"/>
              <a:ext cx="1057680" cy="14760"/>
            </p14:xfrm>
          </p:contentPart>
        </mc:Choice>
        <mc:Fallback xmlns="">
          <p:pic>
            <p:nvPicPr>
              <p:cNvPr id="2" name="Ink 1"/>
              <p:cNvPicPr/>
              <p:nvPr/>
            </p:nvPicPr>
            <p:blipFill>
              <a:blip r:embed="rId4"/>
              <a:stretch>
                <a:fillRect/>
              </a:stretch>
            </p:blipFill>
            <p:spPr>
              <a:xfrm>
                <a:off x="1320120" y="2444040"/>
                <a:ext cx="1089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1350000" y="2093040"/>
              <a:ext cx="2500920" cy="14760"/>
            </p14:xfrm>
          </p:contentPart>
        </mc:Choice>
        <mc:Fallback xmlns="">
          <p:pic>
            <p:nvPicPr>
              <p:cNvPr id="4" name="Ink 3"/>
              <p:cNvPicPr/>
              <p:nvPr/>
            </p:nvPicPr>
            <p:blipFill>
              <a:blip r:embed="rId6"/>
              <a:stretch>
                <a:fillRect/>
              </a:stretch>
            </p:blipFill>
            <p:spPr>
              <a:xfrm>
                <a:off x="1334160" y="2029680"/>
                <a:ext cx="2532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3500280" y="1664640"/>
              <a:ext cx="793440" cy="21600"/>
            </p14:xfrm>
          </p:contentPart>
        </mc:Choice>
        <mc:Fallback xmlns="">
          <p:pic>
            <p:nvPicPr>
              <p:cNvPr id="5" name="Ink 4"/>
              <p:cNvPicPr/>
              <p:nvPr/>
            </p:nvPicPr>
            <p:blipFill>
              <a:blip r:embed="rId8"/>
              <a:stretch>
                <a:fillRect/>
              </a:stretch>
            </p:blipFill>
            <p:spPr>
              <a:xfrm>
                <a:off x="3484440" y="1600920"/>
                <a:ext cx="825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1343160" y="3350520"/>
              <a:ext cx="2843280" cy="21600"/>
            </p14:xfrm>
          </p:contentPart>
        </mc:Choice>
        <mc:Fallback xmlns="">
          <p:pic>
            <p:nvPicPr>
              <p:cNvPr id="6" name="Ink 5"/>
              <p:cNvPicPr/>
              <p:nvPr/>
            </p:nvPicPr>
            <p:blipFill>
              <a:blip r:embed="rId10"/>
              <a:stretch>
                <a:fillRect/>
              </a:stretch>
            </p:blipFill>
            <p:spPr>
              <a:xfrm>
                <a:off x="1327320" y="3286800"/>
                <a:ext cx="2875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p14:cNvContentPartPr/>
              <p14:nvPr/>
            </p14:nvContentPartPr>
            <p14:xfrm>
              <a:off x="1328760" y="3757680"/>
              <a:ext cx="1321920" cy="7560"/>
            </p14:xfrm>
          </p:contentPart>
        </mc:Choice>
        <mc:Fallback xmlns="">
          <p:pic>
            <p:nvPicPr>
              <p:cNvPr id="7" name="Ink 6"/>
              <p:cNvPicPr/>
              <p:nvPr/>
            </p:nvPicPr>
            <p:blipFill>
              <a:blip r:embed="rId12"/>
              <a:stretch>
                <a:fillRect/>
              </a:stretch>
            </p:blipFill>
            <p:spPr>
              <a:xfrm>
                <a:off x="1312920" y="3693960"/>
                <a:ext cx="1353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p14:cNvContentPartPr/>
              <p14:nvPr/>
            </p14:nvContentPartPr>
            <p14:xfrm>
              <a:off x="1278720" y="4243320"/>
              <a:ext cx="1486440" cy="7560"/>
            </p14:xfrm>
          </p:contentPart>
        </mc:Choice>
        <mc:Fallback xmlns="">
          <p:pic>
            <p:nvPicPr>
              <p:cNvPr id="8" name="Ink 7"/>
              <p:cNvPicPr/>
              <p:nvPr/>
            </p:nvPicPr>
            <p:blipFill>
              <a:blip r:embed="rId14"/>
              <a:stretch>
                <a:fillRect/>
              </a:stretch>
            </p:blipFill>
            <p:spPr>
              <a:xfrm>
                <a:off x="1262880" y="4179960"/>
                <a:ext cx="1518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p14:cNvContentPartPr/>
              <p14:nvPr/>
            </p14:nvContentPartPr>
            <p14:xfrm>
              <a:off x="3029040" y="4664880"/>
              <a:ext cx="821880" cy="360"/>
            </p14:xfrm>
          </p:contentPart>
        </mc:Choice>
        <mc:Fallback xmlns="">
          <p:pic>
            <p:nvPicPr>
              <p:cNvPr id="9" name="Ink 8"/>
              <p:cNvPicPr/>
              <p:nvPr/>
            </p:nvPicPr>
            <p:blipFill>
              <a:blip r:embed="rId16"/>
              <a:stretch>
                <a:fillRect/>
              </a:stretch>
            </p:blipFill>
            <p:spPr>
              <a:xfrm>
                <a:off x="3013200" y="4601520"/>
                <a:ext cx="853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p14:cNvContentPartPr/>
              <p14:nvPr/>
            </p14:nvContentPartPr>
            <p14:xfrm>
              <a:off x="1235880" y="5050800"/>
              <a:ext cx="2250720" cy="14400"/>
            </p14:xfrm>
          </p:contentPart>
        </mc:Choice>
        <mc:Fallback xmlns="">
          <p:pic>
            <p:nvPicPr>
              <p:cNvPr id="10" name="Ink 9"/>
              <p:cNvPicPr/>
              <p:nvPr/>
            </p:nvPicPr>
            <p:blipFill>
              <a:blip r:embed="rId18"/>
              <a:stretch>
                <a:fillRect/>
              </a:stretch>
            </p:blipFill>
            <p:spPr>
              <a:xfrm>
                <a:off x="1220040" y="4987080"/>
                <a:ext cx="2282400" cy="141840"/>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914400" y="76200"/>
            <a:ext cx="5562600" cy="4525963"/>
          </a:xfrm>
        </p:spPr>
        <p:txBody>
          <a:bodyPr/>
          <a:lstStyle/>
          <a:p>
            <a:pPr marL="914400" lvl="2" indent="0">
              <a:lnSpc>
                <a:spcPct val="115000"/>
              </a:lnSpc>
              <a:spcBef>
                <a:spcPct val="0"/>
              </a:spcBef>
              <a:buFontTx/>
              <a:buNone/>
              <a:tabLst>
                <a:tab pos="1143000" algn="l"/>
              </a:tabLst>
            </a:pPr>
            <a:r>
              <a:rPr lang="en-US" smtClean="0">
                <a:solidFill>
                  <a:srgbClr val="000000"/>
                </a:solidFill>
                <a:latin typeface="Cambria" pitchFamily="18" charset="0"/>
                <a:ea typeface="Calibri" pitchFamily="34" charset="0"/>
                <a:cs typeface="TimesNewRomanPSMT"/>
              </a:rPr>
              <a:t>3. End of the Depression:</a:t>
            </a:r>
            <a:endParaRPr lang="en-US" sz="3200" smtClean="0">
              <a:solidFill>
                <a:srgbClr val="000000"/>
              </a:solidFill>
              <a:latin typeface="Calibri" pitchFamily="34" charset="0"/>
              <a:ea typeface="Calibri" pitchFamily="34" charset="0"/>
              <a:cs typeface="Times New Roman" pitchFamily="18" charset="0"/>
            </a:endParaRPr>
          </a:p>
          <a:p>
            <a:pPr lvl="3">
              <a:lnSpc>
                <a:spcPct val="115000"/>
              </a:lnSpc>
              <a:spcBef>
                <a:spcPct val="0"/>
              </a:spcBef>
              <a:buFontTx/>
              <a:buAutoNum type="alphaLcPeriod"/>
              <a:tabLst>
                <a:tab pos="1143000" algn="l"/>
              </a:tabLst>
            </a:pPr>
            <a:r>
              <a:rPr lang="en-US" sz="2200" smtClean="0">
                <a:solidFill>
                  <a:srgbClr val="000000"/>
                </a:solidFill>
                <a:latin typeface="Cambria" pitchFamily="18" charset="0"/>
                <a:ea typeface="Calibri" pitchFamily="34" charset="0"/>
                <a:cs typeface="TimesNewRomanPSMT"/>
              </a:rPr>
              <a:t>It was the war effort that finally  pulled the United States out of the Great Depression by providing jobs for not only men but also for </a:t>
            </a:r>
            <a:r>
              <a:rPr lang="en-US" sz="2200" smtClean="0">
                <a:solidFill>
                  <a:srgbClr val="000000"/>
                </a:solidFill>
                <a:latin typeface="Cambria" pitchFamily="18" charset="0"/>
                <a:ea typeface="Calibri" pitchFamily="34" charset="0"/>
                <a:cs typeface="TimesNewRomanPS-BoldMT"/>
              </a:rPr>
              <a:t>women and minorities</a:t>
            </a:r>
            <a:r>
              <a:rPr lang="en-US" sz="2200" smtClean="0">
                <a:solidFill>
                  <a:srgbClr val="000000"/>
                </a:solidFill>
                <a:latin typeface="Cambria" pitchFamily="18" charset="0"/>
                <a:ea typeface="Calibri" pitchFamily="34" charset="0"/>
                <a:cs typeface="TimesNewRomanPSMT"/>
              </a:rPr>
              <a:t>. </a:t>
            </a:r>
            <a:endParaRPr lang="en-US" sz="2200" smtClean="0">
              <a:solidFill>
                <a:srgbClr val="000000"/>
              </a:solidFill>
              <a:latin typeface="Calibri" pitchFamily="34" charset="0"/>
              <a:ea typeface="Calibri" pitchFamily="34" charset="0"/>
              <a:cs typeface="Times New Roman" pitchFamily="18" charset="0"/>
            </a:endParaRPr>
          </a:p>
          <a:p>
            <a:pPr>
              <a:tabLst>
                <a:tab pos="1143000" algn="l"/>
              </a:tabLst>
            </a:pPr>
            <a:endParaRPr lang="en-US" smtClean="0"/>
          </a:p>
        </p:txBody>
      </p:sp>
      <p:pic>
        <p:nvPicPr>
          <p:cNvPr id="74755" name="Picture 4" descr="Chp25_p757.gif                                                 00019A2EMacintosh HD                   B2317375:"/>
          <p:cNvPicPr>
            <a:picLocks noChangeAspect="1" noChangeArrowheads="1"/>
          </p:cNvPicPr>
          <p:nvPr/>
        </p:nvPicPr>
        <p:blipFill>
          <a:blip r:embed="rId2" r:link="rId3">
            <a:extLst>
              <a:ext uri="{28A0092B-C50C-407E-A947-70E740481C1C}">
                <a14:useLocalDpi xmlns:a14="http://schemas.microsoft.com/office/drawing/2010/main" val="0"/>
              </a:ext>
            </a:extLst>
          </a:blip>
          <a:srcRect l="52486" t="51601" r="2863" b="6000"/>
          <a:stretch>
            <a:fillRect/>
          </a:stretch>
        </p:blipFill>
        <p:spPr bwMode="auto">
          <a:xfrm>
            <a:off x="152400" y="2971800"/>
            <a:ext cx="3657600" cy="2760663"/>
          </a:xfrm>
          <a:prstGeom prst="rect">
            <a:avLst/>
          </a:prstGeom>
          <a:noFill/>
          <a:ln w="28575">
            <a:solidFill>
              <a:srgbClr val="C08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ride_with_hitler"/>
          <p:cNvPicPr>
            <a:picLocks noChangeAspect="1" noChangeArrowheads="1"/>
          </p:cNvPicPr>
          <p:nvPr/>
        </p:nvPicPr>
        <p:blipFill>
          <a:blip r:embed="rId4"/>
          <a:srcRect/>
          <a:stretch>
            <a:fillRect/>
          </a:stretch>
        </p:blipFill>
        <p:spPr bwMode="auto">
          <a:xfrm>
            <a:off x="4648200" y="0"/>
            <a:ext cx="4506913"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4757" name="Text Box 5"/>
          <p:cNvSpPr txBox="1">
            <a:spLocks noChangeArrowheads="1"/>
          </p:cNvSpPr>
          <p:nvPr/>
        </p:nvSpPr>
        <p:spPr bwMode="auto">
          <a:xfrm>
            <a:off x="742950" y="6334125"/>
            <a:ext cx="3829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b="1" i="1">
                <a:solidFill>
                  <a:srgbClr val="000000"/>
                </a:solidFill>
              </a:rPr>
              <a:t>WWII Poster encouraging conservation - Gasoline was rationed during the war.</a:t>
            </a:r>
            <a:r>
              <a:rPr lang="en-US" sz="1400" i="1">
                <a:solidFill>
                  <a:srgbClr val="000000"/>
                </a:solidFill>
              </a:rPr>
              <a:t> </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778760" y="2278800"/>
              <a:ext cx="1886400" cy="7560"/>
            </p14:xfrm>
          </p:contentPart>
        </mc:Choice>
        <mc:Fallback xmlns="">
          <p:pic>
            <p:nvPicPr>
              <p:cNvPr id="2" name="Ink 1"/>
              <p:cNvPicPr/>
              <p:nvPr/>
            </p:nvPicPr>
            <p:blipFill>
              <a:blip r:embed="rId6"/>
              <a:stretch>
                <a:fillRect/>
              </a:stretch>
            </p:blipFill>
            <p:spPr>
              <a:xfrm>
                <a:off x="1762920" y="2215440"/>
                <a:ext cx="1918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728640" y="2721600"/>
              <a:ext cx="1271880" cy="21960"/>
            </p14:xfrm>
          </p:contentPart>
        </mc:Choice>
        <mc:Fallback xmlns="">
          <p:pic>
            <p:nvPicPr>
              <p:cNvPr id="3" name="Ink 2"/>
              <p:cNvPicPr/>
              <p:nvPr/>
            </p:nvPicPr>
            <p:blipFill>
              <a:blip r:embed="rId8"/>
              <a:stretch>
                <a:fillRect/>
              </a:stretch>
            </p:blipFill>
            <p:spPr>
              <a:xfrm>
                <a:off x="712800" y="2658240"/>
                <a:ext cx="1303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2014560" y="1878840"/>
              <a:ext cx="2522160" cy="50400"/>
            </p14:xfrm>
          </p:contentPart>
        </mc:Choice>
        <mc:Fallback xmlns="">
          <p:pic>
            <p:nvPicPr>
              <p:cNvPr id="4" name="Ink 3"/>
              <p:cNvPicPr/>
              <p:nvPr/>
            </p:nvPicPr>
            <p:blipFill>
              <a:blip r:embed="rId10"/>
              <a:stretch>
                <a:fillRect/>
              </a:stretch>
            </p:blipFill>
            <p:spPr>
              <a:xfrm>
                <a:off x="1998720" y="1815480"/>
                <a:ext cx="25538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421560" y="278640"/>
              <a:ext cx="2200680" cy="57600"/>
            </p14:xfrm>
          </p:contentPart>
        </mc:Choice>
        <mc:Fallback xmlns="">
          <p:pic>
            <p:nvPicPr>
              <p:cNvPr id="5" name="Ink 4"/>
              <p:cNvPicPr/>
              <p:nvPr/>
            </p:nvPicPr>
            <p:blipFill>
              <a:blip r:embed="rId12"/>
              <a:stretch>
                <a:fillRect/>
              </a:stretch>
            </p:blipFill>
            <p:spPr>
              <a:xfrm>
                <a:off x="405720" y="215280"/>
                <a:ext cx="22323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p14:cNvContentPartPr/>
              <p14:nvPr/>
            </p14:nvContentPartPr>
            <p14:xfrm>
              <a:off x="2585880" y="378720"/>
              <a:ext cx="836280" cy="28800"/>
            </p14:xfrm>
          </p:contentPart>
        </mc:Choice>
        <mc:Fallback xmlns="">
          <p:pic>
            <p:nvPicPr>
              <p:cNvPr id="7" name="Ink 6"/>
              <p:cNvPicPr/>
              <p:nvPr/>
            </p:nvPicPr>
            <p:blipFill>
              <a:blip r:embed="rId14"/>
              <a:stretch>
                <a:fillRect/>
              </a:stretch>
            </p:blipFill>
            <p:spPr>
              <a:xfrm>
                <a:off x="2570040" y="315000"/>
                <a:ext cx="867960" cy="155880"/>
              </a:xfrm>
              <a:prstGeom prst="rect">
                <a:avLst/>
              </a:prstGeom>
            </p:spPr>
          </p:pic>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WB1">
  <a:themeElements>
    <a:clrScheme name="RWB1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RWB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RWB1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RWB1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RWB1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RWB1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RWB1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12460</TotalTime>
  <Words>699</Words>
  <Application>Microsoft Office PowerPoint</Application>
  <PresentationFormat>On-screen Show (4:3)</PresentationFormat>
  <Paragraphs>85</Paragraphs>
  <Slides>16</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Arial</vt:lpstr>
      <vt:lpstr>Arial Narrow</vt:lpstr>
      <vt:lpstr>Bell MT</vt:lpstr>
      <vt:lpstr>Biondi</vt:lpstr>
      <vt:lpstr>Calibri</vt:lpstr>
      <vt:lpstr>Cambria</vt:lpstr>
      <vt:lpstr>Impact</vt:lpstr>
      <vt:lpstr>Times New Roman</vt:lpstr>
      <vt:lpstr>TimesNewRomanPS-BoldMT</vt:lpstr>
      <vt:lpstr>TimesNewRomanPSMT</vt:lpstr>
      <vt:lpstr>Wingdings</vt:lpstr>
      <vt:lpstr>Default Design</vt:lpstr>
      <vt:lpstr>RWB1</vt:lpstr>
      <vt:lpstr>Bell work for Thursday, November 16</vt:lpstr>
      <vt:lpstr>USHC 7.2</vt:lpstr>
      <vt:lpstr>Focus Question</vt:lpstr>
      <vt:lpstr>Mini Lesson</vt:lpstr>
      <vt:lpstr> Student Work  How did U.S. involvement in World War II impact life on the home front?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Exit Slip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collins meredith</dc:creator>
  <cp:lastModifiedBy>Melonee</cp:lastModifiedBy>
  <cp:revision>254</cp:revision>
  <dcterms:created xsi:type="dcterms:W3CDTF">2005-03-04T21:24:13Z</dcterms:created>
  <dcterms:modified xsi:type="dcterms:W3CDTF">2017-11-14T15:36:23Z</dcterms:modified>
</cp:coreProperties>
</file>