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29AE-60E0-47FB-B9E6-027047AB02A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86BC-3A2A-40B0-AD93-2EAEAC19EF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29AE-60E0-47FB-B9E6-027047AB02A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86BC-3A2A-40B0-AD93-2EAEAC19EF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29AE-60E0-47FB-B9E6-027047AB02A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86BC-3A2A-40B0-AD93-2EAEAC19EF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29AE-60E0-47FB-B9E6-027047AB02A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86BC-3A2A-40B0-AD93-2EAEAC19EF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29AE-60E0-47FB-B9E6-027047AB02A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86BC-3A2A-40B0-AD93-2EAEAC19EF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29AE-60E0-47FB-B9E6-027047AB02A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86BC-3A2A-40B0-AD93-2EAEAC19EF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29AE-60E0-47FB-B9E6-027047AB02A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86BC-3A2A-40B0-AD93-2EAEAC19EF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29AE-60E0-47FB-B9E6-027047AB02A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86BC-3A2A-40B0-AD93-2EAEAC19EF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29AE-60E0-47FB-B9E6-027047AB02A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86BC-3A2A-40B0-AD93-2EAEAC19EF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29AE-60E0-47FB-B9E6-027047AB02A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86BC-3A2A-40B0-AD93-2EAEAC19EF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29AE-60E0-47FB-B9E6-027047AB02A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86BC-3A2A-40B0-AD93-2EAEAC19EF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929AE-60E0-47FB-B9E6-027047AB02A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A86BC-3A2A-40B0-AD93-2EAEAC19EF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6500" dirty="0" smtClean="0"/>
              <a:t>Parts of a Flower</a:t>
            </a:r>
            <a:endParaRPr lang="en-US" sz="6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82" name="Picture 2" descr="Image result for flower par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81200"/>
            <a:ext cx="7262527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The ovule forms the seed.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ovary forms the fruit.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 fruit is a ripened ovary.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Sexual reproductive structure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Produces egg and sperm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Fertilization takes place inside the flower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and Female Parts of a Flower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53400" cy="41910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076700"/>
                <a:gridCol w="4076700"/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Female</a:t>
                      </a:r>
                      <a:r>
                        <a:rPr lang="en-US" sz="2300" baseline="0" dirty="0" smtClean="0"/>
                        <a:t> Parts of the Flower- Pistil</a:t>
                      </a:r>
                      <a:endParaRPr lang="en-US" sz="2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Male Parts of the Flower- Stamen</a:t>
                      </a:r>
                      <a:endParaRPr lang="en-US" sz="2300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000" dirty="0" smtClean="0"/>
                        <a:t>Stigma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000" dirty="0" smtClean="0"/>
                        <a:t>Anther</a:t>
                      </a:r>
                      <a:endParaRPr lang="en-US" sz="2000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 Style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 Filament</a:t>
                      </a:r>
                      <a:endParaRPr lang="en-US" sz="2000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 Ovary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 Ovule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Parts of a Flower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u="sng" dirty="0" smtClean="0"/>
              <a:t>Pistil</a:t>
            </a:r>
            <a:r>
              <a:rPr lang="en-US" dirty="0" smtClean="0"/>
              <a:t>- the female reproductive organ. Made up of stigma, style, ovary, and ovule.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u="sng" dirty="0" smtClean="0"/>
              <a:t>Stigma</a:t>
            </a:r>
          </a:p>
          <a:p>
            <a:pPr lvl="2"/>
            <a:r>
              <a:rPr lang="en-US" dirty="0" smtClean="0"/>
              <a:t>Top of the pistil, sticky surface for pollen                          to stick to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u="sng" dirty="0" smtClean="0"/>
              <a:t>Style</a:t>
            </a:r>
          </a:p>
          <a:p>
            <a:pPr lvl="2"/>
            <a:r>
              <a:rPr lang="en-US" dirty="0" smtClean="0"/>
              <a:t>Connects the stigma to the ovary</a:t>
            </a:r>
          </a:p>
          <a:p>
            <a:pPr lvl="2"/>
            <a:r>
              <a:rPr lang="en-US" dirty="0" smtClean="0"/>
              <a:t>Passage way for pollen </a:t>
            </a:r>
          </a:p>
          <a:p>
            <a:pPr lvl="2"/>
            <a:r>
              <a:rPr lang="en-US" dirty="0" smtClean="0"/>
              <a:t>It raises the stigma away from the ovary to         decrease the likelihood of pollen contamination. </a:t>
            </a:r>
          </a:p>
        </p:txBody>
      </p:sp>
      <p:pic>
        <p:nvPicPr>
          <p:cNvPr id="7172" name="Picture 4" descr="Image result for flower parts sty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057400"/>
            <a:ext cx="2181225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Parts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334000"/>
          </a:xfrm>
        </p:spPr>
        <p:txBody>
          <a:bodyPr>
            <a:noAutofit/>
          </a:bodyPr>
          <a:lstStyle/>
          <a:p>
            <a:pPr marL="971550" lvl="1" indent="-514350">
              <a:buFont typeface="+mj-lt"/>
              <a:buAutoNum type="arabicPeriod" startAt="3"/>
            </a:pPr>
            <a:r>
              <a:rPr lang="en-US" sz="3000" u="sng" dirty="0" smtClean="0"/>
              <a:t>Ovary</a:t>
            </a:r>
          </a:p>
          <a:p>
            <a:pPr lvl="2"/>
            <a:r>
              <a:rPr lang="en-US" sz="3000" dirty="0" smtClean="0"/>
              <a:t>Protects the ovule, contains ovules (eggs)</a:t>
            </a:r>
          </a:p>
          <a:p>
            <a:pPr lvl="2"/>
            <a:r>
              <a:rPr lang="en-US" sz="3000" dirty="0" smtClean="0"/>
              <a:t>Once fertilization takes place it becomes the fruit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sz="3000" u="sng" dirty="0" smtClean="0"/>
              <a:t>Ovule</a:t>
            </a:r>
          </a:p>
          <a:p>
            <a:pPr lvl="2"/>
            <a:r>
              <a:rPr lang="en-US" sz="3000" dirty="0" smtClean="0"/>
              <a:t>Like the egg in animals</a:t>
            </a:r>
          </a:p>
          <a:p>
            <a:pPr lvl="2"/>
            <a:r>
              <a:rPr lang="en-US" sz="3000" dirty="0" smtClean="0"/>
              <a:t>Seeds develop here</a:t>
            </a:r>
          </a:p>
          <a:p>
            <a:pPr lvl="2"/>
            <a:r>
              <a:rPr lang="en-US" sz="3000" dirty="0" smtClean="0"/>
              <a:t>Once fertilization occurs it becomes the seed</a:t>
            </a:r>
            <a:endParaRPr lang="en-US" sz="3000" dirty="0"/>
          </a:p>
        </p:txBody>
      </p:sp>
      <p:pic>
        <p:nvPicPr>
          <p:cNvPr id="6146" name="Picture 2" descr="Image result for flower parts ovu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5898" y="2895600"/>
            <a:ext cx="3888102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Parts of the Flower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u="sng" dirty="0" smtClean="0"/>
              <a:t>Stamen</a:t>
            </a:r>
            <a:r>
              <a:rPr lang="en-US" sz="3500" dirty="0" smtClean="0"/>
              <a:t>- male reproductive organ. Made up of the  anther and filament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500" dirty="0" smtClean="0"/>
              <a:t>Anther</a:t>
            </a:r>
          </a:p>
          <a:p>
            <a:pPr lvl="2"/>
            <a:r>
              <a:rPr lang="en-US" sz="3500" dirty="0" smtClean="0"/>
              <a:t>Contains pollen sacs, produces sperm</a:t>
            </a:r>
          </a:p>
          <a:p>
            <a:pPr lvl="2"/>
            <a:r>
              <a:rPr lang="en-US" sz="3500" dirty="0" smtClean="0"/>
              <a:t>The sacs release pollen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500" dirty="0" smtClean="0"/>
              <a:t> Filament</a:t>
            </a:r>
          </a:p>
          <a:p>
            <a:pPr marL="1371600" lvl="2" indent="-514350"/>
            <a:r>
              <a:rPr lang="en-US" sz="3500" dirty="0" smtClean="0"/>
              <a:t>Supports the anther</a:t>
            </a:r>
            <a:endParaRPr lang="en-US" sz="3500" dirty="0"/>
          </a:p>
        </p:txBody>
      </p:sp>
      <p:pic>
        <p:nvPicPr>
          <p:cNvPr id="5122" name="Picture 2" descr="Image result for anther and fila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7217" y="4495800"/>
            <a:ext cx="3246783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parts of the Flower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Petal</a:t>
            </a:r>
          </a:p>
          <a:p>
            <a:pPr lvl="1"/>
            <a:r>
              <a:rPr lang="en-US" sz="3500" dirty="0" smtClean="0"/>
              <a:t>Colorful, used to attract                         insects</a:t>
            </a:r>
            <a:endParaRPr lang="en-US" sz="3500" dirty="0" smtClean="0"/>
          </a:p>
          <a:p>
            <a:r>
              <a:rPr lang="en-US" sz="3500" dirty="0" smtClean="0"/>
              <a:t>Sepal</a:t>
            </a:r>
          </a:p>
          <a:p>
            <a:pPr lvl="1"/>
            <a:r>
              <a:rPr lang="en-US" sz="3500" dirty="0" smtClean="0"/>
              <a:t>Protects the developing                               bud</a:t>
            </a:r>
          </a:p>
          <a:p>
            <a:r>
              <a:rPr lang="en-US" sz="3500" dirty="0" smtClean="0"/>
              <a:t>Stem</a:t>
            </a:r>
          </a:p>
          <a:p>
            <a:pPr lvl="1"/>
            <a:r>
              <a:rPr lang="en-US" sz="3500" dirty="0" smtClean="0"/>
              <a:t>Supports the flower and transports water and food</a:t>
            </a:r>
          </a:p>
        </p:txBody>
      </p:sp>
      <p:pic>
        <p:nvPicPr>
          <p:cNvPr id="4098" name="Picture 2" descr="Image result for petal sepal st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371600"/>
            <a:ext cx="2837688" cy="2895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81600" y="1371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Petal</a:t>
            </a:r>
            <a:endParaRPr lang="en-US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638800" y="1600200"/>
            <a:ext cx="228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15000" y="3733800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Sepal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248400" y="3429000"/>
            <a:ext cx="228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91400" y="3810000"/>
            <a:ext cx="673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Stem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7010400" y="3962400"/>
            <a:ext cx="4572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Transfer of mature pollen grains from the anther to the stigma</a:t>
            </a:r>
          </a:p>
          <a:p>
            <a:pPr lvl="1"/>
            <a:r>
              <a:rPr lang="en-US" dirty="0" smtClean="0"/>
              <a:t>Transferred by:</a:t>
            </a:r>
          </a:p>
          <a:p>
            <a:pPr lvl="2"/>
            <a:r>
              <a:rPr lang="en-US" dirty="0" smtClean="0"/>
              <a:t>Wind</a:t>
            </a:r>
          </a:p>
          <a:p>
            <a:pPr lvl="2"/>
            <a:r>
              <a:rPr lang="en-US" dirty="0" smtClean="0"/>
              <a:t>Insects</a:t>
            </a:r>
          </a:p>
          <a:p>
            <a:pPr lvl="2"/>
            <a:r>
              <a:rPr lang="en-US" dirty="0" smtClean="0"/>
              <a:t>Birds and other animals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sperm travels through the pollen tube (style) to the ovule.</a:t>
            </a:r>
          </a:p>
          <a:p>
            <a:r>
              <a:rPr lang="en-US" dirty="0" smtClean="0"/>
              <a:t>The sperm and egg fuse forming the zygote (fertilized egg)-this grows in to the plant embryo.</a:t>
            </a:r>
          </a:p>
          <a:p>
            <a:r>
              <a:rPr lang="en-US" dirty="0" smtClean="0"/>
              <a:t>The ovary and zygote (fertilized ovule) develop and ripen.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302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Parts of a Flower</vt:lpstr>
      <vt:lpstr>Flower</vt:lpstr>
      <vt:lpstr>Male and Female Parts of a Flower</vt:lpstr>
      <vt:lpstr>Female Parts of a Flower</vt:lpstr>
      <vt:lpstr>Female Parts Cont. </vt:lpstr>
      <vt:lpstr>Male Parts of the Flower</vt:lpstr>
      <vt:lpstr>Other parts of the Flower</vt:lpstr>
      <vt:lpstr>Pollination</vt:lpstr>
      <vt:lpstr>Fertilization</vt:lpstr>
      <vt:lpstr>Fertilization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a Flower</dc:title>
  <dc:creator>Admin</dc:creator>
  <cp:lastModifiedBy>Admin</cp:lastModifiedBy>
  <cp:revision>2</cp:revision>
  <dcterms:created xsi:type="dcterms:W3CDTF">2017-10-31T12:52:16Z</dcterms:created>
  <dcterms:modified xsi:type="dcterms:W3CDTF">2017-10-31T13:57:02Z</dcterms:modified>
</cp:coreProperties>
</file>