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345" r:id="rId2"/>
    <p:sldId id="256" r:id="rId3"/>
    <p:sldId id="257" r:id="rId4"/>
    <p:sldId id="258" r:id="rId5"/>
    <p:sldId id="260" r:id="rId6"/>
    <p:sldId id="327" r:id="rId7"/>
    <p:sldId id="352" r:id="rId8"/>
    <p:sldId id="261" r:id="rId9"/>
    <p:sldId id="262" r:id="rId10"/>
    <p:sldId id="328" r:id="rId11"/>
    <p:sldId id="263" r:id="rId12"/>
    <p:sldId id="349" r:id="rId13"/>
    <p:sldId id="265" r:id="rId14"/>
    <p:sldId id="350" r:id="rId15"/>
    <p:sldId id="268" r:id="rId16"/>
    <p:sldId id="329" r:id="rId17"/>
    <p:sldId id="269" r:id="rId18"/>
    <p:sldId id="365" r:id="rId19"/>
    <p:sldId id="270" r:id="rId20"/>
    <p:sldId id="271" r:id="rId21"/>
    <p:sldId id="353" r:id="rId22"/>
    <p:sldId id="272" r:id="rId23"/>
    <p:sldId id="273" r:id="rId24"/>
    <p:sldId id="274" r:id="rId25"/>
    <p:sldId id="354" r:id="rId26"/>
    <p:sldId id="313" r:id="rId27"/>
    <p:sldId id="314" r:id="rId28"/>
    <p:sldId id="343" r:id="rId29"/>
    <p:sldId id="315" r:id="rId30"/>
    <p:sldId id="316" r:id="rId31"/>
    <p:sldId id="344" r:id="rId32"/>
    <p:sldId id="317" r:id="rId33"/>
    <p:sldId id="361" r:id="rId34"/>
    <p:sldId id="319" r:id="rId35"/>
    <p:sldId id="366" r:id="rId36"/>
    <p:sldId id="320" r:id="rId37"/>
    <p:sldId id="322" r:id="rId38"/>
    <p:sldId id="323" r:id="rId39"/>
    <p:sldId id="324" r:id="rId40"/>
    <p:sldId id="363" r:id="rId41"/>
    <p:sldId id="36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8" autoAdjust="0"/>
  </p:normalViewPr>
  <p:slideViewPr>
    <p:cSldViewPr>
      <p:cViewPr varScale="1">
        <p:scale>
          <a:sx n="70" d="100"/>
          <a:sy n="70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93"/>
    </p:cViewPr>
  </p:sorterViewPr>
  <p:notesViewPr>
    <p:cSldViewPr>
      <p:cViewPr varScale="1">
        <p:scale>
          <a:sx n="47" d="100"/>
          <a:sy n="47" d="100"/>
        </p:scale>
        <p:origin x="-205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7556B2-F075-4E8C-8EA2-318F0932A3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B52B506-FDC1-4C7D-A70E-30E47ED63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926D-73A4-4EC6-AD0B-67A690BA1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B400-9A07-4812-A581-C4D393662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AE174-12B4-46AE-849B-1B87D244F5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70FCD-9E81-4849-9BAE-BD5920B6B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DA890-9823-41B7-A5D5-B76FD67C3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FB94-25BE-4F37-A03D-FF085FD72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39179-9CB6-46AF-B141-9C901BCCA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2996-E265-4349-A9B6-1EC0594A5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57411-A859-4581-A08A-95D435860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11854-4C72-43A6-A508-F18ECBB74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9A230-A713-40EC-91CE-99ADD8C1A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69C7CE-35A7-43A8-8D1B-2CFD0FE274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C2-5665-446B-A409-829105AEBD4E}" type="slidenum">
              <a:rPr lang="en-US"/>
              <a:pPr/>
              <a:t>1</a:t>
            </a:fld>
            <a:endParaRPr lang="en-US"/>
          </a:p>
        </p:txBody>
      </p:sp>
      <p:sp>
        <p:nvSpPr>
          <p:cNvPr id="100361" name="Rectangle 1033"/>
          <p:cNvSpPr>
            <a:spLocks noChangeArrowheads="1"/>
          </p:cNvSpPr>
          <p:nvPr/>
        </p:nvSpPr>
        <p:spPr bwMode="auto">
          <a:xfrm>
            <a:off x="0" y="190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0363" name="Rectangle 1035"/>
          <p:cNvSpPr>
            <a:spLocks noGrp="1" noChangeArrowheads="1"/>
          </p:cNvSpPr>
          <p:nvPr/>
        </p:nvSpPr>
        <p:spPr bwMode="auto">
          <a:xfrm>
            <a:off x="1371600" y="1524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Copyright</a:t>
            </a:r>
            <a:r>
              <a:rPr lang="en-US" sz="1000">
                <a:latin typeface="Times New Roman" pitchFamily="18" charset="0"/>
                <a:sym typeface="Symbol" pitchFamily="18" charset="2"/>
              </a:rPr>
              <a:t></a:t>
            </a:r>
            <a:r>
              <a:rPr lang="en-US" sz="1000">
                <a:latin typeface="Times New Roman" pitchFamily="18" charset="0"/>
              </a:rPr>
              <a:t>The McGraw-Hill Companies, Inc. Permission required for reproduction or display.</a:t>
            </a:r>
          </a:p>
          <a:p>
            <a:pPr algn="ctr" eaLnBrk="0" hangingPunct="0"/>
            <a:endParaRPr lang="en-US" sz="1000">
              <a:latin typeface="Times New Roman" pitchFamily="18" charset="0"/>
            </a:endParaRPr>
          </a:p>
        </p:txBody>
      </p:sp>
      <p:pic>
        <p:nvPicPr>
          <p:cNvPr id="100364" name="Picture 1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19800"/>
            <a:ext cx="685800" cy="685800"/>
          </a:xfrm>
          <a:prstGeom prst="rect">
            <a:avLst/>
          </a:prstGeom>
          <a:noFill/>
        </p:spPr>
      </p:pic>
      <p:sp>
        <p:nvSpPr>
          <p:cNvPr id="100365" name="Text Box 1037"/>
          <p:cNvSpPr txBox="1">
            <a:spLocks noChangeArrowheads="1"/>
          </p:cNvSpPr>
          <p:nvPr/>
        </p:nvSpPr>
        <p:spPr bwMode="auto">
          <a:xfrm>
            <a:off x="1295400" y="5362575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tx2"/>
                </a:solidFill>
              </a:rPr>
              <a:t>*See PowerPoint image slides for all figures and tables </a:t>
            </a:r>
          </a:p>
          <a:p>
            <a:pPr algn="ctr" eaLnBrk="0" hangingPunct="0"/>
            <a:r>
              <a:rPr lang="en-US" sz="1600" b="1">
                <a:solidFill>
                  <a:schemeClr val="tx2"/>
                </a:solidFill>
              </a:rPr>
              <a:t>pre-inserted into PowerPoint without notes.</a:t>
            </a:r>
          </a:p>
        </p:txBody>
      </p:sp>
      <p:sp>
        <p:nvSpPr>
          <p:cNvPr id="100366" name="Rectangle 1038"/>
          <p:cNvSpPr>
            <a:spLocks noChangeArrowheads="1"/>
          </p:cNvSpPr>
          <p:nvPr/>
        </p:nvSpPr>
        <p:spPr bwMode="auto">
          <a:xfrm>
            <a:off x="2895600" y="4159250"/>
            <a:ext cx="3352800" cy="946150"/>
          </a:xfrm>
          <a:prstGeom prst="rect">
            <a:avLst/>
          </a:prstGeom>
          <a:solidFill>
            <a:srgbClr val="00A8A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Chapter 7</a:t>
            </a:r>
          </a:p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Lecture Outlines*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100367" name="Rectangle 1039"/>
          <p:cNvSpPr>
            <a:spLocks noGrp="1" noChangeArrowheads="1"/>
          </p:cNvSpPr>
          <p:nvPr/>
        </p:nvSpPr>
        <p:spPr bwMode="auto">
          <a:xfrm>
            <a:off x="990600" y="381000"/>
            <a:ext cx="739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b="1">
                <a:latin typeface="Times New Roman" pitchFamily="18" charset="0"/>
              </a:rPr>
              <a:t>Hole’s Essentials of Human</a:t>
            </a:r>
            <a:br>
              <a:rPr lang="en-US" sz="3600" b="1">
                <a:latin typeface="Times New Roman" pitchFamily="18" charset="0"/>
              </a:rPr>
            </a:br>
            <a:r>
              <a:rPr lang="en-US" sz="3600" b="1">
                <a:latin typeface="Times New Roman" pitchFamily="18" charset="0"/>
              </a:rPr>
              <a:t>Anatomy &amp; Physiology</a:t>
            </a: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en-US" sz="2800">
                <a:solidFill>
                  <a:schemeClr val="bg2"/>
                </a:solidFill>
                <a:latin typeface="Times New Roman" pitchFamily="18" charset="0"/>
              </a:rPr>
            </a:br>
            <a:r>
              <a:rPr lang="en-US" sz="90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en-US" sz="2800">
                <a:solidFill>
                  <a:schemeClr val="bg2"/>
                </a:solidFill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David Shier</a:t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Jackie Butler</a:t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Ricki Lewis</a:t>
            </a:r>
          </a:p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Created by Dr. Melissa Eisenhauer </a:t>
            </a:r>
          </a:p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Head Athletic Trainer/Assistant Professor </a:t>
            </a:r>
          </a:p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Trevecca Nazarene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A679-236E-4EB2-97B1-2687A9A8D4A2}" type="slidenum">
              <a:rPr lang="en-US"/>
              <a:pPr/>
              <a:t>10</a:t>
            </a:fld>
            <a:endParaRPr lang="en-US"/>
          </a:p>
        </p:txBody>
      </p:sp>
      <p:pic>
        <p:nvPicPr>
          <p:cNvPr id="82949" name="Picture 1029" descr="07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8331200" cy="6248400"/>
          </a:xfrm>
          <a:prstGeom prst="rect">
            <a:avLst/>
          </a:prstGeom>
          <a:noFill/>
        </p:spPr>
      </p:pic>
      <p:sp>
        <p:nvSpPr>
          <p:cNvPr id="205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30988" y="358775"/>
            <a:ext cx="706437" cy="39688"/>
          </a:xfrm>
          <a:custGeom>
            <a:avLst/>
            <a:gdLst>
              <a:gd name="T0" fmla="+- 0 18466 18421"/>
              <a:gd name="T1" fmla="*/ T0 w 1959"/>
              <a:gd name="T2" fmla="+- 0 1028 996"/>
              <a:gd name="T3" fmla="*/ 1028 h 112"/>
              <a:gd name="T4" fmla="+- 0 18475 18421"/>
              <a:gd name="T5" fmla="*/ T4 w 1959"/>
              <a:gd name="T6" fmla="+- 0 1025 996"/>
              <a:gd name="T7" fmla="*/ 1025 h 112"/>
              <a:gd name="T8" fmla="+- 0 18449 18421"/>
              <a:gd name="T9" fmla="*/ T8 w 1959"/>
              <a:gd name="T10" fmla="+- 0 1020 996"/>
              <a:gd name="T11" fmla="*/ 1020 h 112"/>
              <a:gd name="T12" fmla="+- 0 18458 18421"/>
              <a:gd name="T13" fmla="*/ T12 w 1959"/>
              <a:gd name="T14" fmla="+- 0 1019 996"/>
              <a:gd name="T15" fmla="*/ 1019 h 112"/>
              <a:gd name="T16" fmla="+- 0 18586 18421"/>
              <a:gd name="T17" fmla="*/ T16 w 1959"/>
              <a:gd name="T18" fmla="+- 0 1010 996"/>
              <a:gd name="T19" fmla="*/ 1010 h 112"/>
              <a:gd name="T20" fmla="+- 0 18717 18421"/>
              <a:gd name="T21" fmla="*/ T20 w 1959"/>
              <a:gd name="T22" fmla="+- 0 1033 996"/>
              <a:gd name="T23" fmla="*/ 1033 h 112"/>
              <a:gd name="T24" fmla="+- 0 18845 18421"/>
              <a:gd name="T25" fmla="*/ T24 w 1959"/>
              <a:gd name="T26" fmla="+- 0 1033 996"/>
              <a:gd name="T27" fmla="*/ 1033 h 112"/>
              <a:gd name="T28" fmla="+- 0 19022 18421"/>
              <a:gd name="T29" fmla="*/ T28 w 1959"/>
              <a:gd name="T30" fmla="+- 0 1033 996"/>
              <a:gd name="T31" fmla="*/ 1033 h 112"/>
              <a:gd name="T32" fmla="+- 0 19190 18421"/>
              <a:gd name="T33" fmla="*/ T32 w 1959"/>
              <a:gd name="T34" fmla="+- 0 1041 996"/>
              <a:gd name="T35" fmla="*/ 1041 h 112"/>
              <a:gd name="T36" fmla="+- 0 19366 18421"/>
              <a:gd name="T37" fmla="*/ T36 w 1959"/>
              <a:gd name="T38" fmla="+- 0 1056 996"/>
              <a:gd name="T39" fmla="*/ 1056 h 112"/>
              <a:gd name="T40" fmla="+- 0 19535 18421"/>
              <a:gd name="T41" fmla="*/ T40 w 1959"/>
              <a:gd name="T42" fmla="+- 0 1070 996"/>
              <a:gd name="T43" fmla="*/ 1070 h 112"/>
              <a:gd name="T44" fmla="+- 0 19718 18421"/>
              <a:gd name="T45" fmla="*/ T44 w 1959"/>
              <a:gd name="T46" fmla="+- 0 1088 996"/>
              <a:gd name="T47" fmla="*/ 1088 h 112"/>
              <a:gd name="T48" fmla="+- 0 19887 18421"/>
              <a:gd name="T49" fmla="*/ T48 w 1959"/>
              <a:gd name="T50" fmla="+- 0 1075 996"/>
              <a:gd name="T51" fmla="*/ 1075 h 112"/>
              <a:gd name="T52" fmla="+- 0 20008 18421"/>
              <a:gd name="T53" fmla="*/ T52 w 1959"/>
              <a:gd name="T54" fmla="+- 0 1066 996"/>
              <a:gd name="T55" fmla="*/ 1066 h 112"/>
              <a:gd name="T56" fmla="+- 0 20132 18421"/>
              <a:gd name="T57" fmla="*/ T56 w 1959"/>
              <a:gd name="T58" fmla="+- 0 1045 996"/>
              <a:gd name="T59" fmla="*/ 1045 h 112"/>
              <a:gd name="T60" fmla="+- 0 20252 18421"/>
              <a:gd name="T61" fmla="*/ T60 w 1959"/>
              <a:gd name="T62" fmla="+- 0 1028 996"/>
              <a:gd name="T63" fmla="*/ 1028 h 112"/>
              <a:gd name="T64" fmla="+- 0 20296 18421"/>
              <a:gd name="T65" fmla="*/ T64 w 1959"/>
              <a:gd name="T66" fmla="+- 0 1022 996"/>
              <a:gd name="T67" fmla="*/ 1022 h 112"/>
              <a:gd name="T68" fmla="+- 0 20335 18421"/>
              <a:gd name="T69" fmla="*/ T68 w 1959"/>
              <a:gd name="T70" fmla="+- 0 1015 996"/>
              <a:gd name="T71" fmla="*/ 1015 h 112"/>
              <a:gd name="T72" fmla="+- 0 20379 18421"/>
              <a:gd name="T73" fmla="*/ T72 w 1959"/>
              <a:gd name="T74" fmla="+- 0 1014 996"/>
              <a:gd name="T75" fmla="*/ 1014 h 112"/>
              <a:gd name="T76" fmla="+- 0 20204 18421"/>
              <a:gd name="T77" fmla="*/ T76 w 1959"/>
              <a:gd name="T78" fmla="+- 0 980 996"/>
              <a:gd name="T79" fmla="*/ 980 h 112"/>
              <a:gd name="T80" fmla="+- 0 20027 18421"/>
              <a:gd name="T81" fmla="*/ T80 w 1959"/>
              <a:gd name="T82" fmla="+- 0 999 996"/>
              <a:gd name="T83" fmla="*/ 999 h 112"/>
              <a:gd name="T84" fmla="+- 0 19850 18421"/>
              <a:gd name="T85" fmla="*/ T84 w 1959"/>
              <a:gd name="T86" fmla="+- 0 1009 996"/>
              <a:gd name="T87" fmla="*/ 1009 h 112"/>
              <a:gd name="T88" fmla="+- 0 19576 18421"/>
              <a:gd name="T89" fmla="*/ T88 w 1959"/>
              <a:gd name="T90" fmla="+- 0 1024 996"/>
              <a:gd name="T91" fmla="*/ 1024 h 112"/>
              <a:gd name="T92" fmla="+- 0 19304 18421"/>
              <a:gd name="T93" fmla="*/ T92 w 1959"/>
              <a:gd name="T94" fmla="+- 0 1057 996"/>
              <a:gd name="T95" fmla="*/ 1057 h 112"/>
              <a:gd name="T96" fmla="+- 0 19031 18421"/>
              <a:gd name="T97" fmla="*/ T96 w 1959"/>
              <a:gd name="T98" fmla="+- 0 1079 996"/>
              <a:gd name="T99" fmla="*/ 1079 h 112"/>
              <a:gd name="T100" fmla="+- 0 18847 18421"/>
              <a:gd name="T101" fmla="*/ T100 w 1959"/>
              <a:gd name="T102" fmla="+- 0 1094 996"/>
              <a:gd name="T103" fmla="*/ 1094 h 112"/>
              <a:gd name="T104" fmla="+- 0 18666 18421"/>
              <a:gd name="T105" fmla="*/ T104 w 1959"/>
              <a:gd name="T106" fmla="+- 0 1107 996"/>
              <a:gd name="T107" fmla="*/ 1107 h 112"/>
              <a:gd name="T108" fmla="+- 0 18481 18421"/>
              <a:gd name="T109" fmla="*/ T108 w 1959"/>
              <a:gd name="T110" fmla="+- 0 1107 996"/>
              <a:gd name="T111" fmla="*/ 1107 h 112"/>
              <a:gd name="T112" fmla="+- 0 18456 18421"/>
              <a:gd name="T113" fmla="*/ T112 w 1959"/>
              <a:gd name="T114" fmla="+- 0 1107 996"/>
              <a:gd name="T115" fmla="*/ 1107 h 112"/>
              <a:gd name="T116" fmla="+- 0 18461 18421"/>
              <a:gd name="T117" fmla="*/ T116 w 1959"/>
              <a:gd name="T118" fmla="+- 0 1105 996"/>
              <a:gd name="T119" fmla="*/ 1105 h 112"/>
              <a:gd name="T120" fmla="+- 0 18436 18421"/>
              <a:gd name="T121" fmla="*/ T120 w 1959"/>
              <a:gd name="T122" fmla="+- 0 1103 996"/>
              <a:gd name="T123" fmla="*/ 1103 h 112"/>
              <a:gd name="T124" fmla="+- 0 18726 18421"/>
              <a:gd name="T125" fmla="*/ T124 w 1959"/>
              <a:gd name="T126" fmla="+- 0 1087 996"/>
              <a:gd name="T127" fmla="*/ 1087 h 112"/>
              <a:gd name="T128" fmla="+- 0 19017 18421"/>
              <a:gd name="T129" fmla="*/ T128 w 1959"/>
              <a:gd name="T130" fmla="+- 0 1094 996"/>
              <a:gd name="T131" fmla="*/ 1094 h 112"/>
              <a:gd name="T132" fmla="+- 0 19307 18421"/>
              <a:gd name="T133" fmla="*/ T132 w 1959"/>
              <a:gd name="T134" fmla="+- 0 1084 996"/>
              <a:gd name="T135" fmla="*/ 1084 h 112"/>
              <a:gd name="T136" fmla="+- 0 19496 18421"/>
              <a:gd name="T137" fmla="*/ T136 w 1959"/>
              <a:gd name="T138" fmla="+- 0 1078 996"/>
              <a:gd name="T139" fmla="*/ 1078 h 112"/>
              <a:gd name="T140" fmla="+- 0 19684 18421"/>
              <a:gd name="T141" fmla="*/ T140 w 1959"/>
              <a:gd name="T142" fmla="+- 0 1081 996"/>
              <a:gd name="T143" fmla="*/ 1081 h 112"/>
              <a:gd name="T144" fmla="+- 0 19873 18421"/>
              <a:gd name="T145" fmla="*/ T144 w 1959"/>
              <a:gd name="T146" fmla="+- 0 1079 996"/>
              <a:gd name="T147" fmla="*/ 1079 h 112"/>
              <a:gd name="T148" fmla="+- 0 19980 18421"/>
              <a:gd name="T149" fmla="*/ T148 w 1959"/>
              <a:gd name="T150" fmla="+- 0 1078 996"/>
              <a:gd name="T151" fmla="*/ 1078 h 112"/>
              <a:gd name="T152" fmla="+- 0 20085 18421"/>
              <a:gd name="T153" fmla="*/ T152 w 1959"/>
              <a:gd name="T154" fmla="+- 0 1065 996"/>
              <a:gd name="T155" fmla="*/ 1065 h 112"/>
              <a:gd name="T156" fmla="+- 0 20193 18421"/>
              <a:gd name="T157" fmla="*/ T156 w 1959"/>
              <a:gd name="T158" fmla="+- 0 1065 996"/>
              <a:gd name="T159" fmla="*/ 1065 h 112"/>
              <a:gd name="T160" fmla="+- 0 20245 18421"/>
              <a:gd name="T161" fmla="*/ T160 w 1959"/>
              <a:gd name="T162" fmla="+- 0 1065 996"/>
              <a:gd name="T163" fmla="*/ 1065 h 112"/>
              <a:gd name="T164" fmla="+- 0 20257 18421"/>
              <a:gd name="T165" fmla="*/ T164 w 1959"/>
              <a:gd name="T166" fmla="+- 0 1065 996"/>
              <a:gd name="T167" fmla="*/ 1065 h 112"/>
              <a:gd name="T168" fmla="+- 0 20289 18421"/>
              <a:gd name="T169" fmla="*/ T168 w 1959"/>
              <a:gd name="T170" fmla="+- 0 1065 996"/>
              <a:gd name="T171" fmla="*/ 1065 h 1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1959" h="112" extrusionOk="0">
                <a:moveTo>
                  <a:pt x="45" y="32"/>
                </a:moveTo>
                <a:cubicBezTo>
                  <a:pt x="54" y="29"/>
                  <a:pt x="28" y="24"/>
                  <a:pt x="37" y="23"/>
                </a:cubicBezTo>
                <a:cubicBezTo>
                  <a:pt x="165" y="14"/>
                  <a:pt x="296" y="37"/>
                  <a:pt x="424" y="37"/>
                </a:cubicBezTo>
                <a:cubicBezTo>
                  <a:pt x="601" y="37"/>
                  <a:pt x="769" y="45"/>
                  <a:pt x="945" y="60"/>
                </a:cubicBezTo>
                <a:cubicBezTo>
                  <a:pt x="1114" y="74"/>
                  <a:pt x="1297" y="92"/>
                  <a:pt x="1466" y="79"/>
                </a:cubicBezTo>
                <a:cubicBezTo>
                  <a:pt x="1587" y="70"/>
                  <a:pt x="1711" y="49"/>
                  <a:pt x="1831" y="32"/>
                </a:cubicBezTo>
                <a:cubicBezTo>
                  <a:pt x="1875" y="26"/>
                  <a:pt x="1914" y="19"/>
                  <a:pt x="1958" y="18"/>
                </a:cubicBezTo>
                <a:cubicBezTo>
                  <a:pt x="1783" y="-16"/>
                  <a:pt x="1606" y="3"/>
                  <a:pt x="1429" y="13"/>
                </a:cubicBezTo>
                <a:cubicBezTo>
                  <a:pt x="1155" y="28"/>
                  <a:pt x="883" y="61"/>
                  <a:pt x="610" y="83"/>
                </a:cubicBezTo>
                <a:cubicBezTo>
                  <a:pt x="426" y="98"/>
                  <a:pt x="245" y="111"/>
                  <a:pt x="60" y="111"/>
                </a:cubicBezTo>
                <a:cubicBezTo>
                  <a:pt x="35" y="111"/>
                  <a:pt x="40" y="109"/>
                  <a:pt x="15" y="107"/>
                </a:cubicBezTo>
                <a:cubicBezTo>
                  <a:pt x="305" y="91"/>
                  <a:pt x="596" y="98"/>
                  <a:pt x="886" y="88"/>
                </a:cubicBezTo>
                <a:cubicBezTo>
                  <a:pt x="1075" y="82"/>
                  <a:pt x="1263" y="85"/>
                  <a:pt x="1452" y="83"/>
                </a:cubicBezTo>
                <a:cubicBezTo>
                  <a:pt x="1559" y="82"/>
                  <a:pt x="1664" y="69"/>
                  <a:pt x="1772" y="69"/>
                </a:cubicBezTo>
                <a:cubicBezTo>
                  <a:pt x="1824" y="69"/>
                  <a:pt x="1836" y="69"/>
                  <a:pt x="1868" y="69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2100" y="692150"/>
            <a:ext cx="758825" cy="96838"/>
          </a:xfrm>
          <a:custGeom>
            <a:avLst/>
            <a:gdLst>
              <a:gd name="T0" fmla="+- 0 18473 18451"/>
              <a:gd name="T1" fmla="*/ T0 w 2107"/>
              <a:gd name="T2" fmla="+- 0 2084 1921"/>
              <a:gd name="T3" fmla="*/ 2084 h 271"/>
              <a:gd name="T4" fmla="+- 0 18463 18451"/>
              <a:gd name="T5" fmla="*/ T4 w 2107"/>
              <a:gd name="T6" fmla="+- 0 2055 1921"/>
              <a:gd name="T7" fmla="*/ 2055 h 271"/>
              <a:gd name="T8" fmla="+- 0 18467 18451"/>
              <a:gd name="T9" fmla="*/ T8 w 2107"/>
              <a:gd name="T10" fmla="+- 0 2065 1921"/>
              <a:gd name="T11" fmla="*/ 2065 h 271"/>
              <a:gd name="T12" fmla="+- 0 18488 18451"/>
              <a:gd name="T13" fmla="*/ T12 w 2107"/>
              <a:gd name="T14" fmla="+- 0 2042 1921"/>
              <a:gd name="T15" fmla="*/ 2042 h 271"/>
              <a:gd name="T16" fmla="+- 0 18517 18451"/>
              <a:gd name="T17" fmla="*/ T16 w 2107"/>
              <a:gd name="T18" fmla="+- 0 2011 1921"/>
              <a:gd name="T19" fmla="*/ 2011 h 271"/>
              <a:gd name="T20" fmla="+- 0 18559 18451"/>
              <a:gd name="T21" fmla="*/ T20 w 2107"/>
              <a:gd name="T22" fmla="+- 0 1972 1921"/>
              <a:gd name="T23" fmla="*/ 1972 h 271"/>
              <a:gd name="T24" fmla="+- 0 18600 18451"/>
              <a:gd name="T25" fmla="*/ T24 w 2107"/>
              <a:gd name="T26" fmla="+- 0 1958 1921"/>
              <a:gd name="T27" fmla="*/ 1958 h 271"/>
              <a:gd name="T28" fmla="+- 0 18715 18451"/>
              <a:gd name="T29" fmla="*/ T28 w 2107"/>
              <a:gd name="T30" fmla="+- 0 1919 1921"/>
              <a:gd name="T31" fmla="*/ 1919 h 271"/>
              <a:gd name="T32" fmla="+- 0 18868 18451"/>
              <a:gd name="T33" fmla="*/ T32 w 2107"/>
              <a:gd name="T34" fmla="+- 0 1919 1921"/>
              <a:gd name="T35" fmla="*/ 1919 h 271"/>
              <a:gd name="T36" fmla="+- 0 18987 18451"/>
              <a:gd name="T37" fmla="*/ T36 w 2107"/>
              <a:gd name="T38" fmla="+- 0 1926 1921"/>
              <a:gd name="T39" fmla="*/ 1926 h 271"/>
              <a:gd name="T40" fmla="+- 0 19174 18451"/>
              <a:gd name="T41" fmla="*/ T40 w 2107"/>
              <a:gd name="T42" fmla="+- 0 1937 1921"/>
              <a:gd name="T43" fmla="*/ 1937 h 271"/>
              <a:gd name="T44" fmla="+- 0 19361 18451"/>
              <a:gd name="T45" fmla="*/ T44 w 2107"/>
              <a:gd name="T46" fmla="+- 0 1971 1921"/>
              <a:gd name="T47" fmla="*/ 1971 h 271"/>
              <a:gd name="T48" fmla="+- 0 19545 18451"/>
              <a:gd name="T49" fmla="*/ T48 w 2107"/>
              <a:gd name="T50" fmla="+- 0 2000 1921"/>
              <a:gd name="T51" fmla="*/ 2000 h 271"/>
              <a:gd name="T52" fmla="+- 0 19674 18451"/>
              <a:gd name="T53" fmla="*/ T52 w 2107"/>
              <a:gd name="T54" fmla="+- 0 2021 1921"/>
              <a:gd name="T55" fmla="*/ 2021 h 271"/>
              <a:gd name="T56" fmla="+- 0 19802 18451"/>
              <a:gd name="T57" fmla="*/ T56 w 2107"/>
              <a:gd name="T58" fmla="+- 0 2051 1921"/>
              <a:gd name="T59" fmla="*/ 2051 h 271"/>
              <a:gd name="T60" fmla="+- 0 19932 18451"/>
              <a:gd name="T61" fmla="*/ T60 w 2107"/>
              <a:gd name="T62" fmla="+- 0 2065 1921"/>
              <a:gd name="T63" fmla="*/ 2065 h 271"/>
              <a:gd name="T64" fmla="+- 0 20037 18451"/>
              <a:gd name="T65" fmla="*/ T64 w 2107"/>
              <a:gd name="T66" fmla="+- 0 2077 1921"/>
              <a:gd name="T67" fmla="*/ 2077 h 271"/>
              <a:gd name="T68" fmla="+- 0 20139 18451"/>
              <a:gd name="T69" fmla="*/ T68 w 2107"/>
              <a:gd name="T70" fmla="+- 0 2075 1921"/>
              <a:gd name="T71" fmla="*/ 2075 h 271"/>
              <a:gd name="T72" fmla="+- 0 20245 18451"/>
              <a:gd name="T73" fmla="*/ T72 w 2107"/>
              <a:gd name="T74" fmla="+- 0 2079 1921"/>
              <a:gd name="T75" fmla="*/ 2079 h 271"/>
              <a:gd name="T76" fmla="+- 0 20327 18451"/>
              <a:gd name="T77" fmla="*/ T76 w 2107"/>
              <a:gd name="T78" fmla="+- 0 2082 1921"/>
              <a:gd name="T79" fmla="*/ 2082 h 271"/>
              <a:gd name="T80" fmla="+- 0 20408 18451"/>
              <a:gd name="T81" fmla="*/ T80 w 2107"/>
              <a:gd name="T82" fmla="+- 0 2099 1921"/>
              <a:gd name="T83" fmla="*/ 2099 h 271"/>
              <a:gd name="T84" fmla="+- 0 20490 18451"/>
              <a:gd name="T85" fmla="*/ T84 w 2107"/>
              <a:gd name="T86" fmla="+- 0 2079 1921"/>
              <a:gd name="T87" fmla="*/ 2079 h 271"/>
              <a:gd name="T88" fmla="+- 0 20510 18451"/>
              <a:gd name="T89" fmla="*/ T88 w 2107"/>
              <a:gd name="T90" fmla="+- 0 2074 1921"/>
              <a:gd name="T91" fmla="*/ 2074 h 271"/>
              <a:gd name="T92" fmla="+- 0 20530 18451"/>
              <a:gd name="T93" fmla="*/ T92 w 2107"/>
              <a:gd name="T94" fmla="+- 0 2066 1921"/>
              <a:gd name="T95" fmla="*/ 2066 h 271"/>
              <a:gd name="T96" fmla="+- 0 20550 18451"/>
              <a:gd name="T97" fmla="*/ T96 w 2107"/>
              <a:gd name="T98" fmla="+- 0 2061 1921"/>
              <a:gd name="T99" fmla="*/ 2061 h 271"/>
              <a:gd name="T100" fmla="+- 0 20547 18451"/>
              <a:gd name="T101" fmla="*/ T100 w 2107"/>
              <a:gd name="T102" fmla="+- 0 2061 1921"/>
              <a:gd name="T103" fmla="*/ 2061 h 271"/>
              <a:gd name="T104" fmla="+- 0 20381 18451"/>
              <a:gd name="T105" fmla="*/ T104 w 2107"/>
              <a:gd name="T106" fmla="+- 0 2048 1921"/>
              <a:gd name="T107" fmla="*/ 2048 h 271"/>
              <a:gd name="T108" fmla="+- 0 20371 18451"/>
              <a:gd name="T109" fmla="*/ T108 w 2107"/>
              <a:gd name="T110" fmla="+- 0 2047 1921"/>
              <a:gd name="T111" fmla="*/ 2047 h 271"/>
              <a:gd name="T112" fmla="+- 0 20140 18451"/>
              <a:gd name="T113" fmla="*/ T112 w 2107"/>
              <a:gd name="T114" fmla="+- 0 2031 1921"/>
              <a:gd name="T115" fmla="*/ 2031 h 271"/>
              <a:gd name="T116" fmla="+- 0 19910 18451"/>
              <a:gd name="T117" fmla="*/ T116 w 2107"/>
              <a:gd name="T118" fmla="+- 0 2022 1921"/>
              <a:gd name="T119" fmla="*/ 2022 h 271"/>
              <a:gd name="T120" fmla="+- 0 19679 18451"/>
              <a:gd name="T121" fmla="*/ T120 w 2107"/>
              <a:gd name="T122" fmla="+- 0 2014 1921"/>
              <a:gd name="T123" fmla="*/ 2014 h 271"/>
              <a:gd name="T124" fmla="+- 0 19491 18451"/>
              <a:gd name="T125" fmla="*/ T124 w 2107"/>
              <a:gd name="T126" fmla="+- 0 2007 1921"/>
              <a:gd name="T127" fmla="*/ 2007 h 271"/>
              <a:gd name="T128" fmla="+- 0 19301 18451"/>
              <a:gd name="T129" fmla="*/ T128 w 2107"/>
              <a:gd name="T130" fmla="+- 0 1995 1921"/>
              <a:gd name="T131" fmla="*/ 1995 h 271"/>
              <a:gd name="T132" fmla="+- 0 19113 18451"/>
              <a:gd name="T133" fmla="*/ T132 w 2107"/>
              <a:gd name="T134" fmla="+- 0 2000 1921"/>
              <a:gd name="T135" fmla="*/ 2000 h 271"/>
              <a:gd name="T136" fmla="+- 0 19028 18451"/>
              <a:gd name="T137" fmla="*/ T136 w 2107"/>
              <a:gd name="T138" fmla="+- 0 2002 1921"/>
              <a:gd name="T139" fmla="*/ 2002 h 271"/>
              <a:gd name="T140" fmla="+- 0 18944 18451"/>
              <a:gd name="T141" fmla="*/ T140 w 2107"/>
              <a:gd name="T142" fmla="+- 0 2006 1921"/>
              <a:gd name="T143" fmla="*/ 2006 h 271"/>
              <a:gd name="T144" fmla="+- 0 18860 18451"/>
              <a:gd name="T145" fmla="*/ T144 w 2107"/>
              <a:gd name="T146" fmla="+- 0 2019 1921"/>
              <a:gd name="T147" fmla="*/ 2019 h 271"/>
              <a:gd name="T148" fmla="+- 0 18853 18451"/>
              <a:gd name="T149" fmla="*/ T148 w 2107"/>
              <a:gd name="T150" fmla="+- 0 2021 1921"/>
              <a:gd name="T151" fmla="*/ 2021 h 271"/>
              <a:gd name="T152" fmla="+- 0 18845 18451"/>
              <a:gd name="T153" fmla="*/ T152 w 2107"/>
              <a:gd name="T154" fmla="+- 0 2022 1921"/>
              <a:gd name="T155" fmla="*/ 2022 h 271"/>
              <a:gd name="T156" fmla="+- 0 18838 18451"/>
              <a:gd name="T157" fmla="*/ T156 w 2107"/>
              <a:gd name="T158" fmla="+- 0 2024 1921"/>
              <a:gd name="T159" fmla="*/ 2024 h 271"/>
              <a:gd name="T160" fmla="+- 0 18833 18451"/>
              <a:gd name="T161" fmla="*/ T160 w 2107"/>
              <a:gd name="T162" fmla="+- 0 2071 1921"/>
              <a:gd name="T163" fmla="*/ 2071 h 271"/>
              <a:gd name="T164" fmla="+- 0 18745 18451"/>
              <a:gd name="T165" fmla="*/ T164 w 2107"/>
              <a:gd name="T166" fmla="+- 0 2067 1921"/>
              <a:gd name="T167" fmla="*/ 2067 h 271"/>
              <a:gd name="T168" fmla="+- 0 18883 18451"/>
              <a:gd name="T169" fmla="*/ T168 w 2107"/>
              <a:gd name="T170" fmla="+- 0 2103 1921"/>
              <a:gd name="T171" fmla="*/ 2103 h 271"/>
              <a:gd name="T172" fmla="+- 0 19106 18451"/>
              <a:gd name="T173" fmla="*/ T172 w 2107"/>
              <a:gd name="T174" fmla="+- 0 2162 1921"/>
              <a:gd name="T175" fmla="*/ 2162 h 271"/>
              <a:gd name="T176" fmla="+- 0 19361 18451"/>
              <a:gd name="T177" fmla="*/ T176 w 2107"/>
              <a:gd name="T178" fmla="+- 0 2158 1921"/>
              <a:gd name="T179" fmla="*/ 2158 h 271"/>
              <a:gd name="T180" fmla="+- 0 19590 18451"/>
              <a:gd name="T181" fmla="*/ T180 w 2107"/>
              <a:gd name="T182" fmla="+- 0 2168 1921"/>
              <a:gd name="T183" fmla="*/ 2168 h 271"/>
              <a:gd name="T184" fmla="+- 0 19741 18451"/>
              <a:gd name="T185" fmla="*/ T184 w 2107"/>
              <a:gd name="T186" fmla="+- 0 2174 1921"/>
              <a:gd name="T187" fmla="*/ 2174 h 271"/>
              <a:gd name="T188" fmla="+- 0 19893 18451"/>
              <a:gd name="T189" fmla="*/ T188 w 2107"/>
              <a:gd name="T190" fmla="+- 0 2192 1921"/>
              <a:gd name="T191" fmla="*/ 2192 h 271"/>
              <a:gd name="T192" fmla="+- 0 20044 18451"/>
              <a:gd name="T193" fmla="*/ T192 w 2107"/>
              <a:gd name="T194" fmla="+- 0 2186 1921"/>
              <a:gd name="T195" fmla="*/ 2186 h 271"/>
              <a:gd name="T196" fmla="+- 0 20116 18451"/>
              <a:gd name="T197" fmla="*/ T196 w 2107"/>
              <a:gd name="T198" fmla="+- 0 2183 1921"/>
              <a:gd name="T199" fmla="*/ 2183 h 271"/>
              <a:gd name="T200" fmla="+- 0 20183 18451"/>
              <a:gd name="T201" fmla="*/ T200 w 2107"/>
              <a:gd name="T202" fmla="+- 0 2172 1921"/>
              <a:gd name="T203" fmla="*/ 2172 h 271"/>
              <a:gd name="T204" fmla="+- 0 20252 18451"/>
              <a:gd name="T205" fmla="*/ T204 w 2107"/>
              <a:gd name="T206" fmla="+- 0 2159 1921"/>
              <a:gd name="T207" fmla="*/ 2159 h 2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2107" h="271" extrusionOk="0">
                <a:moveTo>
                  <a:pt x="22" y="163"/>
                </a:moveTo>
                <a:cubicBezTo>
                  <a:pt x="12" y="134"/>
                  <a:pt x="16" y="144"/>
                  <a:pt x="37" y="121"/>
                </a:cubicBezTo>
                <a:cubicBezTo>
                  <a:pt x="66" y="90"/>
                  <a:pt x="108" y="51"/>
                  <a:pt x="149" y="37"/>
                </a:cubicBezTo>
                <a:cubicBezTo>
                  <a:pt x="264" y="-2"/>
                  <a:pt x="417" y="-2"/>
                  <a:pt x="536" y="5"/>
                </a:cubicBezTo>
                <a:cubicBezTo>
                  <a:pt x="723" y="16"/>
                  <a:pt x="910" y="50"/>
                  <a:pt x="1094" y="79"/>
                </a:cubicBezTo>
                <a:cubicBezTo>
                  <a:pt x="1223" y="100"/>
                  <a:pt x="1351" y="130"/>
                  <a:pt x="1481" y="144"/>
                </a:cubicBezTo>
                <a:cubicBezTo>
                  <a:pt x="1586" y="156"/>
                  <a:pt x="1688" y="154"/>
                  <a:pt x="1794" y="158"/>
                </a:cubicBezTo>
                <a:cubicBezTo>
                  <a:pt x="1876" y="161"/>
                  <a:pt x="1957" y="178"/>
                  <a:pt x="2039" y="158"/>
                </a:cubicBezTo>
                <a:cubicBezTo>
                  <a:pt x="2059" y="153"/>
                  <a:pt x="2079" y="145"/>
                  <a:pt x="2099" y="140"/>
                </a:cubicBezTo>
                <a:cubicBezTo>
                  <a:pt x="2096" y="140"/>
                  <a:pt x="1930" y="127"/>
                  <a:pt x="1920" y="126"/>
                </a:cubicBezTo>
                <a:cubicBezTo>
                  <a:pt x="1689" y="110"/>
                  <a:pt x="1459" y="101"/>
                  <a:pt x="1228" y="93"/>
                </a:cubicBezTo>
                <a:cubicBezTo>
                  <a:pt x="1040" y="86"/>
                  <a:pt x="850" y="74"/>
                  <a:pt x="662" y="79"/>
                </a:cubicBezTo>
                <a:cubicBezTo>
                  <a:pt x="577" y="81"/>
                  <a:pt x="493" y="85"/>
                  <a:pt x="409" y="98"/>
                </a:cubicBezTo>
                <a:cubicBezTo>
                  <a:pt x="402" y="100"/>
                  <a:pt x="394" y="101"/>
                  <a:pt x="387" y="103"/>
                </a:cubicBezTo>
                <a:cubicBezTo>
                  <a:pt x="382" y="150"/>
                  <a:pt x="294" y="146"/>
                  <a:pt x="432" y="182"/>
                </a:cubicBezTo>
                <a:cubicBezTo>
                  <a:pt x="655" y="241"/>
                  <a:pt x="910" y="237"/>
                  <a:pt x="1139" y="247"/>
                </a:cubicBezTo>
                <a:cubicBezTo>
                  <a:pt x="1290" y="253"/>
                  <a:pt x="1442" y="271"/>
                  <a:pt x="1593" y="265"/>
                </a:cubicBezTo>
                <a:cubicBezTo>
                  <a:pt x="1665" y="262"/>
                  <a:pt x="1732" y="251"/>
                  <a:pt x="1801" y="238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31000" y="927100"/>
            <a:ext cx="493713" cy="85725"/>
          </a:xfrm>
          <a:custGeom>
            <a:avLst/>
            <a:gdLst>
              <a:gd name="T0" fmla="+- 0 18927 18697"/>
              <a:gd name="T1" fmla="*/ T0 w 1370"/>
              <a:gd name="T2" fmla="+- 0 2624 2577"/>
              <a:gd name="T3" fmla="*/ 2624 h 238"/>
              <a:gd name="T4" fmla="+- 0 18911 18697"/>
              <a:gd name="T5" fmla="*/ T4 w 1370"/>
              <a:gd name="T6" fmla="+- 0 2622 2577"/>
              <a:gd name="T7" fmla="*/ 2622 h 238"/>
              <a:gd name="T8" fmla="+- 0 18882 18697"/>
              <a:gd name="T9" fmla="*/ T8 w 1370"/>
              <a:gd name="T10" fmla="+- 0 2623 2577"/>
              <a:gd name="T11" fmla="*/ 2623 h 238"/>
              <a:gd name="T12" fmla="+- 0 18868 18697"/>
              <a:gd name="T13" fmla="*/ T12 w 1370"/>
              <a:gd name="T14" fmla="+- 0 2619 2577"/>
              <a:gd name="T15" fmla="*/ 2619 h 238"/>
              <a:gd name="T16" fmla="+- 0 18828 18697"/>
              <a:gd name="T17" fmla="*/ T16 w 1370"/>
              <a:gd name="T18" fmla="+- 0 2607 2577"/>
              <a:gd name="T19" fmla="*/ 2607 h 238"/>
              <a:gd name="T20" fmla="+- 0 18835 18697"/>
              <a:gd name="T21" fmla="*/ T20 w 1370"/>
              <a:gd name="T22" fmla="+- 0 2599 2577"/>
              <a:gd name="T23" fmla="*/ 2599 h 238"/>
              <a:gd name="T24" fmla="+- 0 18905 18697"/>
              <a:gd name="T25" fmla="*/ T24 w 1370"/>
              <a:gd name="T26" fmla="+- 0 2591 2577"/>
              <a:gd name="T27" fmla="*/ 2591 h 238"/>
              <a:gd name="T28" fmla="+- 0 19108 18697"/>
              <a:gd name="T29" fmla="*/ T28 w 1370"/>
              <a:gd name="T30" fmla="+- 0 2567 2577"/>
              <a:gd name="T31" fmla="*/ 2567 h 238"/>
              <a:gd name="T32" fmla="+- 0 19320 18697"/>
              <a:gd name="T33" fmla="*/ T32 w 1370"/>
              <a:gd name="T34" fmla="+- 0 2575 2577"/>
              <a:gd name="T35" fmla="*/ 2575 h 238"/>
              <a:gd name="T36" fmla="+- 0 19523 18697"/>
              <a:gd name="T37" fmla="*/ T36 w 1370"/>
              <a:gd name="T38" fmla="+- 0 2582 2577"/>
              <a:gd name="T39" fmla="*/ 2582 h 238"/>
              <a:gd name="T40" fmla="+- 0 19688 18697"/>
              <a:gd name="T41" fmla="*/ T40 w 1370"/>
              <a:gd name="T42" fmla="+- 0 2588 2577"/>
              <a:gd name="T43" fmla="*/ 2588 h 238"/>
              <a:gd name="T44" fmla="+- 0 19850 18697"/>
              <a:gd name="T45" fmla="*/ T44 w 1370"/>
              <a:gd name="T46" fmla="+- 0 2614 2577"/>
              <a:gd name="T47" fmla="*/ 2614 h 238"/>
              <a:gd name="T48" fmla="+- 0 20014 18697"/>
              <a:gd name="T49" fmla="*/ T48 w 1370"/>
              <a:gd name="T50" fmla="+- 0 2624 2577"/>
              <a:gd name="T51" fmla="*/ 2624 h 238"/>
              <a:gd name="T52" fmla="+- 0 20039 18697"/>
              <a:gd name="T53" fmla="*/ T52 w 1370"/>
              <a:gd name="T54" fmla="+- 0 2624 2577"/>
              <a:gd name="T55" fmla="*/ 2624 h 238"/>
              <a:gd name="T56" fmla="+- 0 20044 18697"/>
              <a:gd name="T57" fmla="*/ T56 w 1370"/>
              <a:gd name="T58" fmla="+- 0 2624 2577"/>
              <a:gd name="T59" fmla="*/ 2624 h 238"/>
              <a:gd name="T60" fmla="+- 0 20059 18697"/>
              <a:gd name="T61" fmla="*/ T60 w 1370"/>
              <a:gd name="T62" fmla="+- 0 2624 2577"/>
              <a:gd name="T63" fmla="*/ 2624 h 238"/>
              <a:gd name="T64" fmla="+- 0 19979 18697"/>
              <a:gd name="T65" fmla="*/ T64 w 1370"/>
              <a:gd name="T66" fmla="+- 0 2645 2577"/>
              <a:gd name="T67" fmla="*/ 2645 h 238"/>
              <a:gd name="T68" fmla="+- 0 19774 18697"/>
              <a:gd name="T69" fmla="*/ T68 w 1370"/>
              <a:gd name="T70" fmla="+- 0 2664 2577"/>
              <a:gd name="T71" fmla="*/ 2664 h 238"/>
              <a:gd name="T72" fmla="+- 0 19672 18697"/>
              <a:gd name="T73" fmla="*/ T72 w 1370"/>
              <a:gd name="T74" fmla="+- 0 2675 2577"/>
              <a:gd name="T75" fmla="*/ 2675 h 238"/>
              <a:gd name="T76" fmla="+- 0 19401 18697"/>
              <a:gd name="T77" fmla="*/ T76 w 1370"/>
              <a:gd name="T78" fmla="+- 0 2703 2577"/>
              <a:gd name="T79" fmla="*/ 2703 h 238"/>
              <a:gd name="T80" fmla="+- 0 19131 18697"/>
              <a:gd name="T81" fmla="*/ T80 w 1370"/>
              <a:gd name="T82" fmla="+- 0 2739 2577"/>
              <a:gd name="T83" fmla="*/ 2739 h 238"/>
              <a:gd name="T84" fmla="+- 0 18860 18697"/>
              <a:gd name="T85" fmla="*/ T84 w 1370"/>
              <a:gd name="T86" fmla="+- 0 2773 2577"/>
              <a:gd name="T87" fmla="*/ 2773 h 238"/>
              <a:gd name="T88" fmla="+- 0 18813 18697"/>
              <a:gd name="T89" fmla="*/ T88 w 1370"/>
              <a:gd name="T90" fmla="+- 0 2779 2577"/>
              <a:gd name="T91" fmla="*/ 2779 h 238"/>
              <a:gd name="T92" fmla="+- 0 18735 18697"/>
              <a:gd name="T93" fmla="*/ T92 w 1370"/>
              <a:gd name="T94" fmla="+- 0 2772 2577"/>
              <a:gd name="T95" fmla="*/ 2772 h 238"/>
              <a:gd name="T96" fmla="+- 0 18697 18697"/>
              <a:gd name="T97" fmla="*/ T96 w 1370"/>
              <a:gd name="T98" fmla="+- 0 2805 2577"/>
              <a:gd name="T99" fmla="*/ 2805 h 238"/>
              <a:gd name="T100" fmla="+- 0 18699 18697"/>
              <a:gd name="T101" fmla="*/ T100 w 1370"/>
              <a:gd name="T102" fmla="+- 0 2808 2577"/>
              <a:gd name="T103" fmla="*/ 2808 h 238"/>
              <a:gd name="T104" fmla="+- 0 18702 18697"/>
              <a:gd name="T105" fmla="*/ T104 w 1370"/>
              <a:gd name="T106" fmla="+- 0 2811 2577"/>
              <a:gd name="T107" fmla="*/ 2811 h 238"/>
              <a:gd name="T108" fmla="+- 0 18704 18697"/>
              <a:gd name="T109" fmla="*/ T108 w 1370"/>
              <a:gd name="T110" fmla="+- 0 2814 2577"/>
              <a:gd name="T111" fmla="*/ 2814 h 23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1370" h="238" extrusionOk="0">
                <a:moveTo>
                  <a:pt x="230" y="47"/>
                </a:moveTo>
                <a:cubicBezTo>
                  <a:pt x="214" y="45"/>
                  <a:pt x="185" y="46"/>
                  <a:pt x="171" y="42"/>
                </a:cubicBezTo>
                <a:cubicBezTo>
                  <a:pt x="131" y="30"/>
                  <a:pt x="138" y="22"/>
                  <a:pt x="208" y="14"/>
                </a:cubicBezTo>
                <a:cubicBezTo>
                  <a:pt x="411" y="-10"/>
                  <a:pt x="623" y="-2"/>
                  <a:pt x="826" y="5"/>
                </a:cubicBezTo>
                <a:cubicBezTo>
                  <a:pt x="991" y="11"/>
                  <a:pt x="1153" y="37"/>
                  <a:pt x="1317" y="47"/>
                </a:cubicBezTo>
                <a:cubicBezTo>
                  <a:pt x="1342" y="47"/>
                  <a:pt x="1347" y="47"/>
                  <a:pt x="1362" y="47"/>
                </a:cubicBezTo>
                <a:cubicBezTo>
                  <a:pt x="1282" y="68"/>
                  <a:pt x="1077" y="87"/>
                  <a:pt x="975" y="98"/>
                </a:cubicBezTo>
                <a:cubicBezTo>
                  <a:pt x="704" y="126"/>
                  <a:pt x="434" y="162"/>
                  <a:pt x="163" y="196"/>
                </a:cubicBezTo>
                <a:cubicBezTo>
                  <a:pt x="116" y="202"/>
                  <a:pt x="38" y="195"/>
                  <a:pt x="0" y="228"/>
                </a:cubicBezTo>
                <a:cubicBezTo>
                  <a:pt x="2" y="231"/>
                  <a:pt x="5" y="234"/>
                  <a:pt x="7" y="237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86650" y="1352550"/>
            <a:ext cx="1331913" cy="77788"/>
          </a:xfrm>
          <a:custGeom>
            <a:avLst/>
            <a:gdLst>
              <a:gd name="T0" fmla="+- 0 20795 20795"/>
              <a:gd name="T1" fmla="*/ T0 w 3701"/>
              <a:gd name="T2" fmla="+- 0 3801 3759"/>
              <a:gd name="T3" fmla="*/ 3801 h 215"/>
              <a:gd name="T4" fmla="+- 0 20813 20795"/>
              <a:gd name="T5" fmla="*/ T4 w 3701"/>
              <a:gd name="T6" fmla="+- 0 3798 3759"/>
              <a:gd name="T7" fmla="*/ 3798 h 215"/>
              <a:gd name="T8" fmla="+- 0 20800 20795"/>
              <a:gd name="T9" fmla="*/ T8 w 3701"/>
              <a:gd name="T10" fmla="+- 0 3805 3759"/>
              <a:gd name="T11" fmla="*/ 3805 h 215"/>
              <a:gd name="T12" fmla="+- 0 20818 20795"/>
              <a:gd name="T13" fmla="*/ T12 w 3701"/>
              <a:gd name="T14" fmla="+- 0 3801 3759"/>
              <a:gd name="T15" fmla="*/ 3801 h 215"/>
              <a:gd name="T16" fmla="+- 0 20987 20795"/>
              <a:gd name="T17" fmla="*/ T16 w 3701"/>
              <a:gd name="T18" fmla="+- 0 3768 3759"/>
              <a:gd name="T19" fmla="*/ 3768 h 215"/>
              <a:gd name="T20" fmla="+- 0 21116 20795"/>
              <a:gd name="T21" fmla="*/ T20 w 3701"/>
              <a:gd name="T22" fmla="+- 0 3766 3759"/>
              <a:gd name="T23" fmla="*/ 3766 h 215"/>
              <a:gd name="T24" fmla="+- 0 21294 20795"/>
              <a:gd name="T25" fmla="*/ T24 w 3701"/>
              <a:gd name="T26" fmla="+- 0 3773 3759"/>
              <a:gd name="T27" fmla="*/ 3773 h 215"/>
              <a:gd name="T28" fmla="+- 0 21545 20795"/>
              <a:gd name="T29" fmla="*/ T28 w 3701"/>
              <a:gd name="T30" fmla="+- 0 3784 3759"/>
              <a:gd name="T31" fmla="*/ 3784 h 215"/>
              <a:gd name="T32" fmla="+- 0 21790 20795"/>
              <a:gd name="T33" fmla="*/ T32 w 3701"/>
              <a:gd name="T34" fmla="+- 0 3813 3759"/>
              <a:gd name="T35" fmla="*/ 3813 h 215"/>
              <a:gd name="T36" fmla="+- 0 22039 20795"/>
              <a:gd name="T37" fmla="*/ T36 w 3701"/>
              <a:gd name="T38" fmla="+- 0 3838 3759"/>
              <a:gd name="T39" fmla="*/ 3838 h 215"/>
              <a:gd name="T40" fmla="+- 0 22292 20795"/>
              <a:gd name="T41" fmla="*/ T40 w 3701"/>
              <a:gd name="T42" fmla="+- 0 3863 3759"/>
              <a:gd name="T43" fmla="*/ 3863 h 215"/>
              <a:gd name="T44" fmla="+- 0 22545 20795"/>
              <a:gd name="T45" fmla="*/ T44 w 3701"/>
              <a:gd name="T46" fmla="+- 0 3882 3759"/>
              <a:gd name="T47" fmla="*/ 3882 h 215"/>
              <a:gd name="T48" fmla="+- 0 22798 20795"/>
              <a:gd name="T49" fmla="*/ T48 w 3701"/>
              <a:gd name="T50" fmla="+- 0 3908 3759"/>
              <a:gd name="T51" fmla="*/ 3908 h 215"/>
              <a:gd name="T52" fmla="+- 0 22950 20795"/>
              <a:gd name="T53" fmla="*/ T52 w 3701"/>
              <a:gd name="T54" fmla="+- 0 3924 3759"/>
              <a:gd name="T55" fmla="*/ 3924 h 215"/>
              <a:gd name="T56" fmla="+- 0 23100 20795"/>
              <a:gd name="T57" fmla="*/ T56 w 3701"/>
              <a:gd name="T58" fmla="+- 0 3937 3759"/>
              <a:gd name="T59" fmla="*/ 3937 h 215"/>
              <a:gd name="T60" fmla="+- 0 23252 20795"/>
              <a:gd name="T61" fmla="*/ T60 w 3701"/>
              <a:gd name="T62" fmla="+- 0 3954 3759"/>
              <a:gd name="T63" fmla="*/ 3954 h 215"/>
              <a:gd name="T64" fmla="+- 0 23383 20795"/>
              <a:gd name="T65" fmla="*/ T64 w 3701"/>
              <a:gd name="T66" fmla="+- 0 3968 3759"/>
              <a:gd name="T67" fmla="*/ 3968 h 215"/>
              <a:gd name="T68" fmla="+- 0 23514 20795"/>
              <a:gd name="T69" fmla="*/ T68 w 3701"/>
              <a:gd name="T70" fmla="+- 0 3972 3759"/>
              <a:gd name="T71" fmla="*/ 3972 h 215"/>
              <a:gd name="T72" fmla="+- 0 23646 20795"/>
              <a:gd name="T73" fmla="*/ T72 w 3701"/>
              <a:gd name="T74" fmla="+- 0 3973 3759"/>
              <a:gd name="T75" fmla="*/ 3973 h 215"/>
              <a:gd name="T76" fmla="+- 0 23749 20795"/>
              <a:gd name="T77" fmla="*/ T76 w 3701"/>
              <a:gd name="T78" fmla="+- 0 3974 3759"/>
              <a:gd name="T79" fmla="*/ 3974 h 215"/>
              <a:gd name="T80" fmla="+- 0 23849 20795"/>
              <a:gd name="T81" fmla="*/ T80 w 3701"/>
              <a:gd name="T82" fmla="+- 0 3966 3759"/>
              <a:gd name="T83" fmla="*/ 3966 h 215"/>
              <a:gd name="T84" fmla="+- 0 23951 20795"/>
              <a:gd name="T85" fmla="*/ T84 w 3701"/>
              <a:gd name="T86" fmla="+- 0 3954 3759"/>
              <a:gd name="T87" fmla="*/ 3954 h 215"/>
              <a:gd name="T88" fmla="+- 0 24071 20795"/>
              <a:gd name="T89" fmla="*/ T88 w 3701"/>
              <a:gd name="T90" fmla="+- 0 3940 3759"/>
              <a:gd name="T91" fmla="*/ 3940 h 215"/>
              <a:gd name="T92" fmla="+- 0 24189 20795"/>
              <a:gd name="T93" fmla="*/ T92 w 3701"/>
              <a:gd name="T94" fmla="+- 0 3925 3759"/>
              <a:gd name="T95" fmla="*/ 3925 h 215"/>
              <a:gd name="T96" fmla="+- 0 24309 20795"/>
              <a:gd name="T97" fmla="*/ T96 w 3701"/>
              <a:gd name="T98" fmla="+- 0 3917 3759"/>
              <a:gd name="T99" fmla="*/ 3917 h 215"/>
              <a:gd name="T100" fmla="+- 0 24371 20795"/>
              <a:gd name="T101" fmla="*/ T100 w 3701"/>
              <a:gd name="T102" fmla="+- 0 3913 3759"/>
              <a:gd name="T103" fmla="*/ 3913 h 215"/>
              <a:gd name="T104" fmla="+- 0 24433 20795"/>
              <a:gd name="T105" fmla="*/ T104 w 3701"/>
              <a:gd name="T106" fmla="+- 0 3909 3759"/>
              <a:gd name="T107" fmla="*/ 3909 h 215"/>
              <a:gd name="T108" fmla="+- 0 24495 20795"/>
              <a:gd name="T109" fmla="*/ T108 w 3701"/>
              <a:gd name="T110" fmla="+- 0 3903 3759"/>
              <a:gd name="T111" fmla="*/ 3903 h 2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3701" h="215" extrusionOk="0">
                <a:moveTo>
                  <a:pt x="0" y="42"/>
                </a:moveTo>
                <a:cubicBezTo>
                  <a:pt x="18" y="39"/>
                  <a:pt x="5" y="46"/>
                  <a:pt x="23" y="42"/>
                </a:cubicBezTo>
                <a:cubicBezTo>
                  <a:pt x="192" y="9"/>
                  <a:pt x="321" y="7"/>
                  <a:pt x="499" y="14"/>
                </a:cubicBezTo>
                <a:cubicBezTo>
                  <a:pt x="750" y="25"/>
                  <a:pt x="995" y="54"/>
                  <a:pt x="1244" y="79"/>
                </a:cubicBezTo>
                <a:cubicBezTo>
                  <a:pt x="1497" y="104"/>
                  <a:pt x="1750" y="123"/>
                  <a:pt x="2003" y="149"/>
                </a:cubicBezTo>
                <a:cubicBezTo>
                  <a:pt x="2155" y="165"/>
                  <a:pt x="2305" y="178"/>
                  <a:pt x="2457" y="195"/>
                </a:cubicBezTo>
                <a:cubicBezTo>
                  <a:pt x="2588" y="209"/>
                  <a:pt x="2719" y="213"/>
                  <a:pt x="2851" y="214"/>
                </a:cubicBezTo>
                <a:cubicBezTo>
                  <a:pt x="2954" y="215"/>
                  <a:pt x="3054" y="207"/>
                  <a:pt x="3156" y="195"/>
                </a:cubicBezTo>
                <a:cubicBezTo>
                  <a:pt x="3276" y="181"/>
                  <a:pt x="3394" y="166"/>
                  <a:pt x="3514" y="158"/>
                </a:cubicBezTo>
                <a:cubicBezTo>
                  <a:pt x="3576" y="154"/>
                  <a:pt x="3638" y="150"/>
                  <a:pt x="3700" y="144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7800" y="2616200"/>
            <a:ext cx="714375" cy="22225"/>
          </a:xfrm>
          <a:custGeom>
            <a:avLst/>
            <a:gdLst>
              <a:gd name="T0" fmla="+- 0 21696 21659"/>
              <a:gd name="T1" fmla="*/ T0 w 1988"/>
              <a:gd name="T2" fmla="+- 0 7299 7266"/>
              <a:gd name="T3" fmla="*/ 7299 h 62"/>
              <a:gd name="T4" fmla="+- 0 21682 21659"/>
              <a:gd name="T5" fmla="*/ T4 w 1988"/>
              <a:gd name="T6" fmla="+- 0 7295 7266"/>
              <a:gd name="T7" fmla="*/ 7295 h 62"/>
              <a:gd name="T8" fmla="+- 0 21645 21659"/>
              <a:gd name="T9" fmla="*/ T8 w 1988"/>
              <a:gd name="T10" fmla="+- 0 7301 7266"/>
              <a:gd name="T11" fmla="*/ 7301 h 62"/>
              <a:gd name="T12" fmla="+- 0 21659 21659"/>
              <a:gd name="T13" fmla="*/ T12 w 1988"/>
              <a:gd name="T14" fmla="+- 0 7299 7266"/>
              <a:gd name="T15" fmla="*/ 7299 h 62"/>
              <a:gd name="T16" fmla="+- 0 21780 21659"/>
              <a:gd name="T17" fmla="*/ T16 w 1988"/>
              <a:gd name="T18" fmla="+- 0 7278 7266"/>
              <a:gd name="T19" fmla="*/ 7278 h 62"/>
              <a:gd name="T20" fmla="+- 0 21983 21659"/>
              <a:gd name="T21" fmla="*/ T20 w 1988"/>
              <a:gd name="T22" fmla="+- 0 7314 7266"/>
              <a:gd name="T23" fmla="*/ 7314 h 62"/>
              <a:gd name="T24" fmla="+- 0 22091 21659"/>
              <a:gd name="T25" fmla="*/ T24 w 1988"/>
              <a:gd name="T26" fmla="+- 0 7318 7266"/>
              <a:gd name="T27" fmla="*/ 7318 h 62"/>
              <a:gd name="T28" fmla="+- 0 22403 21659"/>
              <a:gd name="T29" fmla="*/ T28 w 1988"/>
              <a:gd name="T30" fmla="+- 0 7331 7266"/>
              <a:gd name="T31" fmla="*/ 7331 h 62"/>
              <a:gd name="T32" fmla="+- 0 22716 21659"/>
              <a:gd name="T33" fmla="*/ T32 w 1988"/>
              <a:gd name="T34" fmla="+- 0 7330 7266"/>
              <a:gd name="T35" fmla="*/ 7330 h 62"/>
              <a:gd name="T36" fmla="+- 0 23028 21659"/>
              <a:gd name="T37" fmla="*/ T36 w 1988"/>
              <a:gd name="T38" fmla="+- 0 7322 7266"/>
              <a:gd name="T39" fmla="*/ 7322 h 62"/>
              <a:gd name="T40" fmla="+- 0 23174 21659"/>
              <a:gd name="T41" fmla="*/ T40 w 1988"/>
              <a:gd name="T42" fmla="+- 0 7318 7266"/>
              <a:gd name="T43" fmla="*/ 7318 h 62"/>
              <a:gd name="T44" fmla="+- 0 23323 21659"/>
              <a:gd name="T45" fmla="*/ T44 w 1988"/>
              <a:gd name="T46" fmla="+- 0 7313 7266"/>
              <a:gd name="T47" fmla="*/ 7313 h 62"/>
              <a:gd name="T48" fmla="+- 0 23468 21659"/>
              <a:gd name="T49" fmla="*/ T48 w 1988"/>
              <a:gd name="T50" fmla="+- 0 7294 7266"/>
              <a:gd name="T51" fmla="*/ 7294 h 62"/>
              <a:gd name="T52" fmla="+- 0 23522 21659"/>
              <a:gd name="T53" fmla="*/ T52 w 1988"/>
              <a:gd name="T54" fmla="+- 0 7287 7266"/>
              <a:gd name="T55" fmla="*/ 7287 h 62"/>
              <a:gd name="T56" fmla="+- 0 23578 21659"/>
              <a:gd name="T57" fmla="*/ T56 w 1988"/>
              <a:gd name="T58" fmla="+- 0 7270 7266"/>
              <a:gd name="T59" fmla="*/ 7270 h 62"/>
              <a:gd name="T60" fmla="+- 0 23631 21659"/>
              <a:gd name="T61" fmla="*/ T60 w 1988"/>
              <a:gd name="T62" fmla="+- 0 7266 7266"/>
              <a:gd name="T63" fmla="*/ 7266 h 62"/>
              <a:gd name="T64" fmla="+- 0 23636 21659"/>
              <a:gd name="T65" fmla="*/ T64 w 1988"/>
              <a:gd name="T66" fmla="+- 0 7268 7266"/>
              <a:gd name="T67" fmla="*/ 7268 h 62"/>
              <a:gd name="T68" fmla="+- 0 23641 21659"/>
              <a:gd name="T69" fmla="*/ T68 w 1988"/>
              <a:gd name="T70" fmla="+- 0 7269 7266"/>
              <a:gd name="T71" fmla="*/ 7269 h 62"/>
              <a:gd name="T72" fmla="+- 0 23646 21659"/>
              <a:gd name="T73" fmla="*/ T72 w 1988"/>
              <a:gd name="T74" fmla="+- 0 7271 7266"/>
              <a:gd name="T75" fmla="*/ 7271 h 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988" h="62" extrusionOk="0">
                <a:moveTo>
                  <a:pt x="37" y="33"/>
                </a:moveTo>
                <a:cubicBezTo>
                  <a:pt x="23" y="29"/>
                  <a:pt x="-14" y="35"/>
                  <a:pt x="0" y="33"/>
                </a:cubicBezTo>
                <a:cubicBezTo>
                  <a:pt x="121" y="12"/>
                  <a:pt x="324" y="48"/>
                  <a:pt x="432" y="52"/>
                </a:cubicBezTo>
                <a:cubicBezTo>
                  <a:pt x="744" y="65"/>
                  <a:pt x="1057" y="64"/>
                  <a:pt x="1369" y="56"/>
                </a:cubicBezTo>
                <a:cubicBezTo>
                  <a:pt x="1515" y="52"/>
                  <a:pt x="1664" y="47"/>
                  <a:pt x="1809" y="28"/>
                </a:cubicBezTo>
                <a:cubicBezTo>
                  <a:pt x="1863" y="21"/>
                  <a:pt x="1919" y="4"/>
                  <a:pt x="1972" y="0"/>
                </a:cubicBezTo>
                <a:cubicBezTo>
                  <a:pt x="1977" y="2"/>
                  <a:pt x="1982" y="3"/>
                  <a:pt x="1987" y="5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1763" y="2903538"/>
            <a:ext cx="682625" cy="25400"/>
          </a:xfrm>
          <a:custGeom>
            <a:avLst/>
            <a:gdLst>
              <a:gd name="T0" fmla="+- 0 21547 21532"/>
              <a:gd name="T1" fmla="*/ T0 w 1899"/>
              <a:gd name="T2" fmla="+- 0 8132 8067"/>
              <a:gd name="T3" fmla="*/ 8132 h 70"/>
              <a:gd name="T4" fmla="+- 0 21561 21532"/>
              <a:gd name="T5" fmla="*/ T4 w 1899"/>
              <a:gd name="T6" fmla="+- 0 8129 8067"/>
              <a:gd name="T7" fmla="*/ 8129 h 70"/>
              <a:gd name="T8" fmla="+- 0 21541 21532"/>
              <a:gd name="T9" fmla="*/ T8 w 1899"/>
              <a:gd name="T10" fmla="+- 0 8139 8067"/>
              <a:gd name="T11" fmla="*/ 8139 h 70"/>
              <a:gd name="T12" fmla="+- 0 21555 21532"/>
              <a:gd name="T13" fmla="*/ T12 w 1899"/>
              <a:gd name="T14" fmla="+- 0 8136 8067"/>
              <a:gd name="T15" fmla="*/ 8136 h 70"/>
              <a:gd name="T16" fmla="+- 0 21623 21532"/>
              <a:gd name="T17" fmla="*/ T16 w 1899"/>
              <a:gd name="T18" fmla="+- 0 8120 8067"/>
              <a:gd name="T19" fmla="*/ 8120 h 70"/>
              <a:gd name="T20" fmla="+- 0 21686 21532"/>
              <a:gd name="T21" fmla="*/ T20 w 1899"/>
              <a:gd name="T22" fmla="+- 0 8101 8067"/>
              <a:gd name="T23" fmla="*/ 8101 h 70"/>
              <a:gd name="T24" fmla="+- 0 21756 21532"/>
              <a:gd name="T25" fmla="*/ T24 w 1899"/>
              <a:gd name="T26" fmla="+- 0 8090 8067"/>
              <a:gd name="T27" fmla="*/ 8090 h 70"/>
              <a:gd name="T28" fmla="+- 0 21836 21532"/>
              <a:gd name="T29" fmla="*/ T28 w 1899"/>
              <a:gd name="T30" fmla="+- 0 8078 8067"/>
              <a:gd name="T31" fmla="*/ 8078 h 70"/>
              <a:gd name="T32" fmla="+- 0 21913 21532"/>
              <a:gd name="T33" fmla="*/ T32 w 1899"/>
              <a:gd name="T34" fmla="+- 0 8065 8067"/>
              <a:gd name="T35" fmla="*/ 8065 h 70"/>
              <a:gd name="T36" fmla="+- 0 21994 21532"/>
              <a:gd name="T37" fmla="*/ T36 w 1899"/>
              <a:gd name="T38" fmla="+- 0 8067 8067"/>
              <a:gd name="T39" fmla="*/ 8067 h 70"/>
              <a:gd name="T40" fmla="+- 0 22116 21532"/>
              <a:gd name="T41" fmla="*/ T40 w 1899"/>
              <a:gd name="T42" fmla="+- 0 8070 8067"/>
              <a:gd name="T43" fmla="*/ 8070 h 70"/>
              <a:gd name="T44" fmla="+- 0 22237 21532"/>
              <a:gd name="T45" fmla="*/ T44 w 1899"/>
              <a:gd name="T46" fmla="+- 0 8079 8067"/>
              <a:gd name="T47" fmla="*/ 8079 h 70"/>
              <a:gd name="T48" fmla="+- 0 22359 21532"/>
              <a:gd name="T49" fmla="*/ T48 w 1899"/>
              <a:gd name="T50" fmla="+- 0 8081 8067"/>
              <a:gd name="T51" fmla="*/ 8081 h 70"/>
              <a:gd name="T52" fmla="+- 0 22519 21532"/>
              <a:gd name="T53" fmla="*/ T52 w 1899"/>
              <a:gd name="T54" fmla="+- 0 8084 8067"/>
              <a:gd name="T55" fmla="*/ 8084 h 70"/>
              <a:gd name="T56" fmla="+- 0 22682 21532"/>
              <a:gd name="T57" fmla="*/ T56 w 1899"/>
              <a:gd name="T58" fmla="+- 0 8091 8067"/>
              <a:gd name="T59" fmla="*/ 8091 h 70"/>
              <a:gd name="T60" fmla="+- 0 22842 21532"/>
              <a:gd name="T61" fmla="*/ T60 w 1899"/>
              <a:gd name="T62" fmla="+- 0 8090 8067"/>
              <a:gd name="T63" fmla="*/ 8090 h 70"/>
              <a:gd name="T64" fmla="+- 0 22925 21532"/>
              <a:gd name="T65" fmla="*/ T64 w 1899"/>
              <a:gd name="T66" fmla="+- 0 8089 8067"/>
              <a:gd name="T67" fmla="*/ 8089 h 70"/>
              <a:gd name="T68" fmla="+- 0 23005 21532"/>
              <a:gd name="T69" fmla="*/ T68 w 1899"/>
              <a:gd name="T70" fmla="+- 0 8096 8067"/>
              <a:gd name="T71" fmla="*/ 8096 h 70"/>
              <a:gd name="T72" fmla="+- 0 23088 21532"/>
              <a:gd name="T73" fmla="*/ T72 w 1899"/>
              <a:gd name="T74" fmla="+- 0 8090 8067"/>
              <a:gd name="T75" fmla="*/ 8090 h 70"/>
              <a:gd name="T76" fmla="+- 0 23189 21532"/>
              <a:gd name="T77" fmla="*/ T76 w 1899"/>
              <a:gd name="T78" fmla="+- 0 8083 8067"/>
              <a:gd name="T79" fmla="*/ 8083 h 70"/>
              <a:gd name="T80" fmla="+- 0 23291 21532"/>
              <a:gd name="T81" fmla="*/ T80 w 1899"/>
              <a:gd name="T82" fmla="+- 0 8068 8067"/>
              <a:gd name="T83" fmla="*/ 8068 h 70"/>
              <a:gd name="T84" fmla="+- 0 23393 21532"/>
              <a:gd name="T85" fmla="*/ T84 w 1899"/>
              <a:gd name="T86" fmla="+- 0 8067 8067"/>
              <a:gd name="T87" fmla="*/ 8067 h 70"/>
              <a:gd name="T88" fmla="+- 0 23405 21532"/>
              <a:gd name="T89" fmla="*/ T88 w 1899"/>
              <a:gd name="T90" fmla="+- 0 8067 8067"/>
              <a:gd name="T91" fmla="*/ 8067 h 70"/>
              <a:gd name="T92" fmla="+- 0 23418 21532"/>
              <a:gd name="T93" fmla="*/ T92 w 1899"/>
              <a:gd name="T94" fmla="+- 0 8067 8067"/>
              <a:gd name="T95" fmla="*/ 8067 h 70"/>
              <a:gd name="T96" fmla="+- 0 23430 21532"/>
              <a:gd name="T97" fmla="*/ T96 w 1899"/>
              <a:gd name="T98" fmla="+- 0 8067 8067"/>
              <a:gd name="T99" fmla="*/ 8067 h 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899" h="70" extrusionOk="0">
                <a:moveTo>
                  <a:pt x="15" y="65"/>
                </a:moveTo>
                <a:cubicBezTo>
                  <a:pt x="29" y="62"/>
                  <a:pt x="9" y="72"/>
                  <a:pt x="23" y="69"/>
                </a:cubicBezTo>
                <a:cubicBezTo>
                  <a:pt x="91" y="53"/>
                  <a:pt x="154" y="34"/>
                  <a:pt x="224" y="23"/>
                </a:cubicBezTo>
                <a:cubicBezTo>
                  <a:pt x="304" y="11"/>
                  <a:pt x="381" y="-2"/>
                  <a:pt x="462" y="0"/>
                </a:cubicBezTo>
                <a:cubicBezTo>
                  <a:pt x="584" y="3"/>
                  <a:pt x="705" y="12"/>
                  <a:pt x="827" y="14"/>
                </a:cubicBezTo>
                <a:cubicBezTo>
                  <a:pt x="987" y="17"/>
                  <a:pt x="1150" y="24"/>
                  <a:pt x="1310" y="23"/>
                </a:cubicBezTo>
                <a:cubicBezTo>
                  <a:pt x="1393" y="22"/>
                  <a:pt x="1473" y="29"/>
                  <a:pt x="1556" y="23"/>
                </a:cubicBezTo>
                <a:cubicBezTo>
                  <a:pt x="1657" y="16"/>
                  <a:pt x="1759" y="1"/>
                  <a:pt x="1861" y="0"/>
                </a:cubicBezTo>
                <a:cubicBezTo>
                  <a:pt x="1873" y="0"/>
                  <a:pt x="1886" y="0"/>
                  <a:pt x="1898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14763" y="5616575"/>
            <a:ext cx="1220787" cy="76200"/>
          </a:xfrm>
          <a:custGeom>
            <a:avLst/>
            <a:gdLst>
              <a:gd name="T0" fmla="+- 0 10621 10598"/>
              <a:gd name="T1" fmla="*/ T0 w 3388"/>
              <a:gd name="T2" fmla="+- 0 15812 15603"/>
              <a:gd name="T3" fmla="*/ 15812 h 210"/>
              <a:gd name="T4" fmla="+- 0 10617 10598"/>
              <a:gd name="T5" fmla="*/ T4 w 3388"/>
              <a:gd name="T6" fmla="+- 0 15790 15603"/>
              <a:gd name="T7" fmla="*/ 15790 h 210"/>
              <a:gd name="T8" fmla="+- 0 10608 10598"/>
              <a:gd name="T9" fmla="*/ T8 w 3388"/>
              <a:gd name="T10" fmla="+- 0 15763 15603"/>
              <a:gd name="T11" fmla="*/ 15763 h 210"/>
              <a:gd name="T12" fmla="+- 0 10606 10598"/>
              <a:gd name="T13" fmla="*/ T12 w 3388"/>
              <a:gd name="T14" fmla="+- 0 15742 15603"/>
              <a:gd name="T15" fmla="*/ 15742 h 210"/>
              <a:gd name="T16" fmla="+- 0 10604 10598"/>
              <a:gd name="T17" fmla="*/ T16 w 3388"/>
              <a:gd name="T18" fmla="+- 0 15720 15603"/>
              <a:gd name="T19" fmla="*/ 15720 h 210"/>
              <a:gd name="T20" fmla="+- 0 10607 10598"/>
              <a:gd name="T21" fmla="*/ T20 w 3388"/>
              <a:gd name="T22" fmla="+- 0 15701 15603"/>
              <a:gd name="T23" fmla="*/ 15701 h 210"/>
              <a:gd name="T24" fmla="+- 0 10606 10598"/>
              <a:gd name="T25" fmla="*/ T24 w 3388"/>
              <a:gd name="T26" fmla="+- 0 15682 15603"/>
              <a:gd name="T27" fmla="*/ 15682 h 210"/>
              <a:gd name="T28" fmla="+- 0 10606 10598"/>
              <a:gd name="T29" fmla="*/ T28 w 3388"/>
              <a:gd name="T30" fmla="+- 0 15672 15603"/>
              <a:gd name="T31" fmla="*/ 15672 h 210"/>
              <a:gd name="T32" fmla="+- 0 10606 10598"/>
              <a:gd name="T33" fmla="*/ T32 w 3388"/>
              <a:gd name="T34" fmla="+- 0 15659 15603"/>
              <a:gd name="T35" fmla="*/ 15659 h 210"/>
              <a:gd name="T36" fmla="+- 0 10606 10598"/>
              <a:gd name="T37" fmla="*/ T36 w 3388"/>
              <a:gd name="T38" fmla="+- 0 15649 15603"/>
              <a:gd name="T39" fmla="*/ 15649 h 210"/>
              <a:gd name="T40" fmla="+- 0 10674 10598"/>
              <a:gd name="T41" fmla="*/ T40 w 3388"/>
              <a:gd name="T42" fmla="+- 0 15637 15603"/>
              <a:gd name="T43" fmla="*/ 15637 h 210"/>
              <a:gd name="T44" fmla="+- 0 10745 10598"/>
              <a:gd name="T45" fmla="*/ T44 w 3388"/>
              <a:gd name="T46" fmla="+- 0 15621 15603"/>
              <a:gd name="T47" fmla="*/ 15621 h 210"/>
              <a:gd name="T48" fmla="+- 0 10814 10598"/>
              <a:gd name="T49" fmla="*/ T48 w 3388"/>
              <a:gd name="T50" fmla="+- 0 15612 15603"/>
              <a:gd name="T51" fmla="*/ 15612 h 210"/>
              <a:gd name="T52" fmla="+- 0 10938 10598"/>
              <a:gd name="T53" fmla="*/ T52 w 3388"/>
              <a:gd name="T54" fmla="+- 0 15596 15603"/>
              <a:gd name="T55" fmla="*/ 15596 h 210"/>
              <a:gd name="T56" fmla="+- 0 11055 10598"/>
              <a:gd name="T57" fmla="*/ T56 w 3388"/>
              <a:gd name="T58" fmla="+- 0 15610 15603"/>
              <a:gd name="T59" fmla="*/ 15610 h 210"/>
              <a:gd name="T60" fmla="+- 0 11179 10598"/>
              <a:gd name="T61" fmla="*/ T60 w 3388"/>
              <a:gd name="T62" fmla="+- 0 15621 15603"/>
              <a:gd name="T63" fmla="*/ 15621 h 210"/>
              <a:gd name="T64" fmla="+- 0 11405 10598"/>
              <a:gd name="T65" fmla="*/ T64 w 3388"/>
              <a:gd name="T66" fmla="+- 0 15641 15603"/>
              <a:gd name="T67" fmla="*/ 15641 h 210"/>
              <a:gd name="T68" fmla="+- 0 11623 10598"/>
              <a:gd name="T69" fmla="*/ T68 w 3388"/>
              <a:gd name="T70" fmla="+- 0 15638 15603"/>
              <a:gd name="T71" fmla="*/ 15638 h 210"/>
              <a:gd name="T72" fmla="+- 0 11849 10598"/>
              <a:gd name="T73" fmla="*/ T72 w 3388"/>
              <a:gd name="T74" fmla="+- 0 15635 15603"/>
              <a:gd name="T75" fmla="*/ 15635 h 210"/>
              <a:gd name="T76" fmla="+- 0 12011 10598"/>
              <a:gd name="T77" fmla="*/ T76 w 3388"/>
              <a:gd name="T78" fmla="+- 0 15633 15603"/>
              <a:gd name="T79" fmla="*/ 15633 h 210"/>
              <a:gd name="T80" fmla="+- 0 12172 10598"/>
              <a:gd name="T81" fmla="*/ T80 w 3388"/>
              <a:gd name="T82" fmla="+- 0 15626 15603"/>
              <a:gd name="T83" fmla="*/ 15626 h 210"/>
              <a:gd name="T84" fmla="+- 0 12333 10598"/>
              <a:gd name="T85" fmla="*/ T84 w 3388"/>
              <a:gd name="T86" fmla="+- 0 15617 15603"/>
              <a:gd name="T87" fmla="*/ 15617 h 210"/>
              <a:gd name="T88" fmla="+- 0 12549 10598"/>
              <a:gd name="T89" fmla="*/ T88 w 3388"/>
              <a:gd name="T90" fmla="+- 0 15604 15603"/>
              <a:gd name="T91" fmla="*/ 15604 h 210"/>
              <a:gd name="T92" fmla="+- 0 12772 10598"/>
              <a:gd name="T93" fmla="*/ T92 w 3388"/>
              <a:gd name="T94" fmla="+- 0 15610 15603"/>
              <a:gd name="T95" fmla="*/ 15610 h 210"/>
              <a:gd name="T96" fmla="+- 0 12988 10598"/>
              <a:gd name="T97" fmla="*/ T96 w 3388"/>
              <a:gd name="T98" fmla="+- 0 15612 15603"/>
              <a:gd name="T99" fmla="*/ 15612 h 210"/>
              <a:gd name="T100" fmla="+- 0 13204 10598"/>
              <a:gd name="T101" fmla="*/ T100 w 3388"/>
              <a:gd name="T102" fmla="+- 0 15614 15603"/>
              <a:gd name="T103" fmla="*/ 15614 h 210"/>
              <a:gd name="T104" fmla="+- 0 13428 10598"/>
              <a:gd name="T105" fmla="*/ T104 w 3388"/>
              <a:gd name="T106" fmla="+- 0 15604 15603"/>
              <a:gd name="T107" fmla="*/ 15604 h 210"/>
              <a:gd name="T108" fmla="+- 0 13643 10598"/>
              <a:gd name="T109" fmla="*/ T108 w 3388"/>
              <a:gd name="T110" fmla="+- 0 15631 15603"/>
              <a:gd name="T111" fmla="*/ 15631 h 210"/>
              <a:gd name="T112" fmla="+- 0 13713 10598"/>
              <a:gd name="T113" fmla="*/ T112 w 3388"/>
              <a:gd name="T114" fmla="+- 0 15640 15603"/>
              <a:gd name="T115" fmla="*/ 15640 h 210"/>
              <a:gd name="T116" fmla="+- 0 13771 10598"/>
              <a:gd name="T117" fmla="*/ T116 w 3388"/>
              <a:gd name="T118" fmla="+- 0 15651 15603"/>
              <a:gd name="T119" fmla="*/ 15651 h 210"/>
              <a:gd name="T120" fmla="+- 0 13836 10598"/>
              <a:gd name="T121" fmla="*/ T120 w 3388"/>
              <a:gd name="T122" fmla="+- 0 15673 15603"/>
              <a:gd name="T123" fmla="*/ 15673 h 210"/>
              <a:gd name="T124" fmla="+- 0 13885 10598"/>
              <a:gd name="T125" fmla="*/ T124 w 3388"/>
              <a:gd name="T126" fmla="+- 0 15689 15603"/>
              <a:gd name="T127" fmla="*/ 15689 h 210"/>
              <a:gd name="T128" fmla="+- 0 13935 10598"/>
              <a:gd name="T129" fmla="*/ T128 w 3388"/>
              <a:gd name="T130" fmla="+- 0 15707 15603"/>
              <a:gd name="T131" fmla="*/ 15707 h 210"/>
              <a:gd name="T132" fmla="+- 0 13985 10598"/>
              <a:gd name="T133" fmla="*/ T132 w 3388"/>
              <a:gd name="T134" fmla="+- 0 15724 15603"/>
              <a:gd name="T135" fmla="*/ 15724 h 210"/>
              <a:gd name="T136" fmla="+- 0 13907 10598"/>
              <a:gd name="T137" fmla="*/ T136 w 3388"/>
              <a:gd name="T138" fmla="+- 0 15740 15603"/>
              <a:gd name="T139" fmla="*/ 15740 h 210"/>
              <a:gd name="T140" fmla="+- 0 13828 10598"/>
              <a:gd name="T141" fmla="*/ T140 w 3388"/>
              <a:gd name="T142" fmla="+- 0 15749 15603"/>
              <a:gd name="T143" fmla="*/ 15749 h 210"/>
              <a:gd name="T144" fmla="+- 0 13747 10598"/>
              <a:gd name="T145" fmla="*/ T144 w 3388"/>
              <a:gd name="T146" fmla="+- 0 15756 15603"/>
              <a:gd name="T147" fmla="*/ 15756 h 210"/>
              <a:gd name="T148" fmla="+- 0 13563 10598"/>
              <a:gd name="T149" fmla="*/ T148 w 3388"/>
              <a:gd name="T150" fmla="+- 0 15771 15603"/>
              <a:gd name="T151" fmla="*/ 15771 h 210"/>
              <a:gd name="T152" fmla="+- 0 13380 10598"/>
              <a:gd name="T153" fmla="*/ T152 w 3388"/>
              <a:gd name="T154" fmla="+- 0 15778 15603"/>
              <a:gd name="T155" fmla="*/ 15778 h 210"/>
              <a:gd name="T156" fmla="+- 0 13196 10598"/>
              <a:gd name="T157" fmla="*/ T156 w 3388"/>
              <a:gd name="T158" fmla="+- 0 15784 15603"/>
              <a:gd name="T159" fmla="*/ 15784 h 210"/>
              <a:gd name="T160" fmla="+- 0 13050 10598"/>
              <a:gd name="T161" fmla="*/ T160 w 3388"/>
              <a:gd name="T162" fmla="+- 0 15789 15603"/>
              <a:gd name="T163" fmla="*/ 15789 h 210"/>
              <a:gd name="T164" fmla="+- 0 12903 10598"/>
              <a:gd name="T165" fmla="*/ T164 w 3388"/>
              <a:gd name="T166" fmla="+- 0 15793 15603"/>
              <a:gd name="T167" fmla="*/ 15793 h 210"/>
              <a:gd name="T168" fmla="+- 0 12757 10598"/>
              <a:gd name="T169" fmla="*/ T168 w 3388"/>
              <a:gd name="T170" fmla="+- 0 15784 15603"/>
              <a:gd name="T171" fmla="*/ 15784 h 210"/>
              <a:gd name="T172" fmla="+- 0 12657 10598"/>
              <a:gd name="T173" fmla="*/ T172 w 3388"/>
              <a:gd name="T174" fmla="+- 0 15778 15603"/>
              <a:gd name="T175" fmla="*/ 15778 h 210"/>
              <a:gd name="T176" fmla="+- 0 12558 10598"/>
              <a:gd name="T177" fmla="*/ T176 w 3388"/>
              <a:gd name="T178" fmla="+- 0 15771 15603"/>
              <a:gd name="T179" fmla="*/ 15771 h 210"/>
              <a:gd name="T180" fmla="+- 0 12459 10598"/>
              <a:gd name="T181" fmla="*/ T180 w 3388"/>
              <a:gd name="T182" fmla="+- 0 15761 15603"/>
              <a:gd name="T183" fmla="*/ 15761 h 210"/>
              <a:gd name="T184" fmla="+- 0 12371 10598"/>
              <a:gd name="T185" fmla="*/ T184 w 3388"/>
              <a:gd name="T186" fmla="+- 0 15752 15603"/>
              <a:gd name="T187" fmla="*/ 15752 h 210"/>
              <a:gd name="T188" fmla="+- 0 12279 10598"/>
              <a:gd name="T189" fmla="*/ T188 w 3388"/>
              <a:gd name="T190" fmla="+- 0 15749 15603"/>
              <a:gd name="T191" fmla="*/ 15749 h 210"/>
              <a:gd name="T192" fmla="+- 0 12191 10598"/>
              <a:gd name="T193" fmla="*/ T192 w 3388"/>
              <a:gd name="T194" fmla="+- 0 15747 15603"/>
              <a:gd name="T195" fmla="*/ 15747 h 210"/>
              <a:gd name="T196" fmla="+- 0 12074 10598"/>
              <a:gd name="T197" fmla="*/ T196 w 3388"/>
              <a:gd name="T198" fmla="+- 0 15744 15603"/>
              <a:gd name="T199" fmla="*/ 15744 h 210"/>
              <a:gd name="T200" fmla="+- 0 11958 10598"/>
              <a:gd name="T201" fmla="*/ T200 w 3388"/>
              <a:gd name="T202" fmla="+- 0 15758 15603"/>
              <a:gd name="T203" fmla="*/ 15758 h 210"/>
              <a:gd name="T204" fmla="+- 0 11841 10598"/>
              <a:gd name="T205" fmla="*/ T204 w 3388"/>
              <a:gd name="T206" fmla="+- 0 15761 15603"/>
              <a:gd name="T207" fmla="*/ 15761 h 210"/>
              <a:gd name="T208" fmla="+- 0 11737 10598"/>
              <a:gd name="T209" fmla="*/ T208 w 3388"/>
              <a:gd name="T210" fmla="+- 0 15764 15603"/>
              <a:gd name="T211" fmla="*/ 15764 h 210"/>
              <a:gd name="T212" fmla="+- 0 11633 10598"/>
              <a:gd name="T213" fmla="*/ T212 w 3388"/>
              <a:gd name="T214" fmla="+- 0 15768 15603"/>
              <a:gd name="T215" fmla="*/ 15768 h 210"/>
              <a:gd name="T216" fmla="+- 0 11529 10598"/>
              <a:gd name="T217" fmla="*/ T216 w 3388"/>
              <a:gd name="T218" fmla="+- 0 15770 15603"/>
              <a:gd name="T219" fmla="*/ 15770 h 210"/>
              <a:gd name="T220" fmla="+- 0 11351 10598"/>
              <a:gd name="T221" fmla="*/ T220 w 3388"/>
              <a:gd name="T222" fmla="+- 0 15773 15603"/>
              <a:gd name="T223" fmla="*/ 15773 h 210"/>
              <a:gd name="T224" fmla="+- 0 11170 10598"/>
              <a:gd name="T225" fmla="*/ T224 w 3388"/>
              <a:gd name="T226" fmla="+- 0 15762 15603"/>
              <a:gd name="T227" fmla="*/ 15762 h 210"/>
              <a:gd name="T228" fmla="+- 0 10993 10598"/>
              <a:gd name="T229" fmla="*/ T228 w 3388"/>
              <a:gd name="T230" fmla="+- 0 15775 15603"/>
              <a:gd name="T231" fmla="*/ 15775 h 210"/>
              <a:gd name="T232" fmla="+- 0 10983 10598"/>
              <a:gd name="T233" fmla="*/ T232 w 3388"/>
              <a:gd name="T234" fmla="+- 0 15777 15603"/>
              <a:gd name="T235" fmla="*/ 15777 h 210"/>
              <a:gd name="T236" fmla="+- 0 10973 10598"/>
              <a:gd name="T237" fmla="*/ T236 w 3388"/>
              <a:gd name="T238" fmla="+- 0 15778 15603"/>
              <a:gd name="T239" fmla="*/ 15778 h 210"/>
              <a:gd name="T240" fmla="+- 0 10963 10598"/>
              <a:gd name="T241" fmla="*/ T240 w 3388"/>
              <a:gd name="T242" fmla="+- 0 15780 15603"/>
              <a:gd name="T243" fmla="*/ 15780 h 2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3388" h="210" extrusionOk="0">
                <a:moveTo>
                  <a:pt x="23" y="209"/>
                </a:moveTo>
                <a:cubicBezTo>
                  <a:pt x="19" y="187"/>
                  <a:pt x="10" y="160"/>
                  <a:pt x="8" y="139"/>
                </a:cubicBezTo>
                <a:cubicBezTo>
                  <a:pt x="6" y="117"/>
                  <a:pt x="9" y="98"/>
                  <a:pt x="8" y="79"/>
                </a:cubicBezTo>
                <a:cubicBezTo>
                  <a:pt x="8" y="69"/>
                  <a:pt x="8" y="56"/>
                  <a:pt x="8" y="46"/>
                </a:cubicBezTo>
                <a:cubicBezTo>
                  <a:pt x="76" y="34"/>
                  <a:pt x="147" y="18"/>
                  <a:pt x="216" y="9"/>
                </a:cubicBezTo>
                <a:cubicBezTo>
                  <a:pt x="340" y="-7"/>
                  <a:pt x="457" y="7"/>
                  <a:pt x="581" y="18"/>
                </a:cubicBezTo>
                <a:cubicBezTo>
                  <a:pt x="807" y="38"/>
                  <a:pt x="1025" y="35"/>
                  <a:pt x="1251" y="32"/>
                </a:cubicBezTo>
                <a:cubicBezTo>
                  <a:pt x="1413" y="30"/>
                  <a:pt x="1574" y="23"/>
                  <a:pt x="1735" y="14"/>
                </a:cubicBezTo>
                <a:cubicBezTo>
                  <a:pt x="1951" y="1"/>
                  <a:pt x="2174" y="7"/>
                  <a:pt x="2390" y="9"/>
                </a:cubicBezTo>
                <a:cubicBezTo>
                  <a:pt x="2606" y="11"/>
                  <a:pt x="2830" y="1"/>
                  <a:pt x="3045" y="28"/>
                </a:cubicBezTo>
                <a:cubicBezTo>
                  <a:pt x="3115" y="37"/>
                  <a:pt x="3173" y="48"/>
                  <a:pt x="3238" y="70"/>
                </a:cubicBezTo>
                <a:cubicBezTo>
                  <a:pt x="3287" y="86"/>
                  <a:pt x="3337" y="104"/>
                  <a:pt x="3387" y="121"/>
                </a:cubicBezTo>
                <a:cubicBezTo>
                  <a:pt x="3309" y="137"/>
                  <a:pt x="3230" y="146"/>
                  <a:pt x="3149" y="153"/>
                </a:cubicBezTo>
                <a:cubicBezTo>
                  <a:pt x="2965" y="168"/>
                  <a:pt x="2782" y="175"/>
                  <a:pt x="2598" y="181"/>
                </a:cubicBezTo>
                <a:cubicBezTo>
                  <a:pt x="2452" y="186"/>
                  <a:pt x="2305" y="190"/>
                  <a:pt x="2159" y="181"/>
                </a:cubicBezTo>
                <a:cubicBezTo>
                  <a:pt x="2059" y="175"/>
                  <a:pt x="1960" y="168"/>
                  <a:pt x="1861" y="158"/>
                </a:cubicBezTo>
                <a:cubicBezTo>
                  <a:pt x="1773" y="149"/>
                  <a:pt x="1681" y="146"/>
                  <a:pt x="1593" y="144"/>
                </a:cubicBezTo>
                <a:cubicBezTo>
                  <a:pt x="1476" y="141"/>
                  <a:pt x="1360" y="155"/>
                  <a:pt x="1243" y="158"/>
                </a:cubicBezTo>
                <a:cubicBezTo>
                  <a:pt x="1139" y="161"/>
                  <a:pt x="1035" y="165"/>
                  <a:pt x="931" y="167"/>
                </a:cubicBezTo>
                <a:cubicBezTo>
                  <a:pt x="753" y="170"/>
                  <a:pt x="572" y="159"/>
                  <a:pt x="395" y="172"/>
                </a:cubicBezTo>
                <a:cubicBezTo>
                  <a:pt x="385" y="174"/>
                  <a:pt x="375" y="175"/>
                  <a:pt x="365" y="177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56025" y="255588"/>
            <a:ext cx="692150" cy="749300"/>
          </a:xfrm>
          <a:custGeom>
            <a:avLst/>
            <a:gdLst>
              <a:gd name="T0" fmla="+- 0 12355 10435"/>
              <a:gd name="T1" fmla="*/ T0 w 1921"/>
              <a:gd name="T2" fmla="+- 0 730 712"/>
              <a:gd name="T3" fmla="*/ 730 h 2080"/>
              <a:gd name="T4" fmla="+- 0 12354 10435"/>
              <a:gd name="T5" fmla="*/ T4 w 1921"/>
              <a:gd name="T6" fmla="+- 0 730 712"/>
              <a:gd name="T7" fmla="*/ 730 h 2080"/>
              <a:gd name="T8" fmla="+- 0 12371 10435"/>
              <a:gd name="T9" fmla="*/ T8 w 1921"/>
              <a:gd name="T10" fmla="+- 0 701 712"/>
              <a:gd name="T11" fmla="*/ 701 h 2080"/>
              <a:gd name="T12" fmla="+- 0 12310 10435"/>
              <a:gd name="T13" fmla="*/ T12 w 1921"/>
              <a:gd name="T14" fmla="+- 0 735 712"/>
              <a:gd name="T15" fmla="*/ 735 h 2080"/>
              <a:gd name="T16" fmla="+- 0 12115 10435"/>
              <a:gd name="T17" fmla="*/ T16 w 1921"/>
              <a:gd name="T18" fmla="+- 0 844 712"/>
              <a:gd name="T19" fmla="*/ 844 h 2080"/>
              <a:gd name="T20" fmla="+- 0 11924 10435"/>
              <a:gd name="T21" fmla="*/ T20 w 1921"/>
              <a:gd name="T22" fmla="+- 0 994 712"/>
              <a:gd name="T23" fmla="*/ 994 h 2080"/>
              <a:gd name="T24" fmla="+- 0 11752 10435"/>
              <a:gd name="T25" fmla="*/ T24 w 1921"/>
              <a:gd name="T26" fmla="+- 0 1135 712"/>
              <a:gd name="T27" fmla="*/ 1135 h 2080"/>
              <a:gd name="T28" fmla="+- 0 11594 10435"/>
              <a:gd name="T29" fmla="*/ T28 w 1921"/>
              <a:gd name="T30" fmla="+- 0 1265 712"/>
              <a:gd name="T31" fmla="*/ 1265 h 2080"/>
              <a:gd name="T32" fmla="+- 0 11432 10435"/>
              <a:gd name="T33" fmla="*/ T32 w 1921"/>
              <a:gd name="T34" fmla="+- 0 1428 712"/>
              <a:gd name="T35" fmla="*/ 1428 h 2080"/>
              <a:gd name="T36" fmla="+- 0 11313 10435"/>
              <a:gd name="T37" fmla="*/ T36 w 1921"/>
              <a:gd name="T38" fmla="+- 0 1596 712"/>
              <a:gd name="T39" fmla="*/ 1596 h 2080"/>
              <a:gd name="T40" fmla="+- 0 11252 10435"/>
              <a:gd name="T41" fmla="*/ T40 w 1921"/>
              <a:gd name="T42" fmla="+- 0 1682 712"/>
              <a:gd name="T43" fmla="*/ 1682 h 2080"/>
              <a:gd name="T44" fmla="+- 0 11200 10435"/>
              <a:gd name="T45" fmla="*/ T44 w 1921"/>
              <a:gd name="T46" fmla="+- 0 1773 712"/>
              <a:gd name="T47" fmla="*/ 1773 h 2080"/>
              <a:gd name="T48" fmla="+- 0 11149 10435"/>
              <a:gd name="T49" fmla="*/ T48 w 1921"/>
              <a:gd name="T50" fmla="+- 0 1865 712"/>
              <a:gd name="T51" fmla="*/ 1865 h 2080"/>
              <a:gd name="T52" fmla="+- 0 11106 10435"/>
              <a:gd name="T53" fmla="*/ T52 w 1921"/>
              <a:gd name="T54" fmla="+- 0 1944 712"/>
              <a:gd name="T55" fmla="*/ 1944 h 2080"/>
              <a:gd name="T56" fmla="+- 0 11059 10435"/>
              <a:gd name="T57" fmla="*/ T56 w 1921"/>
              <a:gd name="T58" fmla="+- 0 2019 712"/>
              <a:gd name="T59" fmla="*/ 2019 h 2080"/>
              <a:gd name="T60" fmla="+- 0 11008 10435"/>
              <a:gd name="T61" fmla="*/ T60 w 1921"/>
              <a:gd name="T62" fmla="+- 0 2093 712"/>
              <a:gd name="T63" fmla="*/ 2093 h 2080"/>
              <a:gd name="T64" fmla="+- 0 10949 10435"/>
              <a:gd name="T65" fmla="*/ T64 w 1921"/>
              <a:gd name="T66" fmla="+- 0 2177 712"/>
              <a:gd name="T67" fmla="*/ 2177 h 2080"/>
              <a:gd name="T68" fmla="+- 0 10906 10435"/>
              <a:gd name="T69" fmla="*/ T68 w 1921"/>
              <a:gd name="T70" fmla="+- 0 2258 712"/>
              <a:gd name="T71" fmla="*/ 2258 h 2080"/>
              <a:gd name="T72" fmla="+- 0 10836 10435"/>
              <a:gd name="T73" fmla="*/ T72 w 1921"/>
              <a:gd name="T74" fmla="+- 0 2335 712"/>
              <a:gd name="T75" fmla="*/ 2335 h 2080"/>
              <a:gd name="T76" fmla="+- 0 10778 10435"/>
              <a:gd name="T77" fmla="*/ T76 w 1921"/>
              <a:gd name="T78" fmla="+- 0 2399 712"/>
              <a:gd name="T79" fmla="*/ 2399 h 2080"/>
              <a:gd name="T80" fmla="+- 0 10708 10435"/>
              <a:gd name="T81" fmla="*/ T80 w 1921"/>
              <a:gd name="T82" fmla="+- 0 2462 712"/>
              <a:gd name="T83" fmla="*/ 2462 h 2080"/>
              <a:gd name="T84" fmla="+- 0 10658 10435"/>
              <a:gd name="T85" fmla="*/ T84 w 1921"/>
              <a:gd name="T86" fmla="+- 0 2531 712"/>
              <a:gd name="T87" fmla="*/ 2531 h 2080"/>
              <a:gd name="T88" fmla="+- 0 10620 10435"/>
              <a:gd name="T89" fmla="*/ T88 w 1921"/>
              <a:gd name="T90" fmla="+- 0 2583 712"/>
              <a:gd name="T91" fmla="*/ 2583 h 2080"/>
              <a:gd name="T92" fmla="+- 0 10588 10435"/>
              <a:gd name="T93" fmla="*/ T92 w 1921"/>
              <a:gd name="T94" fmla="+- 0 2639 712"/>
              <a:gd name="T95" fmla="*/ 2639 h 2080"/>
              <a:gd name="T96" fmla="+- 0 10546 10435"/>
              <a:gd name="T97" fmla="*/ T96 w 1921"/>
              <a:gd name="T98" fmla="+- 0 2689 712"/>
              <a:gd name="T99" fmla="*/ 2689 h 2080"/>
              <a:gd name="T100" fmla="+- 0 10518 10435"/>
              <a:gd name="T101" fmla="*/ T100 w 1921"/>
              <a:gd name="T102" fmla="+- 0 2722 712"/>
              <a:gd name="T103" fmla="*/ 2722 h 2080"/>
              <a:gd name="T104" fmla="+- 0 10490 10435"/>
              <a:gd name="T105" fmla="*/ T104 w 1921"/>
              <a:gd name="T106" fmla="+- 0 2762 712"/>
              <a:gd name="T107" fmla="*/ 2762 h 2080"/>
              <a:gd name="T108" fmla="+- 0 10457 10435"/>
              <a:gd name="T109" fmla="*/ T108 w 1921"/>
              <a:gd name="T110" fmla="+- 0 2787 712"/>
              <a:gd name="T111" fmla="*/ 2787 h 2080"/>
              <a:gd name="T112" fmla="+- 0 10450 10435"/>
              <a:gd name="T113" fmla="*/ T112 w 1921"/>
              <a:gd name="T114" fmla="+- 0 2788 712"/>
              <a:gd name="T115" fmla="*/ 2788 h 2080"/>
              <a:gd name="T116" fmla="+- 0 10442 10435"/>
              <a:gd name="T117" fmla="*/ T116 w 1921"/>
              <a:gd name="T118" fmla="+- 0 2790 712"/>
              <a:gd name="T119" fmla="*/ 2790 h 2080"/>
              <a:gd name="T120" fmla="+- 0 10435 10435"/>
              <a:gd name="T121" fmla="*/ T120 w 1921"/>
              <a:gd name="T122" fmla="+- 0 2791 712"/>
              <a:gd name="T123" fmla="*/ 2791 h 20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1921" h="2080" extrusionOk="0">
                <a:moveTo>
                  <a:pt x="1920" y="18"/>
                </a:moveTo>
                <a:cubicBezTo>
                  <a:pt x="1919" y="18"/>
                  <a:pt x="1936" y="-11"/>
                  <a:pt x="1875" y="23"/>
                </a:cubicBezTo>
                <a:cubicBezTo>
                  <a:pt x="1680" y="132"/>
                  <a:pt x="1489" y="282"/>
                  <a:pt x="1317" y="423"/>
                </a:cubicBezTo>
                <a:cubicBezTo>
                  <a:pt x="1159" y="553"/>
                  <a:pt x="997" y="716"/>
                  <a:pt x="878" y="884"/>
                </a:cubicBezTo>
                <a:cubicBezTo>
                  <a:pt x="817" y="970"/>
                  <a:pt x="765" y="1061"/>
                  <a:pt x="714" y="1153"/>
                </a:cubicBezTo>
                <a:cubicBezTo>
                  <a:pt x="671" y="1232"/>
                  <a:pt x="624" y="1307"/>
                  <a:pt x="573" y="1381"/>
                </a:cubicBezTo>
                <a:cubicBezTo>
                  <a:pt x="514" y="1465"/>
                  <a:pt x="471" y="1546"/>
                  <a:pt x="401" y="1623"/>
                </a:cubicBezTo>
                <a:cubicBezTo>
                  <a:pt x="343" y="1687"/>
                  <a:pt x="273" y="1750"/>
                  <a:pt x="223" y="1819"/>
                </a:cubicBezTo>
                <a:cubicBezTo>
                  <a:pt x="185" y="1871"/>
                  <a:pt x="153" y="1927"/>
                  <a:pt x="111" y="1977"/>
                </a:cubicBezTo>
                <a:cubicBezTo>
                  <a:pt x="83" y="2010"/>
                  <a:pt x="55" y="2050"/>
                  <a:pt x="22" y="2075"/>
                </a:cubicBezTo>
                <a:cubicBezTo>
                  <a:pt x="15" y="2076"/>
                  <a:pt x="7" y="2078"/>
                  <a:pt x="0" y="2079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48100" y="725488"/>
            <a:ext cx="463550" cy="392112"/>
          </a:xfrm>
          <a:custGeom>
            <a:avLst/>
            <a:gdLst>
              <a:gd name="T0" fmla="+- 0 10688 10688"/>
              <a:gd name="T1" fmla="*/ T0 w 1288"/>
              <a:gd name="T2" fmla="+- 0 3103 2014"/>
              <a:gd name="T3" fmla="*/ 3103 h 1090"/>
              <a:gd name="T4" fmla="+- 0 10710 10688"/>
              <a:gd name="T5" fmla="*/ T4 w 1288"/>
              <a:gd name="T6" fmla="+- 0 3083 2014"/>
              <a:gd name="T7" fmla="*/ 3083 h 1090"/>
              <a:gd name="T8" fmla="+- 0 10734 10688"/>
              <a:gd name="T9" fmla="*/ T8 w 1288"/>
              <a:gd name="T10" fmla="+- 0 3064 2014"/>
              <a:gd name="T11" fmla="*/ 3064 h 1090"/>
              <a:gd name="T12" fmla="+- 0 10755 10688"/>
              <a:gd name="T13" fmla="*/ T12 w 1288"/>
              <a:gd name="T14" fmla="+- 0 3042 2014"/>
              <a:gd name="T15" fmla="*/ 3042 h 1090"/>
              <a:gd name="T16" fmla="+- 0 10806 10688"/>
              <a:gd name="T17" fmla="*/ T16 w 1288"/>
              <a:gd name="T18" fmla="+- 0 2990 2014"/>
              <a:gd name="T19" fmla="*/ 2990 h 1090"/>
              <a:gd name="T20" fmla="+- 0 10852 10688"/>
              <a:gd name="T21" fmla="*/ T20 w 1288"/>
              <a:gd name="T22" fmla="+- 0 2931 2014"/>
              <a:gd name="T23" fmla="*/ 2931 h 1090"/>
              <a:gd name="T24" fmla="+- 0 10903 10688"/>
              <a:gd name="T25" fmla="*/ T24 w 1288"/>
              <a:gd name="T26" fmla="+- 0 2880 2014"/>
              <a:gd name="T27" fmla="*/ 2880 h 1090"/>
              <a:gd name="T28" fmla="+- 0 10963 10688"/>
              <a:gd name="T29" fmla="*/ T28 w 1288"/>
              <a:gd name="T30" fmla="+- 0 2821 2014"/>
              <a:gd name="T31" fmla="*/ 2821 h 1090"/>
              <a:gd name="T32" fmla="+- 0 11022 10688"/>
              <a:gd name="T33" fmla="*/ T32 w 1288"/>
              <a:gd name="T34" fmla="+- 0 2767 2014"/>
              <a:gd name="T35" fmla="*/ 2767 h 1090"/>
              <a:gd name="T36" fmla="+- 0 11090 10688"/>
              <a:gd name="T37" fmla="*/ T36 w 1288"/>
              <a:gd name="T38" fmla="+- 0 2717 2014"/>
              <a:gd name="T39" fmla="*/ 2717 h 1090"/>
              <a:gd name="T40" fmla="+- 0 11164 10688"/>
              <a:gd name="T41" fmla="*/ T40 w 1288"/>
              <a:gd name="T42" fmla="+- 0 2662 2014"/>
              <a:gd name="T43" fmla="*/ 2662 h 1090"/>
              <a:gd name="T44" fmla="+- 0 11240 10688"/>
              <a:gd name="T45" fmla="*/ T44 w 1288"/>
              <a:gd name="T46" fmla="+- 0 2618 2014"/>
              <a:gd name="T47" fmla="*/ 2618 h 1090"/>
              <a:gd name="T48" fmla="+- 0 11320 10688"/>
              <a:gd name="T49" fmla="*/ T48 w 1288"/>
              <a:gd name="T50" fmla="+- 0 2573 2014"/>
              <a:gd name="T51" fmla="*/ 2573 h 1090"/>
              <a:gd name="T52" fmla="+- 0 11397 10688"/>
              <a:gd name="T53" fmla="*/ T52 w 1288"/>
              <a:gd name="T54" fmla="+- 0 2530 2014"/>
              <a:gd name="T55" fmla="*/ 2530 h 1090"/>
              <a:gd name="T56" fmla="+- 0 11465 10688"/>
              <a:gd name="T57" fmla="*/ T56 w 1288"/>
              <a:gd name="T58" fmla="+- 0 2476 2014"/>
              <a:gd name="T59" fmla="*/ 2476 h 1090"/>
              <a:gd name="T60" fmla="+- 0 11536 10688"/>
              <a:gd name="T61" fmla="*/ T60 w 1288"/>
              <a:gd name="T62" fmla="+- 0 2424 2014"/>
              <a:gd name="T63" fmla="*/ 2424 h 1090"/>
              <a:gd name="T64" fmla="+- 0 11660 10688"/>
              <a:gd name="T65" fmla="*/ T64 w 1288"/>
              <a:gd name="T66" fmla="+- 0 2333 2014"/>
              <a:gd name="T67" fmla="*/ 2333 h 1090"/>
              <a:gd name="T68" fmla="+- 0 11806 10688"/>
              <a:gd name="T69" fmla="*/ T68 w 1288"/>
              <a:gd name="T70" fmla="+- 0 2243 2014"/>
              <a:gd name="T71" fmla="*/ 2243 h 1090"/>
              <a:gd name="T72" fmla="+- 0 11908 10688"/>
              <a:gd name="T73" fmla="*/ T72 w 1288"/>
              <a:gd name="T74" fmla="+- 0 2126 2014"/>
              <a:gd name="T75" fmla="*/ 2126 h 1090"/>
              <a:gd name="T76" fmla="+- 0 11937 10688"/>
              <a:gd name="T77" fmla="*/ T76 w 1288"/>
              <a:gd name="T78" fmla="+- 0 2092 2014"/>
              <a:gd name="T79" fmla="*/ 2092 h 1090"/>
              <a:gd name="T80" fmla="+- 0 11956 10688"/>
              <a:gd name="T81" fmla="*/ T80 w 1288"/>
              <a:gd name="T82" fmla="+- 0 2053 2014"/>
              <a:gd name="T83" fmla="*/ 2053 h 1090"/>
              <a:gd name="T84" fmla="+- 0 11975 10688"/>
              <a:gd name="T85" fmla="*/ T84 w 1288"/>
              <a:gd name="T86" fmla="+- 0 2014 2014"/>
              <a:gd name="T87" fmla="*/ 2014 h 10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1288" h="1090" extrusionOk="0">
                <a:moveTo>
                  <a:pt x="0" y="1089"/>
                </a:moveTo>
                <a:cubicBezTo>
                  <a:pt x="22" y="1069"/>
                  <a:pt x="46" y="1050"/>
                  <a:pt x="67" y="1028"/>
                </a:cubicBezTo>
                <a:cubicBezTo>
                  <a:pt x="118" y="976"/>
                  <a:pt x="164" y="917"/>
                  <a:pt x="215" y="866"/>
                </a:cubicBezTo>
                <a:cubicBezTo>
                  <a:pt x="275" y="807"/>
                  <a:pt x="334" y="753"/>
                  <a:pt x="402" y="703"/>
                </a:cubicBezTo>
                <a:cubicBezTo>
                  <a:pt x="476" y="648"/>
                  <a:pt x="552" y="604"/>
                  <a:pt x="632" y="559"/>
                </a:cubicBezTo>
                <a:cubicBezTo>
                  <a:pt x="709" y="516"/>
                  <a:pt x="777" y="462"/>
                  <a:pt x="848" y="410"/>
                </a:cubicBezTo>
                <a:cubicBezTo>
                  <a:pt x="972" y="319"/>
                  <a:pt x="1118" y="229"/>
                  <a:pt x="1220" y="112"/>
                </a:cubicBezTo>
                <a:cubicBezTo>
                  <a:pt x="1249" y="78"/>
                  <a:pt x="1268" y="39"/>
                  <a:pt x="1287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54350" y="1069975"/>
            <a:ext cx="560388" cy="565150"/>
          </a:xfrm>
          <a:custGeom>
            <a:avLst/>
            <a:gdLst>
              <a:gd name="T0" fmla="+- 0 8492 8484"/>
              <a:gd name="T1" fmla="*/ T0 w 1557"/>
              <a:gd name="T2" fmla="+- 0 4540 2973"/>
              <a:gd name="T3" fmla="*/ 4540 h 1568"/>
              <a:gd name="T4" fmla="+- 0 8498 8484"/>
              <a:gd name="T5" fmla="*/ T4 w 1557"/>
              <a:gd name="T6" fmla="+- 0 4525 2973"/>
              <a:gd name="T7" fmla="*/ 4525 h 1568"/>
              <a:gd name="T8" fmla="+- 0 8497 8484"/>
              <a:gd name="T9" fmla="*/ T8 w 1557"/>
              <a:gd name="T10" fmla="+- 0 4496 2973"/>
              <a:gd name="T11" fmla="*/ 4496 h 1568"/>
              <a:gd name="T12" fmla="+- 0 8514 8484"/>
              <a:gd name="T13" fmla="*/ T12 w 1557"/>
              <a:gd name="T14" fmla="+- 0 4466 2973"/>
              <a:gd name="T15" fmla="*/ 4466 h 1568"/>
              <a:gd name="T16" fmla="+- 0 8591 8484"/>
              <a:gd name="T17" fmla="*/ T16 w 1557"/>
              <a:gd name="T18" fmla="+- 0 4327 2973"/>
              <a:gd name="T19" fmla="*/ 4327 h 1568"/>
              <a:gd name="T20" fmla="+- 0 8668 8484"/>
              <a:gd name="T21" fmla="*/ T20 w 1557"/>
              <a:gd name="T22" fmla="+- 0 4184 2973"/>
              <a:gd name="T23" fmla="*/ 4184 h 1568"/>
              <a:gd name="T24" fmla="+- 0 8767 8484"/>
              <a:gd name="T25" fmla="*/ T24 w 1557"/>
              <a:gd name="T26" fmla="+- 0 4061 2973"/>
              <a:gd name="T27" fmla="*/ 4061 h 1568"/>
              <a:gd name="T28" fmla="+- 0 8874 8484"/>
              <a:gd name="T29" fmla="*/ T28 w 1557"/>
              <a:gd name="T30" fmla="+- 0 3928 2973"/>
              <a:gd name="T31" fmla="*/ 3928 h 1568"/>
              <a:gd name="T32" fmla="+- 0 9004 8484"/>
              <a:gd name="T33" fmla="*/ T32 w 1557"/>
              <a:gd name="T34" fmla="+- 0 3809 2973"/>
              <a:gd name="T35" fmla="*/ 3809 h 1568"/>
              <a:gd name="T36" fmla="+- 0 9132 8484"/>
              <a:gd name="T37" fmla="*/ T36 w 1557"/>
              <a:gd name="T38" fmla="+- 0 3698 2973"/>
              <a:gd name="T39" fmla="*/ 3698 h 1568"/>
              <a:gd name="T40" fmla="+- 0 9232 8484"/>
              <a:gd name="T41" fmla="*/ T40 w 1557"/>
              <a:gd name="T42" fmla="+- 0 3612 2973"/>
              <a:gd name="T43" fmla="*/ 3612 h 1568"/>
              <a:gd name="T44" fmla="+- 0 9341 8484"/>
              <a:gd name="T45" fmla="*/ T44 w 1557"/>
              <a:gd name="T46" fmla="+- 0 3537 2973"/>
              <a:gd name="T47" fmla="*/ 3537 h 1568"/>
              <a:gd name="T48" fmla="+- 0 9437 8484"/>
              <a:gd name="T49" fmla="*/ T48 w 1557"/>
              <a:gd name="T50" fmla="+- 0 3447 2973"/>
              <a:gd name="T51" fmla="*/ 3447 h 1568"/>
              <a:gd name="T52" fmla="+- 0 9505 8484"/>
              <a:gd name="T53" fmla="*/ T52 w 1557"/>
              <a:gd name="T54" fmla="+- 0 3383 2973"/>
              <a:gd name="T55" fmla="*/ 3383 h 1568"/>
              <a:gd name="T56" fmla="+- 0 9572 8484"/>
              <a:gd name="T57" fmla="*/ T56 w 1557"/>
              <a:gd name="T58" fmla="+- 0 3323 2973"/>
              <a:gd name="T59" fmla="*/ 3323 h 1568"/>
              <a:gd name="T60" fmla="+- 0 9646 8484"/>
              <a:gd name="T61" fmla="*/ T60 w 1557"/>
              <a:gd name="T62" fmla="+- 0 3266 2973"/>
              <a:gd name="T63" fmla="*/ 3266 h 1568"/>
              <a:gd name="T64" fmla="+- 0 9743 8484"/>
              <a:gd name="T65" fmla="*/ T64 w 1557"/>
              <a:gd name="T66" fmla="+- 0 3191 2973"/>
              <a:gd name="T67" fmla="*/ 3191 h 1568"/>
              <a:gd name="T68" fmla="+- 0 9825 8484"/>
              <a:gd name="T69" fmla="*/ T68 w 1557"/>
              <a:gd name="T70" fmla="+- 0 3114 2973"/>
              <a:gd name="T71" fmla="*/ 3114 h 1568"/>
              <a:gd name="T72" fmla="+- 0 9928 8484"/>
              <a:gd name="T73" fmla="*/ T72 w 1557"/>
              <a:gd name="T74" fmla="+- 0 3047 2973"/>
              <a:gd name="T75" fmla="*/ 3047 h 1568"/>
              <a:gd name="T76" fmla="+- 0 9966 8484"/>
              <a:gd name="T77" fmla="*/ T76 w 1557"/>
              <a:gd name="T78" fmla="+- 0 3023 2973"/>
              <a:gd name="T79" fmla="*/ 3023 h 1568"/>
              <a:gd name="T80" fmla="+- 0 10002 8484"/>
              <a:gd name="T81" fmla="*/ T80 w 1557"/>
              <a:gd name="T82" fmla="+- 0 2997 2973"/>
              <a:gd name="T83" fmla="*/ 2997 h 1568"/>
              <a:gd name="T84" fmla="+- 0 10040 8484"/>
              <a:gd name="T85" fmla="*/ T84 w 1557"/>
              <a:gd name="T86" fmla="+- 0 2973 2973"/>
              <a:gd name="T87" fmla="*/ 2973 h 15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1557" h="1568" extrusionOk="0">
                <a:moveTo>
                  <a:pt x="8" y="1567"/>
                </a:moveTo>
                <a:cubicBezTo>
                  <a:pt x="14" y="1552"/>
                  <a:pt x="13" y="1523"/>
                  <a:pt x="30" y="1493"/>
                </a:cubicBezTo>
                <a:cubicBezTo>
                  <a:pt x="107" y="1354"/>
                  <a:pt x="184" y="1211"/>
                  <a:pt x="283" y="1088"/>
                </a:cubicBezTo>
                <a:cubicBezTo>
                  <a:pt x="390" y="955"/>
                  <a:pt x="520" y="836"/>
                  <a:pt x="648" y="725"/>
                </a:cubicBezTo>
                <a:cubicBezTo>
                  <a:pt x="748" y="639"/>
                  <a:pt x="857" y="564"/>
                  <a:pt x="953" y="474"/>
                </a:cubicBezTo>
                <a:cubicBezTo>
                  <a:pt x="1021" y="410"/>
                  <a:pt x="1088" y="350"/>
                  <a:pt x="1162" y="293"/>
                </a:cubicBezTo>
                <a:cubicBezTo>
                  <a:pt x="1259" y="218"/>
                  <a:pt x="1341" y="141"/>
                  <a:pt x="1444" y="74"/>
                </a:cubicBezTo>
                <a:cubicBezTo>
                  <a:pt x="1482" y="50"/>
                  <a:pt x="1518" y="24"/>
                  <a:pt x="1556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79763" y="1366838"/>
            <a:ext cx="461962" cy="450850"/>
          </a:xfrm>
          <a:custGeom>
            <a:avLst/>
            <a:gdLst>
              <a:gd name="T0" fmla="+- 0 8849 8834"/>
              <a:gd name="T1" fmla="*/ T0 w 1281"/>
              <a:gd name="T2" fmla="+- 0 5033 3796"/>
              <a:gd name="T3" fmla="*/ 5033 h 1252"/>
              <a:gd name="T4" fmla="+- 0 8847 8834"/>
              <a:gd name="T5" fmla="*/ T4 w 1281"/>
              <a:gd name="T6" fmla="+- 0 5036 3796"/>
              <a:gd name="T7" fmla="*/ 5036 h 1252"/>
              <a:gd name="T8" fmla="+- 0 8844 8834"/>
              <a:gd name="T9" fmla="*/ T8 w 1281"/>
              <a:gd name="T10" fmla="+- 0 5040 3796"/>
              <a:gd name="T11" fmla="*/ 5040 h 1252"/>
              <a:gd name="T12" fmla="+- 0 8842 8834"/>
              <a:gd name="T13" fmla="*/ T12 w 1281"/>
              <a:gd name="T14" fmla="+- 0 5043 3796"/>
              <a:gd name="T15" fmla="*/ 5043 h 1252"/>
              <a:gd name="T16" fmla="+- 0 8854 8834"/>
              <a:gd name="T17" fmla="*/ T16 w 1281"/>
              <a:gd name="T18" fmla="+- 0 5026 3796"/>
              <a:gd name="T19" fmla="*/ 5026 h 1252"/>
              <a:gd name="T20" fmla="+- 0 8850 8834"/>
              <a:gd name="T21" fmla="*/ T20 w 1281"/>
              <a:gd name="T22" fmla="+- 0 5022 3796"/>
              <a:gd name="T23" fmla="*/ 5022 h 1252"/>
              <a:gd name="T24" fmla="+- 0 8864 8834"/>
              <a:gd name="T25" fmla="*/ T24 w 1281"/>
              <a:gd name="T26" fmla="+- 0 5006 3796"/>
              <a:gd name="T27" fmla="*/ 5006 h 1252"/>
              <a:gd name="T28" fmla="+- 0 8958 8834"/>
              <a:gd name="T29" fmla="*/ T28 w 1281"/>
              <a:gd name="T30" fmla="+- 0 4898 3796"/>
              <a:gd name="T31" fmla="*/ 4898 h 1252"/>
              <a:gd name="T32" fmla="+- 0 9073 8834"/>
              <a:gd name="T33" fmla="*/ T32 w 1281"/>
              <a:gd name="T34" fmla="+- 0 4813 3796"/>
              <a:gd name="T35" fmla="*/ 4813 h 1252"/>
              <a:gd name="T36" fmla="+- 0 9177 8834"/>
              <a:gd name="T37" fmla="*/ T36 w 1281"/>
              <a:gd name="T38" fmla="+- 0 4717 3796"/>
              <a:gd name="T39" fmla="*/ 4717 h 1252"/>
              <a:gd name="T40" fmla="+- 0 9276 8834"/>
              <a:gd name="T41" fmla="*/ T40 w 1281"/>
              <a:gd name="T42" fmla="+- 0 4625 3796"/>
              <a:gd name="T43" fmla="*/ 4625 h 1252"/>
              <a:gd name="T44" fmla="+- 0 9369 8834"/>
              <a:gd name="T45" fmla="*/ T44 w 1281"/>
              <a:gd name="T46" fmla="+- 0 4525 3796"/>
              <a:gd name="T47" fmla="*/ 4525 h 1252"/>
              <a:gd name="T48" fmla="+- 0 9467 8834"/>
              <a:gd name="T49" fmla="*/ T48 w 1281"/>
              <a:gd name="T50" fmla="+- 0 4433 3796"/>
              <a:gd name="T51" fmla="*/ 4433 h 1252"/>
              <a:gd name="T52" fmla="+- 0 9567 8834"/>
              <a:gd name="T53" fmla="*/ T52 w 1281"/>
              <a:gd name="T54" fmla="+- 0 4339 3796"/>
              <a:gd name="T55" fmla="*/ 4339 h 1252"/>
              <a:gd name="T56" fmla="+- 0 9672 8834"/>
              <a:gd name="T57" fmla="*/ T56 w 1281"/>
              <a:gd name="T58" fmla="+- 0 4255 3796"/>
              <a:gd name="T59" fmla="*/ 4255 h 1252"/>
              <a:gd name="T60" fmla="+- 0 9765 8834"/>
              <a:gd name="T61" fmla="*/ T60 w 1281"/>
              <a:gd name="T62" fmla="+- 0 4154 3796"/>
              <a:gd name="T63" fmla="*/ 4154 h 1252"/>
              <a:gd name="T64" fmla="+- 0 9851 8834"/>
              <a:gd name="T65" fmla="*/ T64 w 1281"/>
              <a:gd name="T66" fmla="+- 0 4061 3796"/>
              <a:gd name="T67" fmla="*/ 4061 h 1252"/>
              <a:gd name="T68" fmla="+- 0 9945 8834"/>
              <a:gd name="T69" fmla="*/ T68 w 1281"/>
              <a:gd name="T70" fmla="+- 0 3975 3796"/>
              <a:gd name="T71" fmla="*/ 3975 h 1252"/>
              <a:gd name="T72" fmla="+- 0 10033 8834"/>
              <a:gd name="T73" fmla="*/ T72 w 1281"/>
              <a:gd name="T74" fmla="+- 0 3884 3796"/>
              <a:gd name="T75" fmla="*/ 3884 h 1252"/>
              <a:gd name="T76" fmla="+- 0 10061 8834"/>
              <a:gd name="T77" fmla="*/ T76 w 1281"/>
              <a:gd name="T78" fmla="+- 0 3855 3796"/>
              <a:gd name="T79" fmla="*/ 3855 h 1252"/>
              <a:gd name="T80" fmla="+- 0 10087 8834"/>
              <a:gd name="T81" fmla="*/ T80 w 1281"/>
              <a:gd name="T82" fmla="+- 0 3826 3796"/>
              <a:gd name="T83" fmla="*/ 3826 h 1252"/>
              <a:gd name="T84" fmla="+- 0 10114 8834"/>
              <a:gd name="T85" fmla="*/ T84 w 1281"/>
              <a:gd name="T86" fmla="+- 0 3796 3796"/>
              <a:gd name="T87" fmla="*/ 3796 h 12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1281" h="1252" extrusionOk="0">
                <a:moveTo>
                  <a:pt x="15" y="1237"/>
                </a:moveTo>
                <a:cubicBezTo>
                  <a:pt x="13" y="1240"/>
                  <a:pt x="10" y="1244"/>
                  <a:pt x="8" y="1247"/>
                </a:cubicBezTo>
                <a:cubicBezTo>
                  <a:pt x="20" y="1230"/>
                  <a:pt x="16" y="1226"/>
                  <a:pt x="30" y="1210"/>
                </a:cubicBezTo>
                <a:cubicBezTo>
                  <a:pt x="124" y="1102"/>
                  <a:pt x="239" y="1017"/>
                  <a:pt x="343" y="921"/>
                </a:cubicBezTo>
                <a:cubicBezTo>
                  <a:pt x="442" y="829"/>
                  <a:pt x="535" y="729"/>
                  <a:pt x="633" y="637"/>
                </a:cubicBezTo>
                <a:cubicBezTo>
                  <a:pt x="733" y="543"/>
                  <a:pt x="838" y="459"/>
                  <a:pt x="931" y="358"/>
                </a:cubicBezTo>
                <a:cubicBezTo>
                  <a:pt x="1017" y="265"/>
                  <a:pt x="1111" y="179"/>
                  <a:pt x="1199" y="88"/>
                </a:cubicBezTo>
                <a:cubicBezTo>
                  <a:pt x="1227" y="59"/>
                  <a:pt x="1253" y="30"/>
                  <a:pt x="1280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5450" y="889000"/>
            <a:ext cx="1214438" cy="42863"/>
          </a:xfrm>
          <a:custGeom>
            <a:avLst/>
            <a:gdLst>
              <a:gd name="T0" fmla="+- 0 1212 1183"/>
              <a:gd name="T1" fmla="*/ T0 w 3372"/>
              <a:gd name="T2" fmla="+- 0 2535 2470"/>
              <a:gd name="T3" fmla="*/ 2535 h 118"/>
              <a:gd name="T4" fmla="+- 0 1210 1183"/>
              <a:gd name="T5" fmla="*/ T4 w 3372"/>
              <a:gd name="T6" fmla="+- 0 2535 2470"/>
              <a:gd name="T7" fmla="*/ 2535 h 118"/>
              <a:gd name="T8" fmla="+- 0 1207 1183"/>
              <a:gd name="T9" fmla="*/ T8 w 3372"/>
              <a:gd name="T10" fmla="+- 0 2535 2470"/>
              <a:gd name="T11" fmla="*/ 2535 h 118"/>
              <a:gd name="T12" fmla="+- 0 1205 1183"/>
              <a:gd name="T13" fmla="*/ T12 w 3372"/>
              <a:gd name="T14" fmla="+- 0 2535 2470"/>
              <a:gd name="T15" fmla="*/ 2535 h 118"/>
              <a:gd name="T16" fmla="+- 0 1210 1183"/>
              <a:gd name="T17" fmla="*/ T16 w 3372"/>
              <a:gd name="T18" fmla="+- 0 2529 2470"/>
              <a:gd name="T19" fmla="*/ 2529 h 118"/>
              <a:gd name="T20" fmla="+- 0 1164 1183"/>
              <a:gd name="T21" fmla="*/ T20 w 3372"/>
              <a:gd name="T22" fmla="+- 0 2507 2470"/>
              <a:gd name="T23" fmla="*/ 2507 h 118"/>
              <a:gd name="T24" fmla="+- 0 1272 1183"/>
              <a:gd name="T25" fmla="*/ T24 w 3372"/>
              <a:gd name="T26" fmla="+- 0 2489 2470"/>
              <a:gd name="T27" fmla="*/ 2489 h 118"/>
              <a:gd name="T28" fmla="+- 0 1466 1183"/>
              <a:gd name="T29" fmla="*/ T28 w 3372"/>
              <a:gd name="T30" fmla="+- 0 2456 2470"/>
              <a:gd name="T31" fmla="*/ 2456 h 118"/>
              <a:gd name="T32" fmla="+- 0 1665 1183"/>
              <a:gd name="T33" fmla="*/ T32 w 3372"/>
              <a:gd name="T34" fmla="+- 0 2475 2470"/>
              <a:gd name="T35" fmla="*/ 2475 h 118"/>
              <a:gd name="T36" fmla="+- 0 1860 1183"/>
              <a:gd name="T37" fmla="*/ T36 w 3372"/>
              <a:gd name="T38" fmla="+- 0 2484 2470"/>
              <a:gd name="T39" fmla="*/ 2484 h 118"/>
              <a:gd name="T40" fmla="+- 0 2015 1183"/>
              <a:gd name="T41" fmla="*/ T40 w 3372"/>
              <a:gd name="T42" fmla="+- 0 2491 2470"/>
              <a:gd name="T43" fmla="*/ 2491 h 118"/>
              <a:gd name="T44" fmla="+- 0 2167 1183"/>
              <a:gd name="T45" fmla="*/ T44 w 3372"/>
              <a:gd name="T46" fmla="+- 0 2505 2470"/>
              <a:gd name="T47" fmla="*/ 2505 h 118"/>
              <a:gd name="T48" fmla="+- 0 2321 1183"/>
              <a:gd name="T49" fmla="*/ T48 w 3372"/>
              <a:gd name="T50" fmla="+- 0 2521 2470"/>
              <a:gd name="T51" fmla="*/ 2521 h 118"/>
              <a:gd name="T52" fmla="+- 0 2463 1183"/>
              <a:gd name="T53" fmla="*/ T52 w 3372"/>
              <a:gd name="T54" fmla="+- 0 2535 2470"/>
              <a:gd name="T55" fmla="*/ 2535 h 118"/>
              <a:gd name="T56" fmla="+- 0 2595 1183"/>
              <a:gd name="T57" fmla="*/ T56 w 3372"/>
              <a:gd name="T58" fmla="+- 0 2549 2470"/>
              <a:gd name="T59" fmla="*/ 2549 h 118"/>
              <a:gd name="T60" fmla="+- 0 2738 1183"/>
              <a:gd name="T61" fmla="*/ T60 w 3372"/>
              <a:gd name="T62" fmla="+- 0 2545 2470"/>
              <a:gd name="T63" fmla="*/ 2545 h 118"/>
              <a:gd name="T64" fmla="+- 0 2909 1183"/>
              <a:gd name="T65" fmla="*/ T64 w 3372"/>
              <a:gd name="T66" fmla="+- 0 2540 2470"/>
              <a:gd name="T67" fmla="*/ 2540 h 118"/>
              <a:gd name="T68" fmla="+- 0 3081 1183"/>
              <a:gd name="T69" fmla="*/ T68 w 3372"/>
              <a:gd name="T70" fmla="+- 0 2538 2470"/>
              <a:gd name="T71" fmla="*/ 2538 h 118"/>
              <a:gd name="T72" fmla="+- 0 3252 1183"/>
              <a:gd name="T73" fmla="*/ T72 w 3372"/>
              <a:gd name="T74" fmla="+- 0 2540 2470"/>
              <a:gd name="T75" fmla="*/ 2540 h 118"/>
              <a:gd name="T76" fmla="+- 0 3439 1183"/>
              <a:gd name="T77" fmla="*/ T76 w 3372"/>
              <a:gd name="T78" fmla="+- 0 2542 2470"/>
              <a:gd name="T79" fmla="*/ 2542 h 118"/>
              <a:gd name="T80" fmla="+- 0 3624 1183"/>
              <a:gd name="T81" fmla="*/ T80 w 3372"/>
              <a:gd name="T82" fmla="+- 0 2550 2470"/>
              <a:gd name="T83" fmla="*/ 2550 h 118"/>
              <a:gd name="T84" fmla="+- 0 3810 1183"/>
              <a:gd name="T85" fmla="*/ T84 w 3372"/>
              <a:gd name="T86" fmla="+- 0 2563 2470"/>
              <a:gd name="T87" fmla="*/ 2563 h 118"/>
              <a:gd name="T88" fmla="+- 0 3936 1183"/>
              <a:gd name="T89" fmla="*/ T88 w 3372"/>
              <a:gd name="T90" fmla="+- 0 2572 2470"/>
              <a:gd name="T91" fmla="*/ 2572 h 118"/>
              <a:gd name="T92" fmla="+- 0 4064 1183"/>
              <a:gd name="T93" fmla="*/ T92 w 3372"/>
              <a:gd name="T94" fmla="+- 0 2583 2470"/>
              <a:gd name="T95" fmla="*/ 2583 h 118"/>
              <a:gd name="T96" fmla="+- 0 4190 1183"/>
              <a:gd name="T97" fmla="*/ T96 w 3372"/>
              <a:gd name="T98" fmla="+- 0 2587 2470"/>
              <a:gd name="T99" fmla="*/ 2587 h 118"/>
              <a:gd name="T100" fmla="+- 0 4297 1183"/>
              <a:gd name="T101" fmla="*/ T100 w 3372"/>
              <a:gd name="T102" fmla="+- 0 2590 2470"/>
              <a:gd name="T103" fmla="*/ 2590 h 118"/>
              <a:gd name="T104" fmla="+- 0 4404 1183"/>
              <a:gd name="T105" fmla="*/ T104 w 3372"/>
              <a:gd name="T106" fmla="+- 0 2587 2470"/>
              <a:gd name="T107" fmla="*/ 2587 h 118"/>
              <a:gd name="T108" fmla="+- 0 4510 1183"/>
              <a:gd name="T109" fmla="*/ T108 w 3372"/>
              <a:gd name="T110" fmla="+- 0 2577 2470"/>
              <a:gd name="T111" fmla="*/ 2577 h 118"/>
              <a:gd name="T112" fmla="+- 0 4525 1183"/>
              <a:gd name="T113" fmla="*/ T112 w 3372"/>
              <a:gd name="T114" fmla="+- 0 2576 2470"/>
              <a:gd name="T115" fmla="*/ 2576 h 118"/>
              <a:gd name="T116" fmla="+- 0 4539 1183"/>
              <a:gd name="T117" fmla="*/ T116 w 3372"/>
              <a:gd name="T118" fmla="+- 0 2574 2470"/>
              <a:gd name="T119" fmla="*/ 2574 h 118"/>
              <a:gd name="T120" fmla="+- 0 4554 1183"/>
              <a:gd name="T121" fmla="*/ T120 w 3372"/>
              <a:gd name="T122" fmla="+- 0 2573 2470"/>
              <a:gd name="T123" fmla="*/ 2573 h 1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3372" h="118" extrusionOk="0">
                <a:moveTo>
                  <a:pt x="29" y="65"/>
                </a:moveTo>
                <a:cubicBezTo>
                  <a:pt x="27" y="65"/>
                  <a:pt x="24" y="65"/>
                  <a:pt x="22" y="65"/>
                </a:cubicBezTo>
                <a:cubicBezTo>
                  <a:pt x="27" y="59"/>
                  <a:pt x="-19" y="37"/>
                  <a:pt x="89" y="19"/>
                </a:cubicBezTo>
                <a:cubicBezTo>
                  <a:pt x="283" y="-14"/>
                  <a:pt x="482" y="5"/>
                  <a:pt x="677" y="14"/>
                </a:cubicBezTo>
                <a:cubicBezTo>
                  <a:pt x="832" y="21"/>
                  <a:pt x="984" y="35"/>
                  <a:pt x="1138" y="51"/>
                </a:cubicBezTo>
                <a:cubicBezTo>
                  <a:pt x="1280" y="65"/>
                  <a:pt x="1412" y="79"/>
                  <a:pt x="1555" y="75"/>
                </a:cubicBezTo>
                <a:cubicBezTo>
                  <a:pt x="1726" y="70"/>
                  <a:pt x="1898" y="68"/>
                  <a:pt x="2069" y="70"/>
                </a:cubicBezTo>
                <a:cubicBezTo>
                  <a:pt x="2256" y="72"/>
                  <a:pt x="2441" y="80"/>
                  <a:pt x="2627" y="93"/>
                </a:cubicBezTo>
                <a:cubicBezTo>
                  <a:pt x="2753" y="102"/>
                  <a:pt x="2881" y="113"/>
                  <a:pt x="3007" y="117"/>
                </a:cubicBezTo>
                <a:cubicBezTo>
                  <a:pt x="3114" y="120"/>
                  <a:pt x="3221" y="117"/>
                  <a:pt x="3327" y="107"/>
                </a:cubicBezTo>
                <a:cubicBezTo>
                  <a:pt x="3342" y="106"/>
                  <a:pt x="3356" y="104"/>
                  <a:pt x="3371" y="103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1950" y="2938463"/>
            <a:ext cx="1374775" cy="57150"/>
          </a:xfrm>
          <a:custGeom>
            <a:avLst/>
            <a:gdLst>
              <a:gd name="T0" fmla="+- 0 1011 1004"/>
              <a:gd name="T1" fmla="*/ T0 w 3819"/>
              <a:gd name="T2" fmla="+- 0 8318 8164"/>
              <a:gd name="T3" fmla="*/ 8318 h 155"/>
              <a:gd name="T4" fmla="+- 0 1023 1004"/>
              <a:gd name="T5" fmla="*/ T4 w 3819"/>
              <a:gd name="T6" fmla="+- 0 8307 8164"/>
              <a:gd name="T7" fmla="*/ 8307 h 155"/>
              <a:gd name="T8" fmla="+- 0 1016 1004"/>
              <a:gd name="T9" fmla="*/ T8 w 3819"/>
              <a:gd name="T10" fmla="+- 0 8293 8164"/>
              <a:gd name="T11" fmla="*/ 8293 h 155"/>
              <a:gd name="T12" fmla="+- 0 1026 1004"/>
              <a:gd name="T13" fmla="*/ T12 w 3819"/>
              <a:gd name="T14" fmla="+- 0 8281 8164"/>
              <a:gd name="T15" fmla="*/ 8281 h 155"/>
              <a:gd name="T16" fmla="+- 0 1100 1004"/>
              <a:gd name="T17" fmla="*/ T16 w 3819"/>
              <a:gd name="T18" fmla="+- 0 8191 8164"/>
              <a:gd name="T19" fmla="*/ 8191 h 155"/>
              <a:gd name="T20" fmla="+- 0 1232 1004"/>
              <a:gd name="T21" fmla="*/ T20 w 3819"/>
              <a:gd name="T22" fmla="+- 0 8210 8164"/>
              <a:gd name="T23" fmla="*/ 8210 h 155"/>
              <a:gd name="T24" fmla="+- 0 1346 1004"/>
              <a:gd name="T25" fmla="*/ T24 w 3819"/>
              <a:gd name="T26" fmla="+- 0 8202 8164"/>
              <a:gd name="T27" fmla="*/ 8202 h 155"/>
              <a:gd name="T28" fmla="+- 0 1539 1004"/>
              <a:gd name="T29" fmla="*/ T28 w 3819"/>
              <a:gd name="T30" fmla="+- 0 8188 8164"/>
              <a:gd name="T31" fmla="*/ 8188 h 155"/>
              <a:gd name="T32" fmla="+- 0 1733 1004"/>
              <a:gd name="T33" fmla="*/ T32 w 3819"/>
              <a:gd name="T34" fmla="+- 0 8184 8164"/>
              <a:gd name="T35" fmla="*/ 8184 h 155"/>
              <a:gd name="T36" fmla="+- 0 1927 1004"/>
              <a:gd name="T37" fmla="*/ T36 w 3819"/>
              <a:gd name="T38" fmla="+- 0 8183 8164"/>
              <a:gd name="T39" fmla="*/ 8183 h 155"/>
              <a:gd name="T40" fmla="+- 0 2209 1004"/>
              <a:gd name="T41" fmla="*/ T40 w 3819"/>
              <a:gd name="T42" fmla="+- 0 8182 8164"/>
              <a:gd name="T43" fmla="*/ 8182 h 155"/>
              <a:gd name="T44" fmla="+- 0 2494 1004"/>
              <a:gd name="T45" fmla="*/ T44 w 3819"/>
              <a:gd name="T46" fmla="+- 0 8184 8164"/>
              <a:gd name="T47" fmla="*/ 8184 h 155"/>
              <a:gd name="T48" fmla="+- 0 2775 1004"/>
              <a:gd name="T49" fmla="*/ T48 w 3819"/>
              <a:gd name="T50" fmla="+- 0 8197 8164"/>
              <a:gd name="T51" fmla="*/ 8197 h 155"/>
              <a:gd name="T52" fmla="+- 0 2910 1004"/>
              <a:gd name="T53" fmla="*/ T52 w 3819"/>
              <a:gd name="T54" fmla="+- 0 8203 8164"/>
              <a:gd name="T55" fmla="*/ 8203 h 155"/>
              <a:gd name="T56" fmla="+- 0 3049 1004"/>
              <a:gd name="T57" fmla="*/ T56 w 3819"/>
              <a:gd name="T58" fmla="+- 0 8204 8164"/>
              <a:gd name="T59" fmla="*/ 8204 h 155"/>
              <a:gd name="T60" fmla="+- 0 3185 1004"/>
              <a:gd name="T61" fmla="*/ T60 w 3819"/>
              <a:gd name="T62" fmla="+- 0 8202 8164"/>
              <a:gd name="T63" fmla="*/ 8202 h 155"/>
              <a:gd name="T64" fmla="+- 0 3418 1004"/>
              <a:gd name="T65" fmla="*/ T64 w 3819"/>
              <a:gd name="T66" fmla="+- 0 8199 8164"/>
              <a:gd name="T67" fmla="*/ 8199 h 155"/>
              <a:gd name="T68" fmla="+- 0 3651 1004"/>
              <a:gd name="T69" fmla="*/ T68 w 3819"/>
              <a:gd name="T70" fmla="+- 0 8164 8164"/>
              <a:gd name="T71" fmla="*/ 8164 h 155"/>
              <a:gd name="T72" fmla="+- 0 3884 1004"/>
              <a:gd name="T73" fmla="*/ T72 w 3819"/>
              <a:gd name="T74" fmla="+- 0 8164 8164"/>
              <a:gd name="T75" fmla="*/ 8164 h 155"/>
              <a:gd name="T76" fmla="+- 0 4050 1004"/>
              <a:gd name="T77" fmla="*/ T76 w 3819"/>
              <a:gd name="T78" fmla="+- 0 8164 8164"/>
              <a:gd name="T79" fmla="*/ 8164 h 155"/>
              <a:gd name="T80" fmla="+- 0 4217 1004"/>
              <a:gd name="T81" fmla="*/ T80 w 3819"/>
              <a:gd name="T82" fmla="+- 0 8166 8164"/>
              <a:gd name="T83" fmla="*/ 8166 h 155"/>
              <a:gd name="T84" fmla="+- 0 4383 1004"/>
              <a:gd name="T85" fmla="*/ T84 w 3819"/>
              <a:gd name="T86" fmla="+- 0 8169 8164"/>
              <a:gd name="T87" fmla="*/ 8169 h 155"/>
              <a:gd name="T88" fmla="+- 0 4499 1004"/>
              <a:gd name="T89" fmla="*/ T88 w 3819"/>
              <a:gd name="T90" fmla="+- 0 8171 8164"/>
              <a:gd name="T91" fmla="*/ 8171 h 155"/>
              <a:gd name="T92" fmla="+- 0 4610 1004"/>
              <a:gd name="T93" fmla="*/ T92 w 3819"/>
              <a:gd name="T94" fmla="+- 0 8182 8164"/>
              <a:gd name="T95" fmla="*/ 8182 h 155"/>
              <a:gd name="T96" fmla="+- 0 4726 1004"/>
              <a:gd name="T97" fmla="*/ T96 w 3819"/>
              <a:gd name="T98" fmla="+- 0 8178 8164"/>
              <a:gd name="T99" fmla="*/ 8178 h 155"/>
              <a:gd name="T100" fmla="+- 0 4775 1004"/>
              <a:gd name="T101" fmla="*/ T100 w 3819"/>
              <a:gd name="T102" fmla="+- 0 8178 8164"/>
              <a:gd name="T103" fmla="*/ 8178 h 155"/>
              <a:gd name="T104" fmla="+- 0 4790 1004"/>
              <a:gd name="T105" fmla="*/ T104 w 3819"/>
              <a:gd name="T106" fmla="+- 0 8178 8164"/>
              <a:gd name="T107" fmla="*/ 8178 h 155"/>
              <a:gd name="T108" fmla="+- 0 4822 1004"/>
              <a:gd name="T109" fmla="*/ T108 w 3819"/>
              <a:gd name="T110" fmla="+- 0 8174 8164"/>
              <a:gd name="T111" fmla="*/ 8174 h 1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3819" h="155" extrusionOk="0">
                <a:moveTo>
                  <a:pt x="7" y="154"/>
                </a:moveTo>
                <a:cubicBezTo>
                  <a:pt x="19" y="143"/>
                  <a:pt x="12" y="129"/>
                  <a:pt x="22" y="117"/>
                </a:cubicBezTo>
                <a:cubicBezTo>
                  <a:pt x="96" y="27"/>
                  <a:pt x="228" y="46"/>
                  <a:pt x="342" y="38"/>
                </a:cubicBezTo>
                <a:cubicBezTo>
                  <a:pt x="535" y="24"/>
                  <a:pt x="729" y="20"/>
                  <a:pt x="923" y="19"/>
                </a:cubicBezTo>
                <a:cubicBezTo>
                  <a:pt x="1205" y="18"/>
                  <a:pt x="1490" y="20"/>
                  <a:pt x="1771" y="33"/>
                </a:cubicBezTo>
                <a:cubicBezTo>
                  <a:pt x="1906" y="39"/>
                  <a:pt x="2045" y="40"/>
                  <a:pt x="2181" y="38"/>
                </a:cubicBezTo>
                <a:cubicBezTo>
                  <a:pt x="2414" y="35"/>
                  <a:pt x="2647" y="0"/>
                  <a:pt x="2880" y="0"/>
                </a:cubicBezTo>
                <a:cubicBezTo>
                  <a:pt x="3046" y="0"/>
                  <a:pt x="3213" y="2"/>
                  <a:pt x="3379" y="5"/>
                </a:cubicBezTo>
                <a:cubicBezTo>
                  <a:pt x="3495" y="7"/>
                  <a:pt x="3606" y="18"/>
                  <a:pt x="3722" y="14"/>
                </a:cubicBezTo>
                <a:cubicBezTo>
                  <a:pt x="3771" y="14"/>
                  <a:pt x="3786" y="14"/>
                  <a:pt x="3818" y="1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2275" y="3179763"/>
            <a:ext cx="641350" cy="111125"/>
          </a:xfrm>
          <a:custGeom>
            <a:avLst/>
            <a:gdLst>
              <a:gd name="T0" fmla="+- 0 1175 1175"/>
              <a:gd name="T1" fmla="*/ T0 w 1780"/>
              <a:gd name="T2" fmla="+- 0 9141 8834"/>
              <a:gd name="T3" fmla="*/ 9141 h 308"/>
              <a:gd name="T4" fmla="+- 0 1246 1175"/>
              <a:gd name="T5" fmla="*/ T4 w 1780"/>
              <a:gd name="T6" fmla="+- 0 9080 8834"/>
              <a:gd name="T7" fmla="*/ 9080 h 308"/>
              <a:gd name="T8" fmla="+- 0 1156 1175"/>
              <a:gd name="T9" fmla="*/ T8 w 1780"/>
              <a:gd name="T10" fmla="+- 0 9111 8834"/>
              <a:gd name="T11" fmla="*/ 9111 h 308"/>
              <a:gd name="T12" fmla="+- 0 1317 1175"/>
              <a:gd name="T13" fmla="*/ T12 w 1780"/>
              <a:gd name="T14" fmla="+- 0 9053 8834"/>
              <a:gd name="T15" fmla="*/ 9053 h 308"/>
              <a:gd name="T16" fmla="+- 0 1536 1175"/>
              <a:gd name="T17" fmla="*/ T16 w 1780"/>
              <a:gd name="T18" fmla="+- 0 8974 8834"/>
              <a:gd name="T19" fmla="*/ 8974 h 308"/>
              <a:gd name="T20" fmla="+- 0 1766 1175"/>
              <a:gd name="T21" fmla="*/ T20 w 1780"/>
              <a:gd name="T22" fmla="+- 0 8945 8834"/>
              <a:gd name="T23" fmla="*/ 8945 h 308"/>
              <a:gd name="T24" fmla="+- 0 1994 1175"/>
              <a:gd name="T25" fmla="*/ T24 w 1780"/>
              <a:gd name="T26" fmla="+- 0 8909 8834"/>
              <a:gd name="T27" fmla="*/ 8909 h 308"/>
              <a:gd name="T28" fmla="+- 0 2280 1175"/>
              <a:gd name="T29" fmla="*/ T28 w 1780"/>
              <a:gd name="T30" fmla="+- 0 8864 8834"/>
              <a:gd name="T31" fmla="*/ 8864 h 308"/>
              <a:gd name="T32" fmla="+- 0 2581 1175"/>
              <a:gd name="T33" fmla="*/ T32 w 1780"/>
              <a:gd name="T34" fmla="+- 0 8813 8834"/>
              <a:gd name="T35" fmla="*/ 8813 h 308"/>
              <a:gd name="T36" fmla="+- 0 2872 1175"/>
              <a:gd name="T37" fmla="*/ T36 w 1780"/>
              <a:gd name="T38" fmla="+- 0 8839 8834"/>
              <a:gd name="T39" fmla="*/ 8839 h 308"/>
              <a:gd name="T40" fmla="+- 0 2912 1175"/>
              <a:gd name="T41" fmla="*/ T40 w 1780"/>
              <a:gd name="T42" fmla="+- 0 8843 8834"/>
              <a:gd name="T43" fmla="*/ 8843 h 308"/>
              <a:gd name="T44" fmla="+- 0 2927 1175"/>
              <a:gd name="T45" fmla="*/ T44 w 1780"/>
              <a:gd name="T46" fmla="+- 0 8845 8834"/>
              <a:gd name="T47" fmla="*/ 8845 h 308"/>
              <a:gd name="T48" fmla="+- 0 2954 1175"/>
              <a:gd name="T49" fmla="*/ T48 w 1780"/>
              <a:gd name="T50" fmla="+- 0 8853 8834"/>
              <a:gd name="T51" fmla="*/ 8853 h 3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780" h="308" extrusionOk="0">
                <a:moveTo>
                  <a:pt x="0" y="307"/>
                </a:moveTo>
                <a:cubicBezTo>
                  <a:pt x="71" y="246"/>
                  <a:pt x="-19" y="277"/>
                  <a:pt x="142" y="219"/>
                </a:cubicBezTo>
                <a:cubicBezTo>
                  <a:pt x="361" y="140"/>
                  <a:pt x="591" y="111"/>
                  <a:pt x="819" y="75"/>
                </a:cubicBezTo>
                <a:cubicBezTo>
                  <a:pt x="1105" y="30"/>
                  <a:pt x="1406" y="-21"/>
                  <a:pt x="1697" y="5"/>
                </a:cubicBezTo>
                <a:cubicBezTo>
                  <a:pt x="1737" y="9"/>
                  <a:pt x="1752" y="11"/>
                  <a:pt x="1779" y="19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FC4-D840-4D6D-94DE-A0D442342A31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763000" cy="6172200"/>
          </a:xfrm>
        </p:spPr>
        <p:txBody>
          <a:bodyPr/>
          <a:lstStyle/>
          <a:p>
            <a:pPr marL="1371600" lvl="2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>
                <a:cs typeface="Times New Roman" pitchFamily="18" charset="0"/>
              </a:rPr>
              <a:t>Bone</a:t>
            </a:r>
            <a:r>
              <a:rPr lang="en-US" b="1">
                <a:cs typeface="Times New Roman" pitchFamily="18" charset="0"/>
              </a:rPr>
              <a:t> </a:t>
            </a:r>
            <a:r>
              <a:rPr lang="en-US" sz="3200" b="1">
                <a:cs typeface="Times New Roman" pitchFamily="18" charset="0"/>
              </a:rPr>
              <a:t>Development and Growth</a:t>
            </a:r>
            <a:r>
              <a:rPr lang="en-US" sz="3200">
                <a:cs typeface="Times New Roman" pitchFamily="18" charset="0"/>
              </a:rPr>
              <a:t> </a:t>
            </a: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A. Bones form by replacing connective</a:t>
            </a: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Courier New" pitchFamily="49" charset="0"/>
              </a:rPr>
              <a:t>tissues in the fetus.</a:t>
            </a: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B.	Some form within sheetlike layers of connective tissue (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intramembranous bones</a:t>
            </a:r>
            <a:r>
              <a:rPr lang="en-US" sz="2800">
                <a:cs typeface="Times New Roman" pitchFamily="18" charset="0"/>
              </a:rPr>
              <a:t>), while others replace masses of cartilage (</a:t>
            </a:r>
            <a:r>
              <a:rPr lang="en-US" sz="2800" i="1" u="sng">
                <a:solidFill>
                  <a:schemeClr val="accent2"/>
                </a:solidFill>
                <a:cs typeface="Times New Roman" pitchFamily="18" charset="0"/>
              </a:rPr>
              <a:t>endochondral bones</a:t>
            </a:r>
            <a:r>
              <a:rPr lang="en-US" sz="2800">
                <a:cs typeface="Times New Roman" pitchFamily="18" charset="0"/>
              </a:rPr>
              <a:t>). </a:t>
            </a: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C.	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Intramembranous Bones</a:t>
            </a:r>
            <a:r>
              <a:rPr lang="en-US" sz="3200">
                <a:cs typeface="Times New Roman" pitchFamily="18" charset="0"/>
              </a:rPr>
              <a:t> </a:t>
            </a: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1.	The flat bones of the skull form as intramembranous bones that develop from layers of connective tissue.</a:t>
            </a:r>
            <a:endParaRPr lang="en-US" sz="2800">
              <a:latin typeface="Courier New" pitchFamily="49" charset="0"/>
              <a:cs typeface="Times New Roman" pitchFamily="18" charset="0"/>
            </a:endParaRP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2.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Osteoblasts</a:t>
            </a:r>
            <a:r>
              <a:rPr lang="en-US" sz="2800">
                <a:cs typeface="Times New Roman" pitchFamily="18" charset="0"/>
              </a:rPr>
              <a:t> deposit bony tissue around themselves.</a:t>
            </a:r>
            <a:endParaRPr lang="en-US" sz="2800">
              <a:latin typeface="Courier New" pitchFamily="49" charset="0"/>
              <a:cs typeface="Times New Roman" pitchFamily="18" charset="0"/>
            </a:endParaRPr>
          </a:p>
          <a:p>
            <a:pPr marL="1371600" lvl="2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800">
              <a:cs typeface="Times New Roman" pitchFamily="18" charset="0"/>
            </a:endParaRPr>
          </a:p>
          <a:p>
            <a:pPr marL="1371600" lvl="2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8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19200" y="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35C-BF31-4235-B419-30296E136E80}" type="slidenum">
              <a:rPr lang="en-US"/>
              <a:pPr/>
              <a:t>12</a:t>
            </a:fld>
            <a:endParaRPr lang="en-US"/>
          </a:p>
        </p:txBody>
      </p:sp>
      <p:sp>
        <p:nvSpPr>
          <p:cNvPr id="10445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-381000" y="685800"/>
            <a:ext cx="8991600" cy="4454525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2800">
                <a:cs typeface="Times New Roman" pitchFamily="18" charset="0"/>
              </a:rPr>
              <a:t>	3. Once osteoblasts deposit bone are 		located in lacunae, they are called 		osteocytes.</a:t>
            </a:r>
            <a:endParaRPr lang="en-US" sz="2800">
              <a:latin typeface="Courier New" pitchFamily="49" charset="0"/>
              <a:cs typeface="Times New Roman" pitchFamily="18" charset="0"/>
            </a:endParaRPr>
          </a:p>
          <a:p>
            <a:pPr marL="1371600" lvl="2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	4. Cells of the membranous connective 	tissue that lie outside the developing bone 	give rise to the periosteum. </a:t>
            </a:r>
          </a:p>
        </p:txBody>
      </p:sp>
      <p:sp>
        <p:nvSpPr>
          <p:cNvPr id="104451" name="Rectangle 1027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2057-00E5-47B5-96BF-BD77ABA73FE0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096000"/>
          </a:xfrm>
        </p:spPr>
        <p:txBody>
          <a:bodyPr/>
          <a:lstStyle/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 dirty="0">
                <a:cs typeface="Times New Roman" pitchFamily="18" charset="0"/>
              </a:rPr>
              <a:t>D. </a:t>
            </a:r>
            <a:r>
              <a:rPr lang="en-US" sz="2800" u="sng" dirty="0" err="1">
                <a:solidFill>
                  <a:schemeClr val="accent2"/>
                </a:solidFill>
                <a:cs typeface="Times New Roman" pitchFamily="18" charset="0"/>
              </a:rPr>
              <a:t>Endochondral</a:t>
            </a:r>
            <a:r>
              <a:rPr lang="en-US" sz="2800" u="sng" dirty="0">
                <a:solidFill>
                  <a:schemeClr val="accent2"/>
                </a:solidFill>
                <a:cs typeface="Times New Roman" pitchFamily="18" charset="0"/>
              </a:rPr>
              <a:t> Bones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 dirty="0">
                <a:cs typeface="Times New Roman" pitchFamily="18" charset="0"/>
              </a:rPr>
              <a:t>	1. Most of the bones of the skeleton 		fall into this category.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 dirty="0">
                <a:cs typeface="Times New Roman" pitchFamily="18" charset="0"/>
              </a:rPr>
              <a:t>	2. They first develop as hyaline cartilage models and are then replaced with bone. </a:t>
            </a: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 dirty="0">
                <a:cs typeface="Times New Roman" pitchFamily="18" charset="0"/>
              </a:rPr>
              <a:t>	3. Cartilage is broken down in the diaphysis and progressively replaced with bone while the </a:t>
            </a:r>
            <a:r>
              <a:rPr lang="en-US" sz="2800" dirty="0" err="1">
                <a:cs typeface="Times New Roman" pitchFamily="18" charset="0"/>
              </a:rPr>
              <a:t>periosteum</a:t>
            </a:r>
            <a:r>
              <a:rPr lang="en-US" sz="2800" dirty="0">
                <a:cs typeface="Times New Roman" pitchFamily="18" charset="0"/>
              </a:rPr>
              <a:t> develops on the outside.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 dirty="0">
                <a:cs typeface="Times New Roman" pitchFamily="18" charset="0"/>
              </a:rPr>
              <a:t>		4. Cartilage tissue is invaded by blood 		vessels and osteoblasts that first form </a:t>
            </a:r>
            <a:r>
              <a:rPr lang="en-US" sz="2800" dirty="0" smtClean="0">
                <a:cs typeface="Times New Roman" pitchFamily="18" charset="0"/>
              </a:rPr>
              <a:t>spongy </a:t>
            </a:r>
            <a:r>
              <a:rPr lang="en-US" sz="2800" dirty="0">
                <a:cs typeface="Times New Roman" pitchFamily="18" charset="0"/>
              </a:rPr>
              <a:t>bone at the </a:t>
            </a:r>
            <a:r>
              <a:rPr lang="en-US" sz="2800" i="1" dirty="0">
                <a:cs typeface="Times New Roman" pitchFamily="18" charset="0"/>
              </a:rPr>
              <a:t>primary ossification 	</a:t>
            </a:r>
            <a:r>
              <a:rPr lang="en-US" sz="2800" i="1" dirty="0" smtClean="0">
                <a:cs typeface="Times New Roman" pitchFamily="18" charset="0"/>
              </a:rPr>
              <a:t>center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in the diaphysis.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buClr>
                <a:srgbClr val="FF0000"/>
              </a:buClr>
              <a:buFontTx/>
              <a:buNone/>
            </a:pPr>
            <a:endParaRPr lang="en-US" sz="2800" dirty="0"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1524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D9B9-72D7-443A-B194-1FA0388E0B83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867400"/>
          </a:xfrm>
        </p:spPr>
        <p:txBody>
          <a:bodyPr/>
          <a:lstStyle/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5.	Osteoblasts beneath the periosteum lay down compact bone outside the spongy bone. </a:t>
            </a: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6. </a:t>
            </a:r>
            <a:r>
              <a:rPr lang="en-US" sz="2800" i="1">
                <a:cs typeface="Times New Roman" pitchFamily="18" charset="0"/>
              </a:rPr>
              <a:t>Secondary ossification centers</a:t>
            </a:r>
            <a:r>
              <a:rPr lang="en-US" sz="2800">
                <a:cs typeface="Times New Roman" pitchFamily="18" charset="0"/>
              </a:rPr>
              <a:t> appear later in the epiphyses.</a:t>
            </a: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7. A band of hyaline cartilage, the 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epiphyseal plate</a:t>
            </a:r>
            <a:r>
              <a:rPr lang="en-US" sz="2800">
                <a:cs typeface="Times New Roman" pitchFamily="18" charset="0"/>
              </a:rPr>
              <a:t>, forms between the two 	ossification centers.</a:t>
            </a: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8. Layers of cartilage cells undergoing 		mitosis make up the epiphyseal plate.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9.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Osteoclasts</a:t>
            </a:r>
            <a:r>
              <a:rPr lang="en-US" sz="2800">
                <a:cs typeface="Times New Roman" pitchFamily="18" charset="0"/>
              </a:rPr>
              <a:t> break down the calcified 		matrix and are replaced with bone-		building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osteoblasts</a:t>
            </a:r>
            <a:r>
              <a:rPr lang="en-US" sz="2800">
                <a:cs typeface="Times New Roman" pitchFamily="18" charset="0"/>
              </a:rPr>
              <a:t> that deposit bone in 	place of calcified cartilage.</a:t>
            </a: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752600" lvl="3" indent="-381000" algn="just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US" sz="2800">
              <a:cs typeface="Times New Roman" pitchFamily="18" charset="0"/>
            </a:endParaRPr>
          </a:p>
        </p:txBody>
      </p:sp>
      <p:sp>
        <p:nvSpPr>
          <p:cNvPr id="105475" name="Rectangle 1027"/>
          <p:cNvSpPr>
            <a:spLocks noChangeArrowheads="1"/>
          </p:cNvSpPr>
          <p:nvPr/>
        </p:nvSpPr>
        <p:spPr bwMode="auto">
          <a:xfrm>
            <a:off x="1295400" y="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4C7F-EE1C-4C03-A33F-1CCC038253EF}" type="slidenum">
              <a:rPr lang="en-US"/>
              <a:pPr/>
              <a:t>15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457200" y="838200"/>
            <a:ext cx="8991600" cy="5410200"/>
          </a:xfrm>
        </p:spPr>
        <p:txBody>
          <a:bodyPr/>
          <a:lstStyle/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2800">
                <a:cs typeface="Times New Roman" pitchFamily="18" charset="0"/>
              </a:rPr>
              <a:t>10. Epiphyseal plates are responsible for 	lengthening bones while increases in 		thickness are due to intramembranous 		ossification underneath the periosteum.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11. A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medullary cavity</a:t>
            </a:r>
            <a:r>
              <a:rPr lang="en-US" sz="2800">
                <a:cs typeface="Times New Roman" pitchFamily="18" charset="0"/>
              </a:rPr>
              <a:t> forms in the region of 	the diaphysis due to the activity of 			osteoclasts.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67CE-F9F0-435A-BA59-2EA519F91BFB}" type="slidenum">
              <a:rPr lang="en-US"/>
              <a:pPr/>
              <a:t>16</a:t>
            </a:fld>
            <a:endParaRPr lang="en-US"/>
          </a:p>
        </p:txBody>
      </p:sp>
      <p:pic>
        <p:nvPicPr>
          <p:cNvPr id="83973" name="Picture 5" descr="07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28600"/>
            <a:ext cx="8128000" cy="6096000"/>
          </a:xfrm>
          <a:prstGeom prst="rect">
            <a:avLst/>
          </a:prstGeom>
          <a:noFill/>
        </p:spPr>
      </p:pic>
      <p:sp>
        <p:nvSpPr>
          <p:cNvPr id="307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4988" y="4610100"/>
            <a:ext cx="3255962" cy="1550988"/>
          </a:xfrm>
          <a:custGeom>
            <a:avLst/>
            <a:gdLst>
              <a:gd name="T0" fmla="+- 0 1532 1488"/>
              <a:gd name="T1" fmla="*/ T0 w 9044"/>
              <a:gd name="T2" fmla="+- 0 15012 12807"/>
              <a:gd name="T3" fmla="*/ 15012 h 4309"/>
              <a:gd name="T4" fmla="+- 0 1510 1488"/>
              <a:gd name="T5" fmla="*/ T4 w 9044"/>
              <a:gd name="T6" fmla="+- 0 15570 12807"/>
              <a:gd name="T7" fmla="*/ 15570 h 4309"/>
              <a:gd name="T8" fmla="+- 0 1778 1488"/>
              <a:gd name="T9" fmla="*/ T8 w 9044"/>
              <a:gd name="T10" fmla="+- 0 15663 12807"/>
              <a:gd name="T11" fmla="*/ 15663 h 4309"/>
              <a:gd name="T12" fmla="+- 0 4056 1488"/>
              <a:gd name="T13" fmla="*/ T12 w 9044"/>
              <a:gd name="T14" fmla="+- 0 15668 12807"/>
              <a:gd name="T15" fmla="*/ 15668 h 4309"/>
              <a:gd name="T16" fmla="+- 0 5239 1488"/>
              <a:gd name="T17" fmla="*/ T16 w 9044"/>
              <a:gd name="T18" fmla="+- 0 15733 12807"/>
              <a:gd name="T19" fmla="*/ 15733 h 4309"/>
              <a:gd name="T20" fmla="+- 0 6877 1488"/>
              <a:gd name="T21" fmla="*/ T20 w 9044"/>
              <a:gd name="T22" fmla="+- 0 15663 12807"/>
              <a:gd name="T23" fmla="*/ 15663 h 4309"/>
              <a:gd name="T24" fmla="+- 0 8849 1488"/>
              <a:gd name="T25" fmla="*/ T24 w 9044"/>
              <a:gd name="T26" fmla="+- 0 15780 12807"/>
              <a:gd name="T27" fmla="*/ 15780 h 4309"/>
              <a:gd name="T28" fmla="+- 0 10509 1488"/>
              <a:gd name="T29" fmla="*/ T28 w 9044"/>
              <a:gd name="T30" fmla="+- 0 15031 12807"/>
              <a:gd name="T31" fmla="*/ 15031 h 4309"/>
              <a:gd name="T32" fmla="+- 0 10464 1488"/>
              <a:gd name="T33" fmla="*/ T32 w 9044"/>
              <a:gd name="T34" fmla="+- 0 14872 12807"/>
              <a:gd name="T35" fmla="*/ 14872 h 4309"/>
              <a:gd name="T36" fmla="+- 0 5358 1488"/>
              <a:gd name="T37" fmla="*/ T36 w 9044"/>
              <a:gd name="T38" fmla="+- 0 15863 12807"/>
              <a:gd name="T39" fmla="*/ 15863 h 4309"/>
              <a:gd name="T40" fmla="+- 0 4763 1488"/>
              <a:gd name="T41" fmla="*/ T40 w 9044"/>
              <a:gd name="T42" fmla="+- 0 16031 12807"/>
              <a:gd name="T43" fmla="*/ 16031 h 4309"/>
              <a:gd name="T44" fmla="+- 0 4889 1488"/>
              <a:gd name="T45" fmla="*/ T44 w 9044"/>
              <a:gd name="T46" fmla="+- 0 16845 12807"/>
              <a:gd name="T47" fmla="*/ 16845 h 4309"/>
              <a:gd name="T48" fmla="+- 0 5001 1488"/>
              <a:gd name="T49" fmla="*/ T48 w 9044"/>
              <a:gd name="T50" fmla="+- 0 17115 12807"/>
              <a:gd name="T51" fmla="*/ 17115 h 4309"/>
              <a:gd name="T52" fmla="+- 0 4673 1488"/>
              <a:gd name="T53" fmla="*/ T52 w 9044"/>
              <a:gd name="T54" fmla="+- 0 16654 12807"/>
              <a:gd name="T55" fmla="*/ 16654 h 4309"/>
              <a:gd name="T56" fmla="+- 0 5351 1488"/>
              <a:gd name="T57" fmla="*/ T56 w 9044"/>
              <a:gd name="T58" fmla="+- 0 16654 12807"/>
              <a:gd name="T59" fmla="*/ 16654 h 4309"/>
              <a:gd name="T60" fmla="+- 0 5448 1488"/>
              <a:gd name="T61" fmla="*/ T60 w 9044"/>
              <a:gd name="T62" fmla="+- 0 16575 12807"/>
              <a:gd name="T63" fmla="*/ 16575 h 4309"/>
              <a:gd name="T64" fmla="+- 0 5358 1488"/>
              <a:gd name="T65" fmla="*/ T64 w 9044"/>
              <a:gd name="T66" fmla="+- 0 16291 12807"/>
              <a:gd name="T67" fmla="*/ 16291 h 4309"/>
              <a:gd name="T68" fmla="+- 0 5440 1488"/>
              <a:gd name="T69" fmla="*/ T68 w 9044"/>
              <a:gd name="T70" fmla="+- 0 16826 12807"/>
              <a:gd name="T71" fmla="*/ 16826 h 4309"/>
              <a:gd name="T72" fmla="+- 0 5909 1488"/>
              <a:gd name="T73" fmla="*/ T72 w 9044"/>
              <a:gd name="T74" fmla="+- 0 15649 12807"/>
              <a:gd name="T75" fmla="*/ 15649 h 4309"/>
              <a:gd name="T76" fmla="+- 0 5857 1488"/>
              <a:gd name="T77" fmla="*/ T76 w 9044"/>
              <a:gd name="T78" fmla="+- 0 15873 12807"/>
              <a:gd name="T79" fmla="*/ 15873 h 4309"/>
              <a:gd name="T80" fmla="+- 0 5887 1488"/>
              <a:gd name="T81" fmla="*/ T80 w 9044"/>
              <a:gd name="T82" fmla="+- 0 16543 12807"/>
              <a:gd name="T83" fmla="*/ 16543 h 4309"/>
              <a:gd name="T84" fmla="+- 0 5909 1488"/>
              <a:gd name="T85" fmla="*/ T84 w 9044"/>
              <a:gd name="T86" fmla="+- 0 16952 12807"/>
              <a:gd name="T87" fmla="*/ 16952 h 4309"/>
              <a:gd name="T88" fmla="+- 0 5879 1488"/>
              <a:gd name="T89" fmla="*/ T88 w 9044"/>
              <a:gd name="T90" fmla="+- 0 16454 12807"/>
              <a:gd name="T91" fmla="*/ 16454 h 4309"/>
              <a:gd name="T92" fmla="+- 0 6356 1488"/>
              <a:gd name="T93" fmla="*/ T92 w 9044"/>
              <a:gd name="T94" fmla="+- 0 16259 12807"/>
              <a:gd name="T95" fmla="*/ 16259 h 4309"/>
              <a:gd name="T96" fmla="+- 0 6378 1488"/>
              <a:gd name="T97" fmla="*/ T96 w 9044"/>
              <a:gd name="T98" fmla="+- 0 16664 12807"/>
              <a:gd name="T99" fmla="*/ 16664 h 4309"/>
              <a:gd name="T100" fmla="+- 0 6668 1488"/>
              <a:gd name="T101" fmla="*/ T100 w 9044"/>
              <a:gd name="T102" fmla="+- 0 16343 12807"/>
              <a:gd name="T103" fmla="*/ 16343 h 4309"/>
              <a:gd name="T104" fmla="+- 0 6728 1488"/>
              <a:gd name="T105" fmla="*/ T104 w 9044"/>
              <a:gd name="T106" fmla="+- 0 16873 12807"/>
              <a:gd name="T107" fmla="*/ 16873 h 4309"/>
              <a:gd name="T108" fmla="+- 0 7390 1488"/>
              <a:gd name="T109" fmla="*/ T108 w 9044"/>
              <a:gd name="T110" fmla="+- 0 16124 12807"/>
              <a:gd name="T111" fmla="*/ 16124 h 4309"/>
              <a:gd name="T112" fmla="+- 0 7160 1488"/>
              <a:gd name="T113" fmla="*/ T112 w 9044"/>
              <a:gd name="T114" fmla="+- 0 16296 12807"/>
              <a:gd name="T115" fmla="*/ 16296 h 4309"/>
              <a:gd name="T116" fmla="+- 0 7353 1488"/>
              <a:gd name="T117" fmla="*/ T116 w 9044"/>
              <a:gd name="T118" fmla="+- 0 16724 12807"/>
              <a:gd name="T119" fmla="*/ 16724 h 4309"/>
              <a:gd name="T120" fmla="+- 0 7212 1488"/>
              <a:gd name="T121" fmla="*/ T120 w 9044"/>
              <a:gd name="T122" fmla="+- 0 16957 12807"/>
              <a:gd name="T123" fmla="*/ 16957 h 4309"/>
              <a:gd name="T124" fmla="+- 0 5954 1488"/>
              <a:gd name="T125" fmla="*/ T124 w 9044"/>
              <a:gd name="T126" fmla="+- 0 12840 12807"/>
              <a:gd name="T127" fmla="*/ 12840 h 4309"/>
              <a:gd name="T128" fmla="+- 0 6482 1488"/>
              <a:gd name="T129" fmla="*/ T128 w 9044"/>
              <a:gd name="T130" fmla="+- 0 12881 12807"/>
              <a:gd name="T131" fmla="*/ 12881 h 4309"/>
              <a:gd name="T132" fmla="+- 0 7673 1488"/>
              <a:gd name="T133" fmla="*/ T132 w 9044"/>
              <a:gd name="T134" fmla="+- 0 13002 12807"/>
              <a:gd name="T135" fmla="*/ 13002 h 4309"/>
              <a:gd name="T136" fmla="+- 0 8470 1488"/>
              <a:gd name="T137" fmla="*/ T136 w 9044"/>
              <a:gd name="T138" fmla="+- 0 12909 12807"/>
              <a:gd name="T139" fmla="*/ 12909 h 43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9044" h="4309" extrusionOk="0">
                <a:moveTo>
                  <a:pt x="59" y="2233"/>
                </a:moveTo>
                <a:cubicBezTo>
                  <a:pt x="56" y="2244"/>
                  <a:pt x="47" y="2194"/>
                  <a:pt x="44" y="2205"/>
                </a:cubicBezTo>
                <a:cubicBezTo>
                  <a:pt x="26" y="2273"/>
                  <a:pt x="11" y="2316"/>
                  <a:pt x="7" y="2396"/>
                </a:cubicBezTo>
                <a:cubicBezTo>
                  <a:pt x="0" y="2521"/>
                  <a:pt x="4" y="2640"/>
                  <a:pt x="22" y="2763"/>
                </a:cubicBezTo>
                <a:cubicBezTo>
                  <a:pt x="31" y="2823"/>
                  <a:pt x="48" y="2879"/>
                  <a:pt x="59" y="2940"/>
                </a:cubicBezTo>
                <a:cubicBezTo>
                  <a:pt x="127" y="2917"/>
                  <a:pt x="217" y="2880"/>
                  <a:pt x="290" y="2856"/>
                </a:cubicBezTo>
                <a:cubicBezTo>
                  <a:pt x="684" y="2729"/>
                  <a:pt x="1022" y="2747"/>
                  <a:pt x="1429" y="2773"/>
                </a:cubicBezTo>
                <a:cubicBezTo>
                  <a:pt x="1811" y="2797"/>
                  <a:pt x="2189" y="2805"/>
                  <a:pt x="2568" y="2861"/>
                </a:cubicBezTo>
                <a:cubicBezTo>
                  <a:pt x="2844" y="2902"/>
                  <a:pt x="3108" y="2881"/>
                  <a:pt x="3386" y="2884"/>
                </a:cubicBezTo>
                <a:cubicBezTo>
                  <a:pt x="3514" y="2885"/>
                  <a:pt x="3627" y="2906"/>
                  <a:pt x="3751" y="2926"/>
                </a:cubicBezTo>
                <a:cubicBezTo>
                  <a:pt x="4158" y="2991"/>
                  <a:pt x="4599" y="2947"/>
                  <a:pt x="5009" y="2903"/>
                </a:cubicBezTo>
                <a:cubicBezTo>
                  <a:pt x="5136" y="2889"/>
                  <a:pt x="5261" y="2868"/>
                  <a:pt x="5389" y="2856"/>
                </a:cubicBezTo>
                <a:cubicBezTo>
                  <a:pt x="5865" y="2812"/>
                  <a:pt x="6384" y="2798"/>
                  <a:pt x="6855" y="2875"/>
                </a:cubicBezTo>
                <a:cubicBezTo>
                  <a:pt x="7024" y="2903"/>
                  <a:pt x="7191" y="2952"/>
                  <a:pt x="7361" y="2973"/>
                </a:cubicBezTo>
                <a:cubicBezTo>
                  <a:pt x="7654" y="3009"/>
                  <a:pt x="8869" y="2925"/>
                  <a:pt x="9006" y="2689"/>
                </a:cubicBezTo>
                <a:cubicBezTo>
                  <a:pt x="9072" y="2576"/>
                  <a:pt x="9041" y="2346"/>
                  <a:pt x="9021" y="2224"/>
                </a:cubicBezTo>
                <a:cubicBezTo>
                  <a:pt x="9014" y="2178"/>
                  <a:pt x="8995" y="2133"/>
                  <a:pt x="8984" y="2089"/>
                </a:cubicBezTo>
                <a:cubicBezTo>
                  <a:pt x="8984" y="2077"/>
                  <a:pt x="8983" y="2072"/>
                  <a:pt x="8976" y="2065"/>
                </a:cubicBezTo>
              </a:path>
              <a:path w="9044" h="4309" extrusionOk="0">
                <a:moveTo>
                  <a:pt x="3855" y="3038"/>
                </a:moveTo>
                <a:cubicBezTo>
                  <a:pt x="3855" y="3041"/>
                  <a:pt x="3878" y="3046"/>
                  <a:pt x="3870" y="3056"/>
                </a:cubicBezTo>
                <a:cubicBezTo>
                  <a:pt x="3845" y="3088"/>
                  <a:pt x="3807" y="3100"/>
                  <a:pt x="3766" y="3108"/>
                </a:cubicBezTo>
                <a:cubicBezTo>
                  <a:pt x="3623" y="3135"/>
                  <a:pt x="3382" y="3104"/>
                  <a:pt x="3275" y="3224"/>
                </a:cubicBezTo>
                <a:cubicBezTo>
                  <a:pt x="3194" y="3316"/>
                  <a:pt x="3254" y="3535"/>
                  <a:pt x="3275" y="3638"/>
                </a:cubicBezTo>
                <a:cubicBezTo>
                  <a:pt x="3303" y="3775"/>
                  <a:pt x="3363" y="3903"/>
                  <a:pt x="3401" y="4038"/>
                </a:cubicBezTo>
                <a:cubicBezTo>
                  <a:pt x="3424" y="4117"/>
                  <a:pt x="3454" y="4197"/>
                  <a:pt x="3491" y="4271"/>
                </a:cubicBezTo>
                <a:cubicBezTo>
                  <a:pt x="3498" y="4293"/>
                  <a:pt x="3499" y="4300"/>
                  <a:pt x="3513" y="4308"/>
                </a:cubicBezTo>
              </a:path>
              <a:path w="9044" h="4309" extrusionOk="0">
                <a:moveTo>
                  <a:pt x="3111" y="3857"/>
                </a:moveTo>
                <a:cubicBezTo>
                  <a:pt x="3133" y="3864"/>
                  <a:pt x="3151" y="3855"/>
                  <a:pt x="3185" y="3847"/>
                </a:cubicBezTo>
                <a:cubicBezTo>
                  <a:pt x="3308" y="3819"/>
                  <a:pt x="3426" y="3783"/>
                  <a:pt x="3550" y="3759"/>
                </a:cubicBezTo>
              </a:path>
              <a:path w="9044" h="4309" extrusionOk="0">
                <a:moveTo>
                  <a:pt x="3863" y="3847"/>
                </a:moveTo>
                <a:cubicBezTo>
                  <a:pt x="3852" y="3852"/>
                  <a:pt x="3836" y="3858"/>
                  <a:pt x="3848" y="3857"/>
                </a:cubicBezTo>
                <a:cubicBezTo>
                  <a:pt x="3904" y="3851"/>
                  <a:pt x="3929" y="3809"/>
                  <a:pt x="3960" y="3768"/>
                </a:cubicBezTo>
                <a:cubicBezTo>
                  <a:pt x="4007" y="3707"/>
                  <a:pt x="4062" y="3614"/>
                  <a:pt x="4034" y="3531"/>
                </a:cubicBezTo>
                <a:cubicBezTo>
                  <a:pt x="4007" y="3452"/>
                  <a:pt x="3927" y="3403"/>
                  <a:pt x="3870" y="3484"/>
                </a:cubicBezTo>
                <a:cubicBezTo>
                  <a:pt x="3806" y="3576"/>
                  <a:pt x="3808" y="3704"/>
                  <a:pt x="3818" y="3810"/>
                </a:cubicBezTo>
                <a:cubicBezTo>
                  <a:pt x="3827" y="3908"/>
                  <a:pt x="3882" y="3957"/>
                  <a:pt x="3952" y="4019"/>
                </a:cubicBezTo>
                <a:cubicBezTo>
                  <a:pt x="4012" y="4072"/>
                  <a:pt x="4069" y="4083"/>
                  <a:pt x="4146" y="4089"/>
                </a:cubicBezTo>
              </a:path>
              <a:path w="9044" h="4309" extrusionOk="0">
                <a:moveTo>
                  <a:pt x="4421" y="2842"/>
                </a:moveTo>
                <a:cubicBezTo>
                  <a:pt x="4395" y="2849"/>
                  <a:pt x="4411" y="2832"/>
                  <a:pt x="4391" y="2861"/>
                </a:cubicBezTo>
                <a:cubicBezTo>
                  <a:pt x="4361" y="2904"/>
                  <a:pt x="4373" y="3011"/>
                  <a:pt x="4369" y="3066"/>
                </a:cubicBezTo>
                <a:cubicBezTo>
                  <a:pt x="4361" y="3177"/>
                  <a:pt x="4377" y="3281"/>
                  <a:pt x="4384" y="3391"/>
                </a:cubicBezTo>
                <a:cubicBezTo>
                  <a:pt x="4391" y="3506"/>
                  <a:pt x="4391" y="3621"/>
                  <a:pt x="4399" y="3736"/>
                </a:cubicBezTo>
                <a:cubicBezTo>
                  <a:pt x="4405" y="3824"/>
                  <a:pt x="4396" y="3909"/>
                  <a:pt x="4399" y="3996"/>
                </a:cubicBezTo>
                <a:cubicBezTo>
                  <a:pt x="4401" y="4048"/>
                  <a:pt x="4418" y="4093"/>
                  <a:pt x="4421" y="4145"/>
                </a:cubicBezTo>
              </a:path>
              <a:path w="9044" h="4309" extrusionOk="0">
                <a:moveTo>
                  <a:pt x="4257" y="3703"/>
                </a:moveTo>
                <a:cubicBezTo>
                  <a:pt x="4297" y="3685"/>
                  <a:pt x="4347" y="3664"/>
                  <a:pt x="4391" y="3647"/>
                </a:cubicBezTo>
                <a:cubicBezTo>
                  <a:pt x="4466" y="3619"/>
                  <a:pt x="4541" y="3595"/>
                  <a:pt x="4615" y="3568"/>
                </a:cubicBezTo>
                <a:cubicBezTo>
                  <a:pt x="4704" y="3536"/>
                  <a:pt x="4788" y="3497"/>
                  <a:pt x="4868" y="3452"/>
                </a:cubicBezTo>
                <a:cubicBezTo>
                  <a:pt x="4864" y="3570"/>
                  <a:pt x="4842" y="3698"/>
                  <a:pt x="4868" y="3815"/>
                </a:cubicBezTo>
                <a:cubicBezTo>
                  <a:pt x="4875" y="3829"/>
                  <a:pt x="4883" y="3843"/>
                  <a:pt x="4890" y="3857"/>
                </a:cubicBezTo>
                <a:cubicBezTo>
                  <a:pt x="4995" y="3824"/>
                  <a:pt x="5072" y="3783"/>
                  <a:pt x="5128" y="3680"/>
                </a:cubicBezTo>
                <a:cubicBezTo>
                  <a:pt x="5151" y="3638"/>
                  <a:pt x="5165" y="3582"/>
                  <a:pt x="5180" y="3536"/>
                </a:cubicBezTo>
                <a:cubicBezTo>
                  <a:pt x="5194" y="3592"/>
                  <a:pt x="5201" y="3694"/>
                  <a:pt x="5203" y="3763"/>
                </a:cubicBezTo>
                <a:cubicBezTo>
                  <a:pt x="5206" y="3872"/>
                  <a:pt x="5207" y="3962"/>
                  <a:pt x="5240" y="4066"/>
                </a:cubicBezTo>
              </a:path>
              <a:path w="9044" h="4309" extrusionOk="0">
                <a:moveTo>
                  <a:pt x="5910" y="3340"/>
                </a:moveTo>
                <a:cubicBezTo>
                  <a:pt x="5907" y="3325"/>
                  <a:pt x="5907" y="3329"/>
                  <a:pt x="5902" y="3317"/>
                </a:cubicBezTo>
                <a:cubicBezTo>
                  <a:pt x="5890" y="3288"/>
                  <a:pt x="5889" y="3289"/>
                  <a:pt x="5850" y="3303"/>
                </a:cubicBezTo>
                <a:cubicBezTo>
                  <a:pt x="5769" y="3332"/>
                  <a:pt x="5708" y="3416"/>
                  <a:pt x="5672" y="3489"/>
                </a:cubicBezTo>
                <a:cubicBezTo>
                  <a:pt x="5644" y="3547"/>
                  <a:pt x="5620" y="3629"/>
                  <a:pt x="5672" y="3680"/>
                </a:cubicBezTo>
                <a:cubicBezTo>
                  <a:pt x="5760" y="3766"/>
                  <a:pt x="5839" y="3778"/>
                  <a:pt x="5865" y="3917"/>
                </a:cubicBezTo>
                <a:cubicBezTo>
                  <a:pt x="5883" y="4013"/>
                  <a:pt x="5822" y="4077"/>
                  <a:pt x="5753" y="4131"/>
                </a:cubicBezTo>
                <a:cubicBezTo>
                  <a:pt x="5743" y="4137"/>
                  <a:pt x="5734" y="4144"/>
                  <a:pt x="5724" y="4150"/>
                </a:cubicBezTo>
              </a:path>
              <a:path w="9044" h="4309" extrusionOk="0">
                <a:moveTo>
                  <a:pt x="4421" y="0"/>
                </a:moveTo>
                <a:cubicBezTo>
                  <a:pt x="4436" y="11"/>
                  <a:pt x="4451" y="22"/>
                  <a:pt x="4466" y="33"/>
                </a:cubicBezTo>
                <a:cubicBezTo>
                  <a:pt x="4505" y="62"/>
                  <a:pt x="4549" y="113"/>
                  <a:pt x="4600" y="121"/>
                </a:cubicBezTo>
                <a:cubicBezTo>
                  <a:pt x="4729" y="140"/>
                  <a:pt x="4860" y="61"/>
                  <a:pt x="4994" y="74"/>
                </a:cubicBezTo>
                <a:cubicBezTo>
                  <a:pt x="5223" y="97"/>
                  <a:pt x="5435" y="84"/>
                  <a:pt x="5664" y="130"/>
                </a:cubicBezTo>
                <a:cubicBezTo>
                  <a:pt x="5840" y="165"/>
                  <a:pt x="6006" y="197"/>
                  <a:pt x="6185" y="195"/>
                </a:cubicBezTo>
                <a:cubicBezTo>
                  <a:pt x="6298" y="193"/>
                  <a:pt x="6409" y="180"/>
                  <a:pt x="6520" y="163"/>
                </a:cubicBezTo>
                <a:cubicBezTo>
                  <a:pt x="6674" y="139"/>
                  <a:pt x="6828" y="126"/>
                  <a:pt x="6982" y="102"/>
                </a:cubicBezTo>
                <a:cubicBezTo>
                  <a:pt x="7104" y="83"/>
                  <a:pt x="7223" y="64"/>
                  <a:pt x="7346" y="5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91225" y="3603625"/>
            <a:ext cx="1077913" cy="1298575"/>
          </a:xfrm>
          <a:custGeom>
            <a:avLst/>
            <a:gdLst>
              <a:gd name="T0" fmla="+- 0 17818 16642"/>
              <a:gd name="T1" fmla="*/ T0 w 2993"/>
              <a:gd name="T2" fmla="+- 0 10327 10011"/>
              <a:gd name="T3" fmla="*/ 10327 h 3606"/>
              <a:gd name="T4" fmla="+- 0 17826 16642"/>
              <a:gd name="T5" fmla="*/ T4 w 2993"/>
              <a:gd name="T6" fmla="+- 0 10327 10011"/>
              <a:gd name="T7" fmla="*/ 10327 h 3606"/>
              <a:gd name="T8" fmla="+- 0 17826 16642"/>
              <a:gd name="T9" fmla="*/ T8 w 2993"/>
              <a:gd name="T10" fmla="+- 0 10337 10011"/>
              <a:gd name="T11" fmla="*/ 10337 h 3606"/>
              <a:gd name="T12" fmla="+- 0 17818 16642"/>
              <a:gd name="T13" fmla="*/ T12 w 2993"/>
              <a:gd name="T14" fmla="+- 0 10323 10011"/>
              <a:gd name="T15" fmla="*/ 10323 h 3606"/>
              <a:gd name="T16" fmla="+- 0 17245 16642"/>
              <a:gd name="T17" fmla="*/ T16 w 2993"/>
              <a:gd name="T18" fmla="+- 0 10248 10011"/>
              <a:gd name="T19" fmla="*/ 10248 h 3606"/>
              <a:gd name="T20" fmla="+- 0 17186 16642"/>
              <a:gd name="T21" fmla="*/ T20 w 2993"/>
              <a:gd name="T22" fmla="+- 0 10272 10011"/>
              <a:gd name="T23" fmla="*/ 10272 h 3606"/>
              <a:gd name="T24" fmla="+- 0 16851 16642"/>
              <a:gd name="T25" fmla="*/ T24 w 2993"/>
              <a:gd name="T26" fmla="+- 0 10397 10011"/>
              <a:gd name="T27" fmla="*/ 10397 h 3606"/>
              <a:gd name="T28" fmla="+- 0 16657 16642"/>
              <a:gd name="T29" fmla="*/ T28 w 2993"/>
              <a:gd name="T30" fmla="+- 0 10993 10011"/>
              <a:gd name="T31" fmla="*/ 10993 h 3606"/>
              <a:gd name="T32" fmla="+- 0 16910 16642"/>
              <a:gd name="T33" fmla="*/ T32 w 2993"/>
              <a:gd name="T34" fmla="+- 0 11421 10011"/>
              <a:gd name="T35" fmla="*/ 11421 h 3606"/>
              <a:gd name="T36" fmla="+- 0 17558 16642"/>
              <a:gd name="T37" fmla="*/ T36 w 2993"/>
              <a:gd name="T38" fmla="+- 0 11621 10011"/>
              <a:gd name="T39" fmla="*/ 11621 h 3606"/>
              <a:gd name="T40" fmla="+- 0 18302 16642"/>
              <a:gd name="T41" fmla="*/ T40 w 2993"/>
              <a:gd name="T42" fmla="+- 0 11630 10011"/>
              <a:gd name="T43" fmla="*/ 11630 h 3606"/>
              <a:gd name="T44" fmla="+- 0 18652 16642"/>
              <a:gd name="T45" fmla="*/ T44 w 2993"/>
              <a:gd name="T46" fmla="+- 0 11597 10011"/>
              <a:gd name="T47" fmla="*/ 11597 h 3606"/>
              <a:gd name="T48" fmla="+- 0 18927 16642"/>
              <a:gd name="T49" fmla="*/ T48 w 2993"/>
              <a:gd name="T50" fmla="+- 0 11523 10011"/>
              <a:gd name="T51" fmla="*/ 11523 h 3606"/>
              <a:gd name="T52" fmla="+- 0 19210 16642"/>
              <a:gd name="T53" fmla="*/ T52 w 2993"/>
              <a:gd name="T54" fmla="+- 0 11314 10011"/>
              <a:gd name="T55" fmla="*/ 11314 h 3606"/>
              <a:gd name="T56" fmla="+- 0 19597 16642"/>
              <a:gd name="T57" fmla="*/ T56 w 2993"/>
              <a:gd name="T58" fmla="+- 0 10942 10011"/>
              <a:gd name="T59" fmla="*/ 10942 h 3606"/>
              <a:gd name="T60" fmla="+- 0 19597 16642"/>
              <a:gd name="T61" fmla="*/ T60 w 2993"/>
              <a:gd name="T62" fmla="+- 0 10672 10011"/>
              <a:gd name="T63" fmla="*/ 10672 h 3606"/>
              <a:gd name="T64" fmla="+- 0 19240 16642"/>
              <a:gd name="T65" fmla="*/ T64 w 2993"/>
              <a:gd name="T66" fmla="+- 0 10374 10011"/>
              <a:gd name="T67" fmla="*/ 10374 h 3606"/>
              <a:gd name="T68" fmla="+- 0 18741 16642"/>
              <a:gd name="T69" fmla="*/ T68 w 2993"/>
              <a:gd name="T70" fmla="+- 0 10183 10011"/>
              <a:gd name="T71" fmla="*/ 10183 h 3606"/>
              <a:gd name="T72" fmla="+- 0 18317 16642"/>
              <a:gd name="T73" fmla="*/ T72 w 2993"/>
              <a:gd name="T74" fmla="+- 0 10062 10011"/>
              <a:gd name="T75" fmla="*/ 10062 h 3606"/>
              <a:gd name="T76" fmla="+- 0 17952 16642"/>
              <a:gd name="T77" fmla="*/ T76 w 2993"/>
              <a:gd name="T78" fmla="+- 0 10011 10011"/>
              <a:gd name="T79" fmla="*/ 10011 h 3606"/>
              <a:gd name="T80" fmla="+- 0 17506 16642"/>
              <a:gd name="T81" fmla="*/ T80 w 2993"/>
              <a:gd name="T82" fmla="+- 0 10132 10011"/>
              <a:gd name="T83" fmla="*/ 10132 h 3606"/>
              <a:gd name="T84" fmla="+- 0 17468 16642"/>
              <a:gd name="T85" fmla="*/ T84 w 2993"/>
              <a:gd name="T86" fmla="+- 0 11537 10011"/>
              <a:gd name="T87" fmla="*/ 11537 h 3606"/>
              <a:gd name="T88" fmla="+- 0 17483 16642"/>
              <a:gd name="T89" fmla="*/ T88 w 2993"/>
              <a:gd name="T90" fmla="+- 0 11537 10011"/>
              <a:gd name="T91" fmla="*/ 11537 h 3606"/>
              <a:gd name="T92" fmla="+- 0 17491 16642"/>
              <a:gd name="T93" fmla="*/ T92 w 2993"/>
              <a:gd name="T94" fmla="+- 0 12077 10011"/>
              <a:gd name="T95" fmla="*/ 12077 h 3606"/>
              <a:gd name="T96" fmla="+- 0 17498 16642"/>
              <a:gd name="T97" fmla="*/ T96 w 2993"/>
              <a:gd name="T98" fmla="+- 0 12351 10011"/>
              <a:gd name="T99" fmla="*/ 12351 h 3606"/>
              <a:gd name="T100" fmla="+- 0 17506 16642"/>
              <a:gd name="T101" fmla="*/ T100 w 2993"/>
              <a:gd name="T102" fmla="+- 0 12481 10011"/>
              <a:gd name="T103" fmla="*/ 12481 h 3606"/>
              <a:gd name="T104" fmla="+- 0 17141 16642"/>
              <a:gd name="T105" fmla="*/ T104 w 2993"/>
              <a:gd name="T106" fmla="+- 0 12793 10011"/>
              <a:gd name="T107" fmla="*/ 12793 h 3606"/>
              <a:gd name="T108" fmla="+- 0 17126 16642"/>
              <a:gd name="T109" fmla="*/ T108 w 2993"/>
              <a:gd name="T110" fmla="+- 0 12779 10011"/>
              <a:gd name="T111" fmla="*/ 12779 h 3606"/>
              <a:gd name="T112" fmla="+- 0 17096 16642"/>
              <a:gd name="T113" fmla="*/ T112 w 2993"/>
              <a:gd name="T114" fmla="+- 0 12649 10011"/>
              <a:gd name="T115" fmla="*/ 12649 h 3606"/>
              <a:gd name="T116" fmla="+- 0 16769 16642"/>
              <a:gd name="T117" fmla="*/ T116 w 2993"/>
              <a:gd name="T118" fmla="+- 0 12747 10011"/>
              <a:gd name="T119" fmla="*/ 12747 h 3606"/>
              <a:gd name="T120" fmla="+- 0 16724 16642"/>
              <a:gd name="T121" fmla="*/ T120 w 2993"/>
              <a:gd name="T122" fmla="+- 0 12900 10011"/>
              <a:gd name="T123" fmla="*/ 12900 h 3606"/>
              <a:gd name="T124" fmla="+- 0 17052 16642"/>
              <a:gd name="T125" fmla="*/ T124 w 2993"/>
              <a:gd name="T126" fmla="+- 0 12891 10011"/>
              <a:gd name="T127" fmla="*/ 12891 h 3606"/>
              <a:gd name="T128" fmla="+- 0 17200 16642"/>
              <a:gd name="T129" fmla="*/ T128 w 2993"/>
              <a:gd name="T130" fmla="+- 0 12770 10011"/>
              <a:gd name="T131" fmla="*/ 12770 h 3606"/>
              <a:gd name="T132" fmla="+- 0 17208 16642"/>
              <a:gd name="T133" fmla="*/ T132 w 2993"/>
              <a:gd name="T134" fmla="+- 0 12760 10011"/>
              <a:gd name="T135" fmla="*/ 12760 h 3606"/>
              <a:gd name="T136" fmla="+- 0 17223 16642"/>
              <a:gd name="T137" fmla="*/ T136 w 2993"/>
              <a:gd name="T138" fmla="+- 0 13170 10011"/>
              <a:gd name="T139" fmla="*/ 13170 h 3606"/>
              <a:gd name="T140" fmla="+- 0 17193 16642"/>
              <a:gd name="T141" fmla="*/ T140 w 2993"/>
              <a:gd name="T142" fmla="+- 0 13602 10011"/>
              <a:gd name="T143" fmla="*/ 13602 h 3606"/>
              <a:gd name="T144" fmla="+- 0 16918 16642"/>
              <a:gd name="T145" fmla="*/ T144 w 2993"/>
              <a:gd name="T146" fmla="+- 0 13509 10011"/>
              <a:gd name="T147" fmla="*/ 13509 h 3606"/>
              <a:gd name="T148" fmla="+- 0 17230 16642"/>
              <a:gd name="T149" fmla="*/ T148 w 2993"/>
              <a:gd name="T150" fmla="+- 0 12826 10011"/>
              <a:gd name="T151" fmla="*/ 12826 h 3606"/>
              <a:gd name="T152" fmla="+- 0 17245 16642"/>
              <a:gd name="T153" fmla="*/ T152 w 2993"/>
              <a:gd name="T154" fmla="+- 0 12830 10011"/>
              <a:gd name="T155" fmla="*/ 12830 h 36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2993" h="3606" extrusionOk="0">
                <a:moveTo>
                  <a:pt x="1176" y="316"/>
                </a:moveTo>
                <a:cubicBezTo>
                  <a:pt x="1179" y="316"/>
                  <a:pt x="1181" y="316"/>
                  <a:pt x="1184" y="316"/>
                </a:cubicBezTo>
                <a:cubicBezTo>
                  <a:pt x="1162" y="309"/>
                  <a:pt x="1184" y="326"/>
                  <a:pt x="1184" y="326"/>
                </a:cubicBezTo>
                <a:cubicBezTo>
                  <a:pt x="1184" y="319"/>
                  <a:pt x="1182" y="315"/>
                  <a:pt x="1176" y="312"/>
                </a:cubicBezTo>
              </a:path>
              <a:path w="2993" h="3606" extrusionOk="0">
                <a:moveTo>
                  <a:pt x="603" y="237"/>
                </a:moveTo>
                <a:cubicBezTo>
                  <a:pt x="587" y="242"/>
                  <a:pt x="566" y="255"/>
                  <a:pt x="544" y="261"/>
                </a:cubicBezTo>
                <a:cubicBezTo>
                  <a:pt x="428" y="294"/>
                  <a:pt x="305" y="307"/>
                  <a:pt x="209" y="386"/>
                </a:cubicBezTo>
                <a:cubicBezTo>
                  <a:pt x="44" y="521"/>
                  <a:pt x="-20" y="781"/>
                  <a:pt x="15" y="982"/>
                </a:cubicBezTo>
                <a:cubicBezTo>
                  <a:pt x="45" y="1153"/>
                  <a:pt x="143" y="1293"/>
                  <a:pt x="268" y="1410"/>
                </a:cubicBezTo>
                <a:cubicBezTo>
                  <a:pt x="442" y="1572"/>
                  <a:pt x="691" y="1592"/>
                  <a:pt x="916" y="1610"/>
                </a:cubicBezTo>
                <a:cubicBezTo>
                  <a:pt x="1163" y="1629"/>
                  <a:pt x="1413" y="1630"/>
                  <a:pt x="1660" y="1619"/>
                </a:cubicBezTo>
                <a:cubicBezTo>
                  <a:pt x="1776" y="1614"/>
                  <a:pt x="1894" y="1599"/>
                  <a:pt x="2010" y="1586"/>
                </a:cubicBezTo>
                <a:cubicBezTo>
                  <a:pt x="2112" y="1574"/>
                  <a:pt x="2193" y="1558"/>
                  <a:pt x="2285" y="1512"/>
                </a:cubicBezTo>
                <a:cubicBezTo>
                  <a:pt x="2390" y="1459"/>
                  <a:pt x="2473" y="1369"/>
                  <a:pt x="2568" y="1303"/>
                </a:cubicBezTo>
                <a:cubicBezTo>
                  <a:pt x="2709" y="1205"/>
                  <a:pt x="2875" y="1091"/>
                  <a:pt x="2955" y="931"/>
                </a:cubicBezTo>
                <a:cubicBezTo>
                  <a:pt x="3001" y="840"/>
                  <a:pt x="2997" y="757"/>
                  <a:pt x="2955" y="661"/>
                </a:cubicBezTo>
                <a:cubicBezTo>
                  <a:pt x="2893" y="519"/>
                  <a:pt x="2731" y="427"/>
                  <a:pt x="2598" y="363"/>
                </a:cubicBezTo>
                <a:cubicBezTo>
                  <a:pt x="2441" y="288"/>
                  <a:pt x="2264" y="227"/>
                  <a:pt x="2099" y="172"/>
                </a:cubicBezTo>
                <a:cubicBezTo>
                  <a:pt x="1961" y="126"/>
                  <a:pt x="1817" y="85"/>
                  <a:pt x="1675" y="51"/>
                </a:cubicBezTo>
                <a:cubicBezTo>
                  <a:pt x="1556" y="23"/>
                  <a:pt x="1433" y="-11"/>
                  <a:pt x="1310" y="0"/>
                </a:cubicBezTo>
                <a:cubicBezTo>
                  <a:pt x="1148" y="15"/>
                  <a:pt x="1010" y="55"/>
                  <a:pt x="864" y="121"/>
                </a:cubicBezTo>
              </a:path>
              <a:path w="2993" h="3606" extrusionOk="0">
                <a:moveTo>
                  <a:pt x="826" y="1526"/>
                </a:moveTo>
                <a:cubicBezTo>
                  <a:pt x="833" y="1534"/>
                  <a:pt x="838" y="1516"/>
                  <a:pt x="841" y="1526"/>
                </a:cubicBezTo>
                <a:cubicBezTo>
                  <a:pt x="888" y="1672"/>
                  <a:pt x="845" y="1912"/>
                  <a:pt x="849" y="2066"/>
                </a:cubicBezTo>
                <a:cubicBezTo>
                  <a:pt x="851" y="2158"/>
                  <a:pt x="856" y="2248"/>
                  <a:pt x="856" y="2340"/>
                </a:cubicBezTo>
                <a:cubicBezTo>
                  <a:pt x="856" y="2384"/>
                  <a:pt x="862" y="2426"/>
                  <a:pt x="864" y="2470"/>
                </a:cubicBezTo>
              </a:path>
              <a:path w="2993" h="3606" extrusionOk="0">
                <a:moveTo>
                  <a:pt x="499" y="2782"/>
                </a:moveTo>
                <a:cubicBezTo>
                  <a:pt x="482" y="2767"/>
                  <a:pt x="483" y="2791"/>
                  <a:pt x="484" y="2768"/>
                </a:cubicBezTo>
                <a:cubicBezTo>
                  <a:pt x="486" y="2725"/>
                  <a:pt x="511" y="2662"/>
                  <a:pt x="454" y="2638"/>
                </a:cubicBezTo>
                <a:cubicBezTo>
                  <a:pt x="325" y="2583"/>
                  <a:pt x="218" y="2646"/>
                  <a:pt x="127" y="2736"/>
                </a:cubicBezTo>
                <a:cubicBezTo>
                  <a:pt x="70" y="2792"/>
                  <a:pt x="70" y="2822"/>
                  <a:pt x="82" y="2889"/>
                </a:cubicBezTo>
                <a:cubicBezTo>
                  <a:pt x="193" y="2916"/>
                  <a:pt x="298" y="2916"/>
                  <a:pt x="410" y="2880"/>
                </a:cubicBezTo>
                <a:cubicBezTo>
                  <a:pt x="476" y="2859"/>
                  <a:pt x="516" y="2808"/>
                  <a:pt x="558" y="2759"/>
                </a:cubicBezTo>
                <a:cubicBezTo>
                  <a:pt x="561" y="2756"/>
                  <a:pt x="563" y="2752"/>
                  <a:pt x="566" y="2749"/>
                </a:cubicBezTo>
                <a:cubicBezTo>
                  <a:pt x="560" y="2888"/>
                  <a:pt x="576" y="3020"/>
                  <a:pt x="581" y="3159"/>
                </a:cubicBezTo>
                <a:cubicBezTo>
                  <a:pt x="586" y="3305"/>
                  <a:pt x="591" y="3451"/>
                  <a:pt x="551" y="3591"/>
                </a:cubicBezTo>
                <a:cubicBezTo>
                  <a:pt x="443" y="3598"/>
                  <a:pt x="372" y="3554"/>
                  <a:pt x="276" y="3498"/>
                </a:cubicBezTo>
              </a:path>
              <a:path w="2993" h="3606" extrusionOk="0">
                <a:moveTo>
                  <a:pt x="588" y="2815"/>
                </a:moveTo>
                <a:cubicBezTo>
                  <a:pt x="599" y="2815"/>
                  <a:pt x="604" y="2811"/>
                  <a:pt x="603" y="281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70463" y="5303838"/>
            <a:ext cx="830262" cy="746125"/>
          </a:xfrm>
          <a:custGeom>
            <a:avLst/>
            <a:gdLst>
              <a:gd name="T0" fmla="+- 0 14521 13806"/>
              <a:gd name="T1" fmla="*/ T0 w 2309"/>
              <a:gd name="T2" fmla="+- 0 14733 14733"/>
              <a:gd name="T3" fmla="*/ 14733 h 2071"/>
              <a:gd name="T4" fmla="+- 0 14513 13806"/>
              <a:gd name="T5" fmla="*/ T4 w 2309"/>
              <a:gd name="T6" fmla="+- 0 14756 14733"/>
              <a:gd name="T7" fmla="*/ 14756 h 2071"/>
              <a:gd name="T8" fmla="+- 0 14536 13806"/>
              <a:gd name="T9" fmla="*/ T8 w 2309"/>
              <a:gd name="T10" fmla="+- 0 15007 14733"/>
              <a:gd name="T11" fmla="*/ 15007 h 2071"/>
              <a:gd name="T12" fmla="+- 0 14543 13806"/>
              <a:gd name="T13" fmla="*/ T12 w 2309"/>
              <a:gd name="T14" fmla="+- 0 15421 14733"/>
              <a:gd name="T15" fmla="*/ 15421 h 2071"/>
              <a:gd name="T16" fmla="+- 0 14260 13806"/>
              <a:gd name="T17" fmla="*/ T16 w 2309"/>
              <a:gd name="T18" fmla="+- 0 16054 14733"/>
              <a:gd name="T19" fmla="*/ 16054 h 2071"/>
              <a:gd name="T20" fmla="+- 0 14245 13806"/>
              <a:gd name="T21" fmla="*/ T20 w 2309"/>
              <a:gd name="T22" fmla="+- 0 16022 14733"/>
              <a:gd name="T23" fmla="*/ 16022 h 2071"/>
              <a:gd name="T24" fmla="+- 0 14178 13806"/>
              <a:gd name="T25" fmla="*/ T24 w 2309"/>
              <a:gd name="T26" fmla="+- 0 15966 14733"/>
              <a:gd name="T27" fmla="*/ 15966 h 2071"/>
              <a:gd name="T28" fmla="+- 0 13896 13806"/>
              <a:gd name="T29" fmla="*/ T28 w 2309"/>
              <a:gd name="T30" fmla="+- 0 16161 14733"/>
              <a:gd name="T31" fmla="*/ 16161 h 2071"/>
              <a:gd name="T32" fmla="+- 0 13814 13806"/>
              <a:gd name="T33" fmla="*/ T32 w 2309"/>
              <a:gd name="T34" fmla="+- 0 16491 14733"/>
              <a:gd name="T35" fmla="*/ 16491 h 2071"/>
              <a:gd name="T36" fmla="+- 0 13940 13806"/>
              <a:gd name="T37" fmla="*/ T36 w 2309"/>
              <a:gd name="T38" fmla="+- 0 16691 14733"/>
              <a:gd name="T39" fmla="*/ 16691 h 2071"/>
              <a:gd name="T40" fmla="+- 0 14171 13806"/>
              <a:gd name="T41" fmla="*/ T40 w 2309"/>
              <a:gd name="T42" fmla="+- 0 16789 14733"/>
              <a:gd name="T43" fmla="*/ 16789 h 2071"/>
              <a:gd name="T44" fmla="+- 0 14290 13806"/>
              <a:gd name="T45" fmla="*/ T44 w 2309"/>
              <a:gd name="T46" fmla="+- 0 16803 14733"/>
              <a:gd name="T47" fmla="*/ 16803 h 2071"/>
              <a:gd name="T48" fmla="+- 0 14446 13806"/>
              <a:gd name="T49" fmla="*/ T48 w 2309"/>
              <a:gd name="T50" fmla="+- 0 15705 14733"/>
              <a:gd name="T51" fmla="*/ 15705 h 2071"/>
              <a:gd name="T52" fmla="+- 0 14469 13806"/>
              <a:gd name="T53" fmla="*/ T52 w 2309"/>
              <a:gd name="T54" fmla="+- 0 15747 14733"/>
              <a:gd name="T55" fmla="*/ 15747 h 2071"/>
              <a:gd name="T56" fmla="+- 0 14499 13806"/>
              <a:gd name="T57" fmla="*/ T56 w 2309"/>
              <a:gd name="T58" fmla="+- 0 15933 14733"/>
              <a:gd name="T59" fmla="*/ 15933 h 2071"/>
              <a:gd name="T60" fmla="+- 0 14580 13806"/>
              <a:gd name="T61" fmla="*/ T60 w 2309"/>
              <a:gd name="T62" fmla="+- 0 16222 14733"/>
              <a:gd name="T63" fmla="*/ 16222 h 2071"/>
              <a:gd name="T64" fmla="+- 0 14662 13806"/>
              <a:gd name="T65" fmla="*/ T64 w 2309"/>
              <a:gd name="T66" fmla="+- 0 16436 14733"/>
              <a:gd name="T67" fmla="*/ 16436 h 2071"/>
              <a:gd name="T68" fmla="+- 0 14752 13806"/>
              <a:gd name="T69" fmla="*/ T68 w 2309"/>
              <a:gd name="T70" fmla="+- 0 16543 14733"/>
              <a:gd name="T71" fmla="*/ 16543 h 2071"/>
              <a:gd name="T72" fmla="+- 0 14766 13806"/>
              <a:gd name="T73" fmla="*/ T72 w 2309"/>
              <a:gd name="T74" fmla="+- 0 16557 14733"/>
              <a:gd name="T75" fmla="*/ 16557 h 2071"/>
              <a:gd name="T76" fmla="+- 0 14692 13806"/>
              <a:gd name="T77" fmla="*/ T76 w 2309"/>
              <a:gd name="T78" fmla="+- 0 16356 14733"/>
              <a:gd name="T79" fmla="*/ 16356 h 2071"/>
              <a:gd name="T80" fmla="+- 0 14655 13806"/>
              <a:gd name="T81" fmla="*/ T80 w 2309"/>
              <a:gd name="T82" fmla="+- 0 16087 14733"/>
              <a:gd name="T83" fmla="*/ 16087 h 2071"/>
              <a:gd name="T84" fmla="+- 0 14670 13806"/>
              <a:gd name="T85" fmla="*/ T84 w 2309"/>
              <a:gd name="T86" fmla="+- 0 16026 14733"/>
              <a:gd name="T87" fmla="*/ 16026 h 2071"/>
              <a:gd name="T88" fmla="+- 0 14826 13806"/>
              <a:gd name="T89" fmla="*/ T88 w 2309"/>
              <a:gd name="T90" fmla="+- 0 16249 14733"/>
              <a:gd name="T91" fmla="*/ 16249 h 2071"/>
              <a:gd name="T92" fmla="+- 0 14967 13806"/>
              <a:gd name="T93" fmla="*/ T92 w 2309"/>
              <a:gd name="T94" fmla="+- 0 16491 14733"/>
              <a:gd name="T95" fmla="*/ 16491 h 2071"/>
              <a:gd name="T96" fmla="+- 0 15034 13806"/>
              <a:gd name="T97" fmla="*/ T96 w 2309"/>
              <a:gd name="T98" fmla="+- 0 16552 14733"/>
              <a:gd name="T99" fmla="*/ 16552 h 2071"/>
              <a:gd name="T100" fmla="+- 0 14975 13806"/>
              <a:gd name="T101" fmla="*/ T100 w 2309"/>
              <a:gd name="T102" fmla="+- 0 15989 14733"/>
              <a:gd name="T103" fmla="*/ 15989 h 2071"/>
              <a:gd name="T104" fmla="+- 0 14990 13806"/>
              <a:gd name="T105" fmla="*/ T104 w 2309"/>
              <a:gd name="T106" fmla="+- 0 15970 14733"/>
              <a:gd name="T107" fmla="*/ 15970 h 2071"/>
              <a:gd name="T108" fmla="+- 0 15027 13806"/>
              <a:gd name="T109" fmla="*/ T108 w 2309"/>
              <a:gd name="T110" fmla="+- 0 16105 14733"/>
              <a:gd name="T111" fmla="*/ 16105 h 2071"/>
              <a:gd name="T112" fmla="+- 0 15124 13806"/>
              <a:gd name="T113" fmla="*/ T112 w 2309"/>
              <a:gd name="T114" fmla="+- 0 16366 14733"/>
              <a:gd name="T115" fmla="*/ 16366 h 2071"/>
              <a:gd name="T116" fmla="+- 0 15154 13806"/>
              <a:gd name="T117" fmla="*/ T116 w 2309"/>
              <a:gd name="T118" fmla="+- 0 16412 14733"/>
              <a:gd name="T119" fmla="*/ 16412 h 2071"/>
              <a:gd name="T120" fmla="+- 0 14930 13806"/>
              <a:gd name="T121" fmla="*/ T120 w 2309"/>
              <a:gd name="T122" fmla="+- 0 15649 14733"/>
              <a:gd name="T123" fmla="*/ 15649 h 2071"/>
              <a:gd name="T124" fmla="+- 0 14900 13806"/>
              <a:gd name="T125" fmla="*/ T124 w 2309"/>
              <a:gd name="T126" fmla="+- 0 15654 14733"/>
              <a:gd name="T127" fmla="*/ 15654 h 2071"/>
              <a:gd name="T128" fmla="+- 0 15310 13806"/>
              <a:gd name="T129" fmla="*/ T128 w 2309"/>
              <a:gd name="T130" fmla="+- 0 15152 14733"/>
              <a:gd name="T131" fmla="*/ 15152 h 2071"/>
              <a:gd name="T132" fmla="+- 0 15265 13806"/>
              <a:gd name="T133" fmla="*/ T132 w 2309"/>
              <a:gd name="T134" fmla="+- 0 15180 14733"/>
              <a:gd name="T135" fmla="*/ 15180 h 2071"/>
              <a:gd name="T136" fmla="+- 0 15288 13806"/>
              <a:gd name="T137" fmla="*/ T136 w 2309"/>
              <a:gd name="T138" fmla="+- 0 15431 14733"/>
              <a:gd name="T139" fmla="*/ 15431 h 2071"/>
              <a:gd name="T140" fmla="+- 0 15399 13806"/>
              <a:gd name="T141" fmla="*/ T140 w 2309"/>
              <a:gd name="T142" fmla="+- 0 15812 14733"/>
              <a:gd name="T143" fmla="*/ 15812 h 2071"/>
              <a:gd name="T144" fmla="+- 0 15511 13806"/>
              <a:gd name="T145" fmla="*/ T144 w 2309"/>
              <a:gd name="T146" fmla="+- 0 16087 14733"/>
              <a:gd name="T147" fmla="*/ 16087 h 2071"/>
              <a:gd name="T148" fmla="+- 0 15615 13806"/>
              <a:gd name="T149" fmla="*/ T148 w 2309"/>
              <a:gd name="T150" fmla="+- 0 16277 14733"/>
              <a:gd name="T151" fmla="*/ 16277 h 2071"/>
              <a:gd name="T152" fmla="+- 0 15652 13806"/>
              <a:gd name="T153" fmla="*/ T152 w 2309"/>
              <a:gd name="T154" fmla="+- 0 16375 14733"/>
              <a:gd name="T155" fmla="*/ 16375 h 2071"/>
              <a:gd name="T156" fmla="+- 0 15608 13806"/>
              <a:gd name="T157" fmla="*/ T156 w 2309"/>
              <a:gd name="T158" fmla="+- 0 15035 14733"/>
              <a:gd name="T159" fmla="*/ 15035 h 2071"/>
              <a:gd name="T160" fmla="+- 0 15615 13806"/>
              <a:gd name="T161" fmla="*/ T160 w 2309"/>
              <a:gd name="T162" fmla="+- 0 15114 14733"/>
              <a:gd name="T163" fmla="*/ 15114 h 2071"/>
              <a:gd name="T164" fmla="+- 0 15689 13806"/>
              <a:gd name="T165" fmla="*/ T164 w 2309"/>
              <a:gd name="T166" fmla="+- 0 15514 14733"/>
              <a:gd name="T167" fmla="*/ 15514 h 2071"/>
              <a:gd name="T168" fmla="+- 0 15809 13806"/>
              <a:gd name="T169" fmla="*/ T168 w 2309"/>
              <a:gd name="T170" fmla="+- 0 15784 14733"/>
              <a:gd name="T171" fmla="*/ 15784 h 2071"/>
              <a:gd name="T172" fmla="+- 0 15898 13806"/>
              <a:gd name="T173" fmla="*/ T172 w 2309"/>
              <a:gd name="T174" fmla="+- 0 15933 14733"/>
              <a:gd name="T175" fmla="*/ 15933 h 2071"/>
              <a:gd name="T176" fmla="+- 0 15920 13806"/>
              <a:gd name="T177" fmla="*/ T176 w 2309"/>
              <a:gd name="T178" fmla="+- 0 15961 14733"/>
              <a:gd name="T179" fmla="*/ 15961 h 2071"/>
              <a:gd name="T180" fmla="+- 0 15809 13806"/>
              <a:gd name="T181" fmla="*/ T180 w 2309"/>
              <a:gd name="T182" fmla="+- 0 15789 14733"/>
              <a:gd name="T183" fmla="*/ 15789 h 2071"/>
              <a:gd name="T184" fmla="+- 0 15704 13806"/>
              <a:gd name="T185" fmla="*/ T184 w 2309"/>
              <a:gd name="T186" fmla="+- 0 15770 14733"/>
              <a:gd name="T187" fmla="*/ 15770 h 2071"/>
              <a:gd name="T188" fmla="+- 0 15734 13806"/>
              <a:gd name="T189" fmla="*/ T188 w 2309"/>
              <a:gd name="T190" fmla="+- 0 16017 14733"/>
              <a:gd name="T191" fmla="*/ 16017 h 2071"/>
              <a:gd name="T192" fmla="+- 0 15965 13806"/>
              <a:gd name="T193" fmla="*/ T192 w 2309"/>
              <a:gd name="T194" fmla="+- 0 16110 14733"/>
              <a:gd name="T195" fmla="*/ 16110 h 2071"/>
              <a:gd name="T196" fmla="+- 0 16114 13806"/>
              <a:gd name="T197" fmla="*/ T196 w 2309"/>
              <a:gd name="T198" fmla="+- 0 16049 14733"/>
              <a:gd name="T199" fmla="*/ 16049 h 20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2309" h="2071" extrusionOk="0">
                <a:moveTo>
                  <a:pt x="715" y="0"/>
                </a:moveTo>
                <a:cubicBezTo>
                  <a:pt x="699" y="16"/>
                  <a:pt x="706" y="-27"/>
                  <a:pt x="707" y="23"/>
                </a:cubicBezTo>
                <a:cubicBezTo>
                  <a:pt x="709" y="107"/>
                  <a:pt x="727" y="190"/>
                  <a:pt x="730" y="274"/>
                </a:cubicBezTo>
                <a:cubicBezTo>
                  <a:pt x="736" y="411"/>
                  <a:pt x="718" y="552"/>
                  <a:pt x="737" y="688"/>
                </a:cubicBezTo>
              </a:path>
              <a:path w="2309" h="2071" extrusionOk="0">
                <a:moveTo>
                  <a:pt x="454" y="1321"/>
                </a:moveTo>
                <a:cubicBezTo>
                  <a:pt x="449" y="1311"/>
                  <a:pt x="443" y="1302"/>
                  <a:pt x="439" y="1289"/>
                </a:cubicBezTo>
                <a:cubicBezTo>
                  <a:pt x="428" y="1249"/>
                  <a:pt x="428" y="1236"/>
                  <a:pt x="372" y="1233"/>
                </a:cubicBezTo>
                <a:cubicBezTo>
                  <a:pt x="250" y="1227"/>
                  <a:pt x="156" y="1339"/>
                  <a:pt x="90" y="1428"/>
                </a:cubicBezTo>
                <a:cubicBezTo>
                  <a:pt x="14" y="1530"/>
                  <a:pt x="-9" y="1634"/>
                  <a:pt x="8" y="1758"/>
                </a:cubicBezTo>
                <a:cubicBezTo>
                  <a:pt x="20" y="1841"/>
                  <a:pt x="61" y="1914"/>
                  <a:pt x="134" y="1958"/>
                </a:cubicBezTo>
                <a:cubicBezTo>
                  <a:pt x="201" y="1998"/>
                  <a:pt x="290" y="2035"/>
                  <a:pt x="365" y="2056"/>
                </a:cubicBezTo>
                <a:cubicBezTo>
                  <a:pt x="427" y="2069"/>
                  <a:pt x="443" y="2074"/>
                  <a:pt x="484" y="2070"/>
                </a:cubicBezTo>
              </a:path>
              <a:path w="2309" h="2071" extrusionOk="0">
                <a:moveTo>
                  <a:pt x="640" y="972"/>
                </a:moveTo>
                <a:cubicBezTo>
                  <a:pt x="658" y="993"/>
                  <a:pt x="658" y="989"/>
                  <a:pt x="663" y="1014"/>
                </a:cubicBezTo>
                <a:cubicBezTo>
                  <a:pt x="676" y="1076"/>
                  <a:pt x="685" y="1138"/>
                  <a:pt x="693" y="1200"/>
                </a:cubicBezTo>
                <a:cubicBezTo>
                  <a:pt x="706" y="1302"/>
                  <a:pt x="746" y="1391"/>
                  <a:pt x="774" y="1489"/>
                </a:cubicBezTo>
                <a:cubicBezTo>
                  <a:pt x="795" y="1564"/>
                  <a:pt x="818" y="1635"/>
                  <a:pt x="856" y="1703"/>
                </a:cubicBezTo>
                <a:cubicBezTo>
                  <a:pt x="880" y="1745"/>
                  <a:pt x="913" y="1776"/>
                  <a:pt x="946" y="1810"/>
                </a:cubicBezTo>
                <a:cubicBezTo>
                  <a:pt x="951" y="1815"/>
                  <a:pt x="955" y="1819"/>
                  <a:pt x="960" y="1824"/>
                </a:cubicBezTo>
                <a:cubicBezTo>
                  <a:pt x="946" y="1763"/>
                  <a:pt x="907" y="1690"/>
                  <a:pt x="886" y="1623"/>
                </a:cubicBezTo>
                <a:cubicBezTo>
                  <a:pt x="858" y="1532"/>
                  <a:pt x="846" y="1447"/>
                  <a:pt x="849" y="1354"/>
                </a:cubicBezTo>
                <a:cubicBezTo>
                  <a:pt x="849" y="1318"/>
                  <a:pt x="845" y="1309"/>
                  <a:pt x="864" y="1293"/>
                </a:cubicBezTo>
                <a:cubicBezTo>
                  <a:pt x="946" y="1351"/>
                  <a:pt x="976" y="1426"/>
                  <a:pt x="1020" y="1516"/>
                </a:cubicBezTo>
                <a:cubicBezTo>
                  <a:pt x="1059" y="1596"/>
                  <a:pt x="1104" y="1689"/>
                  <a:pt x="1161" y="1758"/>
                </a:cubicBezTo>
                <a:cubicBezTo>
                  <a:pt x="1195" y="1792"/>
                  <a:pt x="1203" y="1801"/>
                  <a:pt x="1228" y="1819"/>
                </a:cubicBezTo>
              </a:path>
              <a:path w="2309" h="2071" extrusionOk="0">
                <a:moveTo>
                  <a:pt x="1169" y="1256"/>
                </a:moveTo>
                <a:cubicBezTo>
                  <a:pt x="1175" y="1244"/>
                  <a:pt x="1176" y="1240"/>
                  <a:pt x="1184" y="1237"/>
                </a:cubicBezTo>
                <a:cubicBezTo>
                  <a:pt x="1184" y="1289"/>
                  <a:pt x="1203" y="1323"/>
                  <a:pt x="1221" y="1372"/>
                </a:cubicBezTo>
                <a:cubicBezTo>
                  <a:pt x="1253" y="1457"/>
                  <a:pt x="1278" y="1552"/>
                  <a:pt x="1318" y="1633"/>
                </a:cubicBezTo>
                <a:cubicBezTo>
                  <a:pt x="1328" y="1648"/>
                  <a:pt x="1338" y="1664"/>
                  <a:pt x="1348" y="1679"/>
                </a:cubicBezTo>
              </a:path>
              <a:path w="2309" h="2071" extrusionOk="0">
                <a:moveTo>
                  <a:pt x="1124" y="916"/>
                </a:moveTo>
                <a:cubicBezTo>
                  <a:pt x="1112" y="916"/>
                  <a:pt x="1105" y="917"/>
                  <a:pt x="1094" y="921"/>
                </a:cubicBezTo>
              </a:path>
              <a:path w="2309" h="2071" extrusionOk="0">
                <a:moveTo>
                  <a:pt x="1504" y="419"/>
                </a:moveTo>
                <a:cubicBezTo>
                  <a:pt x="1480" y="427"/>
                  <a:pt x="1469" y="416"/>
                  <a:pt x="1459" y="447"/>
                </a:cubicBezTo>
                <a:cubicBezTo>
                  <a:pt x="1434" y="524"/>
                  <a:pt x="1466" y="624"/>
                  <a:pt x="1482" y="698"/>
                </a:cubicBezTo>
                <a:cubicBezTo>
                  <a:pt x="1510" y="831"/>
                  <a:pt x="1546" y="952"/>
                  <a:pt x="1593" y="1079"/>
                </a:cubicBezTo>
                <a:cubicBezTo>
                  <a:pt x="1627" y="1171"/>
                  <a:pt x="1660" y="1267"/>
                  <a:pt x="1705" y="1354"/>
                </a:cubicBezTo>
                <a:cubicBezTo>
                  <a:pt x="1738" y="1419"/>
                  <a:pt x="1785" y="1475"/>
                  <a:pt x="1809" y="1544"/>
                </a:cubicBezTo>
                <a:cubicBezTo>
                  <a:pt x="1821" y="1578"/>
                  <a:pt x="1831" y="1609"/>
                  <a:pt x="1846" y="1642"/>
                </a:cubicBezTo>
              </a:path>
              <a:path w="2309" h="2071" extrusionOk="0">
                <a:moveTo>
                  <a:pt x="1802" y="302"/>
                </a:moveTo>
                <a:cubicBezTo>
                  <a:pt x="1806" y="324"/>
                  <a:pt x="1807" y="352"/>
                  <a:pt x="1809" y="381"/>
                </a:cubicBezTo>
                <a:cubicBezTo>
                  <a:pt x="1818" y="513"/>
                  <a:pt x="1848" y="653"/>
                  <a:pt x="1883" y="781"/>
                </a:cubicBezTo>
                <a:cubicBezTo>
                  <a:pt x="1912" y="885"/>
                  <a:pt x="1951" y="961"/>
                  <a:pt x="2003" y="1051"/>
                </a:cubicBezTo>
                <a:cubicBezTo>
                  <a:pt x="2033" y="1103"/>
                  <a:pt x="2058" y="1150"/>
                  <a:pt x="2092" y="1200"/>
                </a:cubicBezTo>
                <a:cubicBezTo>
                  <a:pt x="2104" y="1218"/>
                  <a:pt x="2103" y="1222"/>
                  <a:pt x="2114" y="1228"/>
                </a:cubicBezTo>
                <a:cubicBezTo>
                  <a:pt x="2091" y="1166"/>
                  <a:pt x="2059" y="1096"/>
                  <a:pt x="2003" y="1056"/>
                </a:cubicBezTo>
                <a:cubicBezTo>
                  <a:pt x="1949" y="1031"/>
                  <a:pt x="1936" y="1020"/>
                  <a:pt x="1898" y="1037"/>
                </a:cubicBezTo>
                <a:cubicBezTo>
                  <a:pt x="1870" y="1126"/>
                  <a:pt x="1870" y="1201"/>
                  <a:pt x="1928" y="1284"/>
                </a:cubicBezTo>
                <a:cubicBezTo>
                  <a:pt x="1988" y="1370"/>
                  <a:pt x="2060" y="1400"/>
                  <a:pt x="2159" y="1377"/>
                </a:cubicBezTo>
                <a:cubicBezTo>
                  <a:pt x="2237" y="1350"/>
                  <a:pt x="2261" y="1343"/>
                  <a:pt x="2308" y="131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0050" y="5483225"/>
            <a:ext cx="750888" cy="582613"/>
          </a:xfrm>
          <a:custGeom>
            <a:avLst/>
            <a:gdLst>
              <a:gd name="T0" fmla="+- 0 19031 18749"/>
              <a:gd name="T1" fmla="*/ T0 w 2085"/>
              <a:gd name="T2" fmla="+- 0 16254 15231"/>
              <a:gd name="T3" fmla="*/ 16254 h 1620"/>
              <a:gd name="T4" fmla="+- 0 19017 18749"/>
              <a:gd name="T5" fmla="*/ T4 w 2085"/>
              <a:gd name="T6" fmla="+- 0 16245 15231"/>
              <a:gd name="T7" fmla="*/ 16245 h 1620"/>
              <a:gd name="T8" fmla="+- 0 18808 18749"/>
              <a:gd name="T9" fmla="*/ T8 w 2085"/>
              <a:gd name="T10" fmla="+- 0 16268 15231"/>
              <a:gd name="T11" fmla="*/ 16268 h 1620"/>
              <a:gd name="T12" fmla="+- 0 18771 18749"/>
              <a:gd name="T13" fmla="*/ T12 w 2085"/>
              <a:gd name="T14" fmla="+- 0 16645 15231"/>
              <a:gd name="T15" fmla="*/ 16645 h 1620"/>
              <a:gd name="T16" fmla="+- 0 18942 18749"/>
              <a:gd name="T17" fmla="*/ T16 w 2085"/>
              <a:gd name="T18" fmla="+- 0 16789 15231"/>
              <a:gd name="T19" fmla="*/ 16789 h 1620"/>
              <a:gd name="T20" fmla="+- 0 19128 18749"/>
              <a:gd name="T21" fmla="*/ T20 w 2085"/>
              <a:gd name="T22" fmla="+- 0 16659 15231"/>
              <a:gd name="T23" fmla="*/ 16659 h 1620"/>
              <a:gd name="T24" fmla="+- 0 19098 18749"/>
              <a:gd name="T25" fmla="*/ T24 w 2085"/>
              <a:gd name="T26" fmla="+- 0 16463 15231"/>
              <a:gd name="T27" fmla="*/ 16463 h 1620"/>
              <a:gd name="T28" fmla="+- 0 19054 18749"/>
              <a:gd name="T29" fmla="*/ T28 w 2085"/>
              <a:gd name="T30" fmla="+- 0 16436 15231"/>
              <a:gd name="T31" fmla="*/ 16436 h 1620"/>
              <a:gd name="T32" fmla="+- 0 19121 18749"/>
              <a:gd name="T33" fmla="*/ T32 w 2085"/>
              <a:gd name="T34" fmla="+- 0 16589 15231"/>
              <a:gd name="T35" fmla="*/ 16589 h 1620"/>
              <a:gd name="T36" fmla="+- 0 19307 18749"/>
              <a:gd name="T37" fmla="*/ T36 w 2085"/>
              <a:gd name="T38" fmla="+- 0 16850 15231"/>
              <a:gd name="T39" fmla="*/ 16850 h 1620"/>
              <a:gd name="T40" fmla="+- 0 19582 18749"/>
              <a:gd name="T41" fmla="*/ T40 w 2085"/>
              <a:gd name="T42" fmla="+- 0 16417 15231"/>
              <a:gd name="T43" fmla="*/ 16417 h 1620"/>
              <a:gd name="T44" fmla="+- 0 19582 18749"/>
              <a:gd name="T45" fmla="*/ T44 w 2085"/>
              <a:gd name="T46" fmla="+- 0 16356 15231"/>
              <a:gd name="T47" fmla="*/ 16356 h 1620"/>
              <a:gd name="T48" fmla="+- 0 19448 18749"/>
              <a:gd name="T49" fmla="*/ T48 w 2085"/>
              <a:gd name="T50" fmla="+- 0 16236 15231"/>
              <a:gd name="T51" fmla="*/ 16236 h 1620"/>
              <a:gd name="T52" fmla="+- 0 19277 18749"/>
              <a:gd name="T53" fmla="*/ T52 w 2085"/>
              <a:gd name="T54" fmla="+- 0 16380 15231"/>
              <a:gd name="T55" fmla="*/ 16380 h 1620"/>
              <a:gd name="T56" fmla="+- 0 19389 18749"/>
              <a:gd name="T57" fmla="*/ T56 w 2085"/>
              <a:gd name="T58" fmla="+- 0 16612 15231"/>
              <a:gd name="T59" fmla="*/ 16612 h 1620"/>
              <a:gd name="T60" fmla="+- 0 19567 18749"/>
              <a:gd name="T61" fmla="*/ T60 w 2085"/>
              <a:gd name="T62" fmla="+- 0 16436 15231"/>
              <a:gd name="T63" fmla="*/ 16436 h 1620"/>
              <a:gd name="T64" fmla="+- 0 19463 18749"/>
              <a:gd name="T65" fmla="*/ T64 w 2085"/>
              <a:gd name="T66" fmla="+- 0 16133 15231"/>
              <a:gd name="T67" fmla="*/ 16133 h 1620"/>
              <a:gd name="T68" fmla="+- 0 19322 18749"/>
              <a:gd name="T69" fmla="*/ T68 w 2085"/>
              <a:gd name="T70" fmla="+- 0 15924 15231"/>
              <a:gd name="T71" fmla="*/ 15924 h 1620"/>
              <a:gd name="T72" fmla="+- 0 19292 18749"/>
              <a:gd name="T73" fmla="*/ T72 w 2085"/>
              <a:gd name="T74" fmla="+- 0 15877 15231"/>
              <a:gd name="T75" fmla="*/ 15877 h 1620"/>
              <a:gd name="T76" fmla="+- 0 19433 18749"/>
              <a:gd name="T77" fmla="*/ T76 w 2085"/>
              <a:gd name="T78" fmla="+- 0 16161 15231"/>
              <a:gd name="T79" fmla="*/ 16161 h 1620"/>
              <a:gd name="T80" fmla="+- 0 19694 18749"/>
              <a:gd name="T81" fmla="*/ T80 w 2085"/>
              <a:gd name="T82" fmla="+- 0 16561 15231"/>
              <a:gd name="T83" fmla="*/ 16561 h 1620"/>
              <a:gd name="T84" fmla="+- 0 19820 18749"/>
              <a:gd name="T85" fmla="*/ T84 w 2085"/>
              <a:gd name="T86" fmla="+- 0 16743 15231"/>
              <a:gd name="T87" fmla="*/ 16743 h 1620"/>
              <a:gd name="T88" fmla="+- 0 19776 18749"/>
              <a:gd name="T89" fmla="*/ T88 w 2085"/>
              <a:gd name="T90" fmla="+- 0 16142 15231"/>
              <a:gd name="T91" fmla="*/ 16142 h 1620"/>
              <a:gd name="T92" fmla="+- 0 19813 18749"/>
              <a:gd name="T93" fmla="*/ T92 w 2085"/>
              <a:gd name="T94" fmla="+- 0 16226 15231"/>
              <a:gd name="T95" fmla="*/ 16226 h 1620"/>
              <a:gd name="T96" fmla="+- 0 19947 18749"/>
              <a:gd name="T97" fmla="*/ T96 w 2085"/>
              <a:gd name="T98" fmla="+- 0 16356 15231"/>
              <a:gd name="T99" fmla="*/ 16356 h 1620"/>
              <a:gd name="T100" fmla="+- 0 19932 18749"/>
              <a:gd name="T101" fmla="*/ T100 w 2085"/>
              <a:gd name="T102" fmla="+- 0 16087 15231"/>
              <a:gd name="T103" fmla="*/ 16087 h 1620"/>
              <a:gd name="T104" fmla="+- 0 19917 18749"/>
              <a:gd name="T105" fmla="*/ T104 w 2085"/>
              <a:gd name="T106" fmla="+- 0 16035 15231"/>
              <a:gd name="T107" fmla="*/ 16035 h 1620"/>
              <a:gd name="T108" fmla="+- 0 20051 18749"/>
              <a:gd name="T109" fmla="*/ T108 w 2085"/>
              <a:gd name="T110" fmla="+- 0 16287 15231"/>
              <a:gd name="T111" fmla="*/ 16287 h 1620"/>
              <a:gd name="T112" fmla="+- 0 20096 18749"/>
              <a:gd name="T113" fmla="*/ T112 w 2085"/>
              <a:gd name="T114" fmla="+- 0 16343 15231"/>
              <a:gd name="T115" fmla="*/ 16343 h 1620"/>
              <a:gd name="T116" fmla="+- 0 20118 18749"/>
              <a:gd name="T117" fmla="*/ T116 w 2085"/>
              <a:gd name="T118" fmla="+- 0 15501 15231"/>
              <a:gd name="T119" fmla="*/ 15501 h 1620"/>
              <a:gd name="T120" fmla="+- 0 20096 18749"/>
              <a:gd name="T121" fmla="*/ T120 w 2085"/>
              <a:gd name="T122" fmla="+- 0 15524 15231"/>
              <a:gd name="T123" fmla="*/ 15524 h 1620"/>
              <a:gd name="T124" fmla="+- 0 20215 18749"/>
              <a:gd name="T125" fmla="*/ T124 w 2085"/>
              <a:gd name="T126" fmla="+- 0 15868 15231"/>
              <a:gd name="T127" fmla="*/ 15868 h 1620"/>
              <a:gd name="T128" fmla="+- 0 20349 18749"/>
              <a:gd name="T129" fmla="*/ T128 w 2085"/>
              <a:gd name="T130" fmla="+- 0 16184 15231"/>
              <a:gd name="T131" fmla="*/ 16184 h 1620"/>
              <a:gd name="T132" fmla="+- 0 20371 18749"/>
              <a:gd name="T133" fmla="*/ T132 w 2085"/>
              <a:gd name="T134" fmla="+- 0 16236 15231"/>
              <a:gd name="T135" fmla="*/ 16236 h 1620"/>
              <a:gd name="T136" fmla="+- 0 20438 18749"/>
              <a:gd name="T137" fmla="*/ T136 w 2085"/>
              <a:gd name="T138" fmla="+- 0 15231 15231"/>
              <a:gd name="T139" fmla="*/ 15231 h 1620"/>
              <a:gd name="T140" fmla="+- 0 20408 18749"/>
              <a:gd name="T141" fmla="*/ T140 w 2085"/>
              <a:gd name="T142" fmla="+- 0 15254 15231"/>
              <a:gd name="T143" fmla="*/ 15254 h 1620"/>
              <a:gd name="T144" fmla="+- 0 20453 18749"/>
              <a:gd name="T145" fmla="*/ T144 w 2085"/>
              <a:gd name="T146" fmla="+- 0 15454 15231"/>
              <a:gd name="T147" fmla="*/ 15454 h 1620"/>
              <a:gd name="T148" fmla="+- 0 20580 18749"/>
              <a:gd name="T149" fmla="*/ T148 w 2085"/>
              <a:gd name="T150" fmla="+- 0 15798 15231"/>
              <a:gd name="T151" fmla="*/ 15798 h 1620"/>
              <a:gd name="T152" fmla="+- 0 20609 18749"/>
              <a:gd name="T153" fmla="*/ T152 w 2085"/>
              <a:gd name="T154" fmla="+- 0 16031 15231"/>
              <a:gd name="T155" fmla="*/ 16031 h 1620"/>
              <a:gd name="T156" fmla="+- 0 20662 18749"/>
              <a:gd name="T157" fmla="*/ T156 w 2085"/>
              <a:gd name="T158" fmla="+- 0 16142 15231"/>
              <a:gd name="T159" fmla="*/ 16142 h 1620"/>
              <a:gd name="T160" fmla="+- 0 20334 18749"/>
              <a:gd name="T161" fmla="*/ T160 w 2085"/>
              <a:gd name="T162" fmla="+- 0 15798 15231"/>
              <a:gd name="T163" fmla="*/ 15798 h 1620"/>
              <a:gd name="T164" fmla="+- 0 20341 18749"/>
              <a:gd name="T165" fmla="*/ T164 w 2085"/>
              <a:gd name="T166" fmla="+- 0 15822 15231"/>
              <a:gd name="T167" fmla="*/ 15822 h 1620"/>
              <a:gd name="T168" fmla="+- 0 20550 18749"/>
              <a:gd name="T169" fmla="*/ T168 w 2085"/>
              <a:gd name="T170" fmla="+- 0 15710 15231"/>
              <a:gd name="T171" fmla="*/ 15710 h 1620"/>
              <a:gd name="T172" fmla="+- 0 20833 18749"/>
              <a:gd name="T173" fmla="*/ T172 w 2085"/>
              <a:gd name="T174" fmla="+- 0 15501 15231"/>
              <a:gd name="T175" fmla="*/ 15501 h 16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085" h="1620" extrusionOk="0">
                <a:moveTo>
                  <a:pt x="282" y="1023"/>
                </a:moveTo>
                <a:cubicBezTo>
                  <a:pt x="270" y="1016"/>
                  <a:pt x="280" y="1021"/>
                  <a:pt x="268" y="1014"/>
                </a:cubicBezTo>
                <a:cubicBezTo>
                  <a:pt x="192" y="970"/>
                  <a:pt x="119" y="944"/>
                  <a:pt x="59" y="1037"/>
                </a:cubicBezTo>
                <a:cubicBezTo>
                  <a:pt x="-10" y="1144"/>
                  <a:pt x="-15" y="1297"/>
                  <a:pt x="22" y="1414"/>
                </a:cubicBezTo>
                <a:cubicBezTo>
                  <a:pt x="44" y="1485"/>
                  <a:pt x="109" y="1568"/>
                  <a:pt x="193" y="1558"/>
                </a:cubicBezTo>
                <a:cubicBezTo>
                  <a:pt x="265" y="1550"/>
                  <a:pt x="342" y="1487"/>
                  <a:pt x="379" y="1428"/>
                </a:cubicBezTo>
                <a:cubicBezTo>
                  <a:pt x="420" y="1362"/>
                  <a:pt x="402" y="1285"/>
                  <a:pt x="349" y="1232"/>
                </a:cubicBezTo>
                <a:cubicBezTo>
                  <a:pt x="327" y="1219"/>
                  <a:pt x="319" y="1214"/>
                  <a:pt x="305" y="1205"/>
                </a:cubicBezTo>
                <a:cubicBezTo>
                  <a:pt x="256" y="1219"/>
                  <a:pt x="351" y="1326"/>
                  <a:pt x="372" y="1358"/>
                </a:cubicBezTo>
                <a:cubicBezTo>
                  <a:pt x="431" y="1447"/>
                  <a:pt x="496" y="1532"/>
                  <a:pt x="558" y="1619"/>
                </a:cubicBezTo>
              </a:path>
              <a:path w="2085" h="1620" extrusionOk="0">
                <a:moveTo>
                  <a:pt x="833" y="1186"/>
                </a:moveTo>
                <a:cubicBezTo>
                  <a:pt x="827" y="1164"/>
                  <a:pt x="835" y="1147"/>
                  <a:pt x="833" y="1125"/>
                </a:cubicBezTo>
                <a:cubicBezTo>
                  <a:pt x="829" y="1071"/>
                  <a:pt x="746" y="1017"/>
                  <a:pt x="699" y="1005"/>
                </a:cubicBezTo>
                <a:cubicBezTo>
                  <a:pt x="601" y="979"/>
                  <a:pt x="544" y="1060"/>
                  <a:pt x="528" y="1149"/>
                </a:cubicBezTo>
                <a:cubicBezTo>
                  <a:pt x="512" y="1235"/>
                  <a:pt x="543" y="1359"/>
                  <a:pt x="640" y="1381"/>
                </a:cubicBezTo>
                <a:cubicBezTo>
                  <a:pt x="761" y="1408"/>
                  <a:pt x="804" y="1293"/>
                  <a:pt x="818" y="1205"/>
                </a:cubicBezTo>
                <a:cubicBezTo>
                  <a:pt x="837" y="1089"/>
                  <a:pt x="778" y="995"/>
                  <a:pt x="714" y="902"/>
                </a:cubicBezTo>
                <a:cubicBezTo>
                  <a:pt x="666" y="833"/>
                  <a:pt x="623" y="760"/>
                  <a:pt x="573" y="693"/>
                </a:cubicBezTo>
                <a:cubicBezTo>
                  <a:pt x="553" y="669"/>
                  <a:pt x="548" y="665"/>
                  <a:pt x="543" y="646"/>
                </a:cubicBezTo>
                <a:cubicBezTo>
                  <a:pt x="575" y="738"/>
                  <a:pt x="629" y="838"/>
                  <a:pt x="684" y="930"/>
                </a:cubicBezTo>
                <a:cubicBezTo>
                  <a:pt x="766" y="1065"/>
                  <a:pt x="857" y="1199"/>
                  <a:pt x="945" y="1330"/>
                </a:cubicBezTo>
                <a:cubicBezTo>
                  <a:pt x="986" y="1391"/>
                  <a:pt x="1028" y="1452"/>
                  <a:pt x="1071" y="1512"/>
                </a:cubicBezTo>
              </a:path>
              <a:path w="2085" h="1620" extrusionOk="0">
                <a:moveTo>
                  <a:pt x="1027" y="911"/>
                </a:moveTo>
                <a:cubicBezTo>
                  <a:pt x="1041" y="929"/>
                  <a:pt x="1056" y="966"/>
                  <a:pt x="1064" y="995"/>
                </a:cubicBezTo>
                <a:cubicBezTo>
                  <a:pt x="1092" y="1093"/>
                  <a:pt x="1096" y="1129"/>
                  <a:pt x="1198" y="1125"/>
                </a:cubicBezTo>
                <a:cubicBezTo>
                  <a:pt x="1229" y="1024"/>
                  <a:pt x="1205" y="959"/>
                  <a:pt x="1183" y="856"/>
                </a:cubicBezTo>
                <a:cubicBezTo>
                  <a:pt x="1178" y="824"/>
                  <a:pt x="1181" y="818"/>
                  <a:pt x="1168" y="804"/>
                </a:cubicBezTo>
                <a:cubicBezTo>
                  <a:pt x="1207" y="890"/>
                  <a:pt x="1248" y="978"/>
                  <a:pt x="1302" y="1056"/>
                </a:cubicBezTo>
                <a:cubicBezTo>
                  <a:pt x="1317" y="1075"/>
                  <a:pt x="1332" y="1093"/>
                  <a:pt x="1347" y="1112"/>
                </a:cubicBezTo>
              </a:path>
              <a:path w="2085" h="1620" extrusionOk="0">
                <a:moveTo>
                  <a:pt x="1369" y="270"/>
                </a:moveTo>
                <a:cubicBezTo>
                  <a:pt x="1341" y="280"/>
                  <a:pt x="1339" y="250"/>
                  <a:pt x="1347" y="293"/>
                </a:cubicBezTo>
                <a:cubicBezTo>
                  <a:pt x="1368" y="406"/>
                  <a:pt x="1428" y="529"/>
                  <a:pt x="1466" y="637"/>
                </a:cubicBezTo>
                <a:cubicBezTo>
                  <a:pt x="1504" y="746"/>
                  <a:pt x="1553" y="848"/>
                  <a:pt x="1600" y="953"/>
                </a:cubicBezTo>
                <a:cubicBezTo>
                  <a:pt x="1607" y="970"/>
                  <a:pt x="1615" y="988"/>
                  <a:pt x="1622" y="1005"/>
                </a:cubicBezTo>
              </a:path>
              <a:path w="2085" h="1620" extrusionOk="0">
                <a:moveTo>
                  <a:pt x="1689" y="0"/>
                </a:moveTo>
                <a:cubicBezTo>
                  <a:pt x="1680" y="7"/>
                  <a:pt x="1660" y="6"/>
                  <a:pt x="1659" y="23"/>
                </a:cubicBezTo>
                <a:cubicBezTo>
                  <a:pt x="1655" y="78"/>
                  <a:pt x="1689" y="171"/>
                  <a:pt x="1704" y="223"/>
                </a:cubicBezTo>
                <a:cubicBezTo>
                  <a:pt x="1737" y="341"/>
                  <a:pt x="1806" y="446"/>
                  <a:pt x="1831" y="567"/>
                </a:cubicBezTo>
                <a:cubicBezTo>
                  <a:pt x="1847" y="643"/>
                  <a:pt x="1842" y="725"/>
                  <a:pt x="1860" y="800"/>
                </a:cubicBezTo>
                <a:cubicBezTo>
                  <a:pt x="1870" y="842"/>
                  <a:pt x="1893" y="874"/>
                  <a:pt x="1913" y="911"/>
                </a:cubicBezTo>
              </a:path>
              <a:path w="2085" h="1620" extrusionOk="0">
                <a:moveTo>
                  <a:pt x="1585" y="567"/>
                </a:moveTo>
                <a:cubicBezTo>
                  <a:pt x="1589" y="577"/>
                  <a:pt x="1590" y="577"/>
                  <a:pt x="1592" y="591"/>
                </a:cubicBezTo>
                <a:cubicBezTo>
                  <a:pt x="1661" y="572"/>
                  <a:pt x="1739" y="520"/>
                  <a:pt x="1801" y="479"/>
                </a:cubicBezTo>
                <a:cubicBezTo>
                  <a:pt x="1950" y="377"/>
                  <a:pt x="1995" y="347"/>
                  <a:pt x="2084" y="27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52638" y="4600575"/>
            <a:ext cx="7937" cy="4763"/>
          </a:xfrm>
          <a:custGeom>
            <a:avLst/>
            <a:gdLst>
              <a:gd name="T0" fmla="+- 0 5701 5701"/>
              <a:gd name="T1" fmla="*/ T0 w 23"/>
              <a:gd name="T2" fmla="+- 0 12779 12779"/>
              <a:gd name="T3" fmla="*/ 12779 h 15"/>
              <a:gd name="T4" fmla="+- 0 5710 5701"/>
              <a:gd name="T5" fmla="*/ T4 w 23"/>
              <a:gd name="T6" fmla="+- 0 12789 12779"/>
              <a:gd name="T7" fmla="*/ 12789 h 15"/>
              <a:gd name="T8" fmla="+- 0 5711 5701"/>
              <a:gd name="T9" fmla="*/ T8 w 23"/>
              <a:gd name="T10" fmla="+- 0 12791 12779"/>
              <a:gd name="T11" fmla="*/ 12791 h 15"/>
              <a:gd name="T12" fmla="+- 0 5723 5701"/>
              <a:gd name="T13" fmla="*/ T12 w 23"/>
              <a:gd name="T14" fmla="+- 0 12793 12779"/>
              <a:gd name="T15" fmla="*/ 12793 h 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3" h="15" extrusionOk="0">
                <a:moveTo>
                  <a:pt x="0" y="0"/>
                </a:moveTo>
                <a:cubicBezTo>
                  <a:pt x="9" y="10"/>
                  <a:pt x="10" y="12"/>
                  <a:pt x="22" y="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67525" y="5351463"/>
            <a:ext cx="30163" cy="279400"/>
          </a:xfrm>
          <a:custGeom>
            <a:avLst/>
            <a:gdLst>
              <a:gd name="T0" fmla="+- 0 19076 19076"/>
              <a:gd name="T1" fmla="*/ T0 w 83"/>
              <a:gd name="T2" fmla="+- 0 14928 14863"/>
              <a:gd name="T3" fmla="*/ 14928 h 778"/>
              <a:gd name="T4" fmla="+- 0 19084 19076"/>
              <a:gd name="T5" fmla="*/ T4 w 83"/>
              <a:gd name="T6" fmla="+- 0 14913 14863"/>
              <a:gd name="T7" fmla="*/ 14913 h 778"/>
              <a:gd name="T8" fmla="+- 0 19090 19076"/>
              <a:gd name="T9" fmla="*/ T8 w 83"/>
              <a:gd name="T10" fmla="+- 0 14899 14863"/>
              <a:gd name="T11" fmla="*/ 14899 h 778"/>
              <a:gd name="T12" fmla="+- 0 19091 19076"/>
              <a:gd name="T13" fmla="*/ T12 w 83"/>
              <a:gd name="T14" fmla="+- 0 14877 14863"/>
              <a:gd name="T15" fmla="*/ 14877 h 778"/>
              <a:gd name="T16" fmla="+- 0 19091 19076"/>
              <a:gd name="T17" fmla="*/ T16 w 83"/>
              <a:gd name="T18" fmla="+- 0 14872 14863"/>
              <a:gd name="T19" fmla="*/ 14872 h 778"/>
              <a:gd name="T20" fmla="+- 0 19091 19076"/>
              <a:gd name="T21" fmla="*/ T20 w 83"/>
              <a:gd name="T22" fmla="+- 0 14868 14863"/>
              <a:gd name="T23" fmla="*/ 14868 h 778"/>
              <a:gd name="T24" fmla="+- 0 19091 19076"/>
              <a:gd name="T25" fmla="*/ T24 w 83"/>
              <a:gd name="T26" fmla="+- 0 14863 14863"/>
              <a:gd name="T27" fmla="*/ 14863 h 778"/>
              <a:gd name="T28" fmla="+- 0 19080 19076"/>
              <a:gd name="T29" fmla="*/ T28 w 83"/>
              <a:gd name="T30" fmla="+- 0 15005 14863"/>
              <a:gd name="T31" fmla="*/ 15005 h 778"/>
              <a:gd name="T32" fmla="+- 0 19087 19076"/>
              <a:gd name="T33" fmla="*/ T32 w 83"/>
              <a:gd name="T34" fmla="+- 0 15141 14863"/>
              <a:gd name="T35" fmla="*/ 15141 h 778"/>
              <a:gd name="T36" fmla="+- 0 19098 19076"/>
              <a:gd name="T37" fmla="*/ T36 w 83"/>
              <a:gd name="T38" fmla="+- 0 15282 14863"/>
              <a:gd name="T39" fmla="*/ 15282 h 778"/>
              <a:gd name="T40" fmla="+- 0 19107 19076"/>
              <a:gd name="T41" fmla="*/ T40 w 83"/>
              <a:gd name="T42" fmla="+- 0 15407 14863"/>
              <a:gd name="T43" fmla="*/ 15407 h 778"/>
              <a:gd name="T44" fmla="+- 0 19128 19076"/>
              <a:gd name="T45" fmla="*/ T44 w 83"/>
              <a:gd name="T46" fmla="+- 0 15519 14863"/>
              <a:gd name="T47" fmla="*/ 15519 h 778"/>
              <a:gd name="T48" fmla="+- 0 19158 19076"/>
              <a:gd name="T49" fmla="*/ T48 w 83"/>
              <a:gd name="T50" fmla="+- 0 15640 14863"/>
              <a:gd name="T51" fmla="*/ 15640 h 7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83" h="778" extrusionOk="0">
                <a:moveTo>
                  <a:pt x="0" y="65"/>
                </a:moveTo>
                <a:cubicBezTo>
                  <a:pt x="8" y="50"/>
                  <a:pt x="14" y="36"/>
                  <a:pt x="15" y="14"/>
                </a:cubicBezTo>
                <a:cubicBezTo>
                  <a:pt x="15" y="9"/>
                  <a:pt x="15" y="5"/>
                  <a:pt x="15" y="0"/>
                </a:cubicBezTo>
                <a:cubicBezTo>
                  <a:pt x="4" y="142"/>
                  <a:pt x="11" y="278"/>
                  <a:pt x="22" y="419"/>
                </a:cubicBezTo>
                <a:cubicBezTo>
                  <a:pt x="31" y="544"/>
                  <a:pt x="52" y="656"/>
                  <a:pt x="82" y="77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45225" y="4576763"/>
            <a:ext cx="41275" cy="93662"/>
          </a:xfrm>
          <a:custGeom>
            <a:avLst/>
            <a:gdLst>
              <a:gd name="T0" fmla="+- 0 17349 17349"/>
              <a:gd name="T1" fmla="*/ T0 w 113"/>
              <a:gd name="T2" fmla="+- 0 12905 12714"/>
              <a:gd name="T3" fmla="*/ 12905 h 261"/>
              <a:gd name="T4" fmla="+- 0 17349 17349"/>
              <a:gd name="T5" fmla="*/ T4 w 113"/>
              <a:gd name="T6" fmla="+- 0 12935 12714"/>
              <a:gd name="T7" fmla="*/ 12935 h 261"/>
              <a:gd name="T8" fmla="+- 0 17367 17349"/>
              <a:gd name="T9" fmla="*/ T8 w 113"/>
              <a:gd name="T10" fmla="+- 0 12943 12714"/>
              <a:gd name="T11" fmla="*/ 12943 h 261"/>
              <a:gd name="T12" fmla="+- 0 17386 17349"/>
              <a:gd name="T13" fmla="*/ T12 w 113"/>
              <a:gd name="T14" fmla="+- 0 12965 12714"/>
              <a:gd name="T15" fmla="*/ 12965 h 261"/>
              <a:gd name="T16" fmla="+- 0 17389 17349"/>
              <a:gd name="T17" fmla="*/ T16 w 113"/>
              <a:gd name="T18" fmla="+- 0 12968 12714"/>
              <a:gd name="T19" fmla="*/ 12968 h 261"/>
              <a:gd name="T20" fmla="+- 0 17391 17349"/>
              <a:gd name="T21" fmla="*/ T20 w 113"/>
              <a:gd name="T22" fmla="+- 0 12971 12714"/>
              <a:gd name="T23" fmla="*/ 12971 h 261"/>
              <a:gd name="T24" fmla="+- 0 17394 17349"/>
              <a:gd name="T25" fmla="*/ T24 w 113"/>
              <a:gd name="T26" fmla="+- 0 12974 12714"/>
              <a:gd name="T27" fmla="*/ 12974 h 261"/>
              <a:gd name="T28" fmla="+- 0 17383 17349"/>
              <a:gd name="T29" fmla="*/ T28 w 113"/>
              <a:gd name="T30" fmla="+- 0 12949 12714"/>
              <a:gd name="T31" fmla="*/ 12949 h 261"/>
              <a:gd name="T32" fmla="+- 0 17363 17349"/>
              <a:gd name="T33" fmla="*/ T32 w 113"/>
              <a:gd name="T34" fmla="+- 0 12898 12714"/>
              <a:gd name="T35" fmla="*/ 12898 h 261"/>
              <a:gd name="T36" fmla="+- 0 17364 17349"/>
              <a:gd name="T37" fmla="*/ T36 w 113"/>
              <a:gd name="T38" fmla="+- 0 12872 12714"/>
              <a:gd name="T39" fmla="*/ 12872 h 261"/>
              <a:gd name="T40" fmla="+- 0 17368 17349"/>
              <a:gd name="T41" fmla="*/ T40 w 113"/>
              <a:gd name="T42" fmla="+- 0 12789 12714"/>
              <a:gd name="T43" fmla="*/ 12789 h 261"/>
              <a:gd name="T44" fmla="+- 0 17406 17349"/>
              <a:gd name="T45" fmla="*/ T44 w 113"/>
              <a:gd name="T46" fmla="+- 0 12761 12714"/>
              <a:gd name="T47" fmla="*/ 12761 h 261"/>
              <a:gd name="T48" fmla="+- 0 17461 17349"/>
              <a:gd name="T49" fmla="*/ T48 w 113"/>
              <a:gd name="T50" fmla="+- 0 12714 12714"/>
              <a:gd name="T51" fmla="*/ 12714 h 2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13" h="261" extrusionOk="0">
                <a:moveTo>
                  <a:pt x="0" y="191"/>
                </a:moveTo>
                <a:cubicBezTo>
                  <a:pt x="0" y="221"/>
                  <a:pt x="18" y="229"/>
                  <a:pt x="37" y="251"/>
                </a:cubicBezTo>
                <a:cubicBezTo>
                  <a:pt x="40" y="254"/>
                  <a:pt x="42" y="257"/>
                  <a:pt x="45" y="260"/>
                </a:cubicBezTo>
                <a:cubicBezTo>
                  <a:pt x="34" y="235"/>
                  <a:pt x="14" y="184"/>
                  <a:pt x="15" y="158"/>
                </a:cubicBezTo>
                <a:cubicBezTo>
                  <a:pt x="19" y="75"/>
                  <a:pt x="57" y="47"/>
                  <a:pt x="112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69050" y="4576763"/>
            <a:ext cx="92075" cy="58737"/>
          </a:xfrm>
          <a:custGeom>
            <a:avLst/>
            <a:gdLst>
              <a:gd name="T0" fmla="+- 0 17751 17692"/>
              <a:gd name="T1" fmla="*/ T0 w 254"/>
              <a:gd name="T2" fmla="+- 0 12719 12714"/>
              <a:gd name="T3" fmla="*/ 12719 h 164"/>
              <a:gd name="T4" fmla="+- 0 17725 17692"/>
              <a:gd name="T5" fmla="*/ T4 w 254"/>
              <a:gd name="T6" fmla="+- 0 12726 12714"/>
              <a:gd name="T7" fmla="*/ 12726 h 164"/>
              <a:gd name="T8" fmla="+- 0 17747 17692"/>
              <a:gd name="T9" fmla="*/ T8 w 254"/>
              <a:gd name="T10" fmla="+- 0 12716 12714"/>
              <a:gd name="T11" fmla="*/ 12716 h 164"/>
              <a:gd name="T12" fmla="+- 0 17744 17692"/>
              <a:gd name="T13" fmla="*/ T12 w 254"/>
              <a:gd name="T14" fmla="+- 0 12728 12714"/>
              <a:gd name="T15" fmla="*/ 12728 h 164"/>
              <a:gd name="T16" fmla="+- 0 17730 17692"/>
              <a:gd name="T17" fmla="*/ T16 w 254"/>
              <a:gd name="T18" fmla="+- 0 12794 12714"/>
              <a:gd name="T19" fmla="*/ 12794 h 164"/>
              <a:gd name="T20" fmla="+- 0 17613 17692"/>
              <a:gd name="T21" fmla="*/ T20 w 254"/>
              <a:gd name="T22" fmla="+- 0 12840 12714"/>
              <a:gd name="T23" fmla="*/ 12840 h 164"/>
              <a:gd name="T24" fmla="+- 0 17759 17692"/>
              <a:gd name="T25" fmla="*/ T24 w 254"/>
              <a:gd name="T26" fmla="+- 0 12877 12714"/>
              <a:gd name="T27" fmla="*/ 12877 h 164"/>
              <a:gd name="T28" fmla="+- 0 17811 17692"/>
              <a:gd name="T29" fmla="*/ T28 w 254"/>
              <a:gd name="T30" fmla="+- 0 12890 12714"/>
              <a:gd name="T31" fmla="*/ 12890 h 164"/>
              <a:gd name="T32" fmla="+- 0 17998 17692"/>
              <a:gd name="T33" fmla="*/ T32 w 254"/>
              <a:gd name="T34" fmla="+- 0 12853 12714"/>
              <a:gd name="T35" fmla="*/ 12853 h 164"/>
              <a:gd name="T36" fmla="+- 0 17937 17692"/>
              <a:gd name="T37" fmla="*/ T36 w 254"/>
              <a:gd name="T38" fmla="+- 0 12760 12714"/>
              <a:gd name="T39" fmla="*/ 12760 h 164"/>
              <a:gd name="T40" fmla="+- 0 17904 17692"/>
              <a:gd name="T41" fmla="*/ T40 w 254"/>
              <a:gd name="T42" fmla="+- 0 12710 12714"/>
              <a:gd name="T43" fmla="*/ 12710 h 164"/>
              <a:gd name="T44" fmla="+- 0 17837 17692"/>
              <a:gd name="T45" fmla="*/ T44 w 254"/>
              <a:gd name="T46" fmla="+- 0 12717 12714"/>
              <a:gd name="T47" fmla="*/ 12717 h 164"/>
              <a:gd name="T48" fmla="+- 0 17788 17692"/>
              <a:gd name="T49" fmla="*/ T48 w 254"/>
              <a:gd name="T50" fmla="+- 0 12714 12714"/>
              <a:gd name="T51" fmla="*/ 12714 h 1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254" h="164" extrusionOk="0">
                <a:moveTo>
                  <a:pt x="59" y="5"/>
                </a:moveTo>
                <a:cubicBezTo>
                  <a:pt x="33" y="12"/>
                  <a:pt x="55" y="2"/>
                  <a:pt x="52" y="14"/>
                </a:cubicBezTo>
                <a:cubicBezTo>
                  <a:pt x="38" y="80"/>
                  <a:pt x="-79" y="126"/>
                  <a:pt x="67" y="163"/>
                </a:cubicBezTo>
                <a:cubicBezTo>
                  <a:pt x="119" y="176"/>
                  <a:pt x="306" y="139"/>
                  <a:pt x="245" y="46"/>
                </a:cubicBezTo>
                <a:cubicBezTo>
                  <a:pt x="212" y="-4"/>
                  <a:pt x="145" y="3"/>
                  <a:pt x="96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27800" y="4514850"/>
            <a:ext cx="144463" cy="122238"/>
          </a:xfrm>
          <a:custGeom>
            <a:avLst/>
            <a:gdLst>
              <a:gd name="T0" fmla="+- 0 18146 18131"/>
              <a:gd name="T1" fmla="*/ T0 w 403"/>
              <a:gd name="T2" fmla="+- 0 12705 12542"/>
              <a:gd name="T3" fmla="*/ 12705 h 340"/>
              <a:gd name="T4" fmla="+- 0 18126 18131"/>
              <a:gd name="T5" fmla="*/ T4 w 403"/>
              <a:gd name="T6" fmla="+- 0 12679 12542"/>
              <a:gd name="T7" fmla="*/ 12679 h 340"/>
              <a:gd name="T8" fmla="+- 0 18126 18131"/>
              <a:gd name="T9" fmla="*/ T8 w 403"/>
              <a:gd name="T10" fmla="+- 0 12705 12542"/>
              <a:gd name="T11" fmla="*/ 12705 h 340"/>
              <a:gd name="T12" fmla="+- 0 18146 18131"/>
              <a:gd name="T13" fmla="*/ T12 w 403"/>
              <a:gd name="T14" fmla="+- 0 12686 12542"/>
              <a:gd name="T15" fmla="*/ 12686 h 340"/>
              <a:gd name="T16" fmla="+- 0 18159 18131"/>
              <a:gd name="T17" fmla="*/ T16 w 403"/>
              <a:gd name="T18" fmla="+- 0 12698 12542"/>
              <a:gd name="T19" fmla="*/ 12698 h 340"/>
              <a:gd name="T20" fmla="+- 0 18167 18131"/>
              <a:gd name="T21" fmla="*/ T20 w 403"/>
              <a:gd name="T22" fmla="+- 0 12674 12542"/>
              <a:gd name="T23" fmla="*/ 12674 h 340"/>
              <a:gd name="T24" fmla="+- 0 18153 18131"/>
              <a:gd name="T25" fmla="*/ T24 w 403"/>
              <a:gd name="T26" fmla="+- 0 12719 12542"/>
              <a:gd name="T27" fmla="*/ 12719 h 340"/>
              <a:gd name="T28" fmla="+- 0 18139 18131"/>
              <a:gd name="T29" fmla="*/ T28 w 403"/>
              <a:gd name="T30" fmla="+- 0 12765 12542"/>
              <a:gd name="T31" fmla="*/ 12765 h 340"/>
              <a:gd name="T32" fmla="+- 0 18107 18131"/>
              <a:gd name="T33" fmla="*/ T32 w 403"/>
              <a:gd name="T34" fmla="+- 0 12837 12542"/>
              <a:gd name="T35" fmla="*/ 12837 h 340"/>
              <a:gd name="T36" fmla="+- 0 18161 18131"/>
              <a:gd name="T37" fmla="*/ T36 w 403"/>
              <a:gd name="T38" fmla="+- 0 12872 12542"/>
              <a:gd name="T39" fmla="*/ 12872 h 340"/>
              <a:gd name="T40" fmla="+- 0 18221 18131"/>
              <a:gd name="T41" fmla="*/ T40 w 403"/>
              <a:gd name="T42" fmla="+- 0 12912 12542"/>
              <a:gd name="T43" fmla="*/ 12912 h 340"/>
              <a:gd name="T44" fmla="+- 0 18301 18131"/>
              <a:gd name="T45" fmla="*/ T44 w 403"/>
              <a:gd name="T46" fmla="+- 0 12822 12542"/>
              <a:gd name="T47" fmla="*/ 12822 h 340"/>
              <a:gd name="T48" fmla="+- 0 18339 18131"/>
              <a:gd name="T49" fmla="*/ T48 w 403"/>
              <a:gd name="T50" fmla="+- 0 12788 12542"/>
              <a:gd name="T51" fmla="*/ 12788 h 340"/>
              <a:gd name="T52" fmla="+- 0 18365 18131"/>
              <a:gd name="T53" fmla="*/ T52 w 403"/>
              <a:gd name="T54" fmla="+- 0 12764 12542"/>
              <a:gd name="T55" fmla="*/ 12764 h 340"/>
              <a:gd name="T56" fmla="+- 0 18371 18131"/>
              <a:gd name="T57" fmla="*/ T56 w 403"/>
              <a:gd name="T58" fmla="+- 0 12757 12542"/>
              <a:gd name="T59" fmla="*/ 12757 h 340"/>
              <a:gd name="T60" fmla="+- 0 18391 18131"/>
              <a:gd name="T61" fmla="*/ T60 w 403"/>
              <a:gd name="T62" fmla="+- 0 12747 12542"/>
              <a:gd name="T63" fmla="*/ 12747 h 340"/>
              <a:gd name="T64" fmla="+- 0 18402 18131"/>
              <a:gd name="T65" fmla="*/ T64 w 403"/>
              <a:gd name="T66" fmla="+- 0 12778 12542"/>
              <a:gd name="T67" fmla="*/ 12778 h 340"/>
              <a:gd name="T68" fmla="+- 0 18438 18131"/>
              <a:gd name="T69" fmla="*/ T68 w 403"/>
              <a:gd name="T70" fmla="+- 0 12897 12542"/>
              <a:gd name="T71" fmla="*/ 12897 h 340"/>
              <a:gd name="T72" fmla="+- 0 18496 18131"/>
              <a:gd name="T73" fmla="*/ T72 w 403"/>
              <a:gd name="T74" fmla="+- 0 12844 12542"/>
              <a:gd name="T75" fmla="*/ 12844 h 340"/>
              <a:gd name="T76" fmla="+- 0 18563 18131"/>
              <a:gd name="T77" fmla="*/ T76 w 403"/>
              <a:gd name="T78" fmla="+- 0 12783 12542"/>
              <a:gd name="T79" fmla="*/ 12783 h 340"/>
              <a:gd name="T80" fmla="+- 0 18526 18131"/>
              <a:gd name="T81" fmla="*/ T80 w 403"/>
              <a:gd name="T82" fmla="+- 0 12648 12542"/>
              <a:gd name="T83" fmla="*/ 12648 h 340"/>
              <a:gd name="T84" fmla="+- 0 18503 18131"/>
              <a:gd name="T85" fmla="*/ T84 w 403"/>
              <a:gd name="T86" fmla="+- 0 12579 12542"/>
              <a:gd name="T87" fmla="*/ 12579 h 340"/>
              <a:gd name="T88" fmla="+- 0 18498 18131"/>
              <a:gd name="T89" fmla="*/ T88 w 403"/>
              <a:gd name="T90" fmla="+- 0 12567 12542"/>
              <a:gd name="T91" fmla="*/ 12567 h 340"/>
              <a:gd name="T92" fmla="+- 0 18493 18131"/>
              <a:gd name="T93" fmla="*/ T92 w 403"/>
              <a:gd name="T94" fmla="+- 0 12554 12542"/>
              <a:gd name="T95" fmla="*/ 12554 h 340"/>
              <a:gd name="T96" fmla="+- 0 18488 18131"/>
              <a:gd name="T97" fmla="*/ T96 w 403"/>
              <a:gd name="T98" fmla="+- 0 12542 12542"/>
              <a:gd name="T99" fmla="*/ 12542 h 3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403" h="340" extrusionOk="0">
                <a:moveTo>
                  <a:pt x="15" y="163"/>
                </a:moveTo>
                <a:cubicBezTo>
                  <a:pt x="-5" y="137"/>
                  <a:pt x="-5" y="163"/>
                  <a:pt x="15" y="144"/>
                </a:cubicBezTo>
                <a:cubicBezTo>
                  <a:pt x="28" y="156"/>
                  <a:pt x="36" y="132"/>
                  <a:pt x="22" y="177"/>
                </a:cubicBezTo>
                <a:cubicBezTo>
                  <a:pt x="8" y="223"/>
                  <a:pt x="-24" y="295"/>
                  <a:pt x="30" y="330"/>
                </a:cubicBezTo>
                <a:cubicBezTo>
                  <a:pt x="90" y="370"/>
                  <a:pt x="170" y="280"/>
                  <a:pt x="208" y="246"/>
                </a:cubicBezTo>
                <a:cubicBezTo>
                  <a:pt x="234" y="222"/>
                  <a:pt x="240" y="215"/>
                  <a:pt x="260" y="205"/>
                </a:cubicBezTo>
                <a:cubicBezTo>
                  <a:pt x="271" y="236"/>
                  <a:pt x="307" y="355"/>
                  <a:pt x="365" y="302"/>
                </a:cubicBezTo>
                <a:cubicBezTo>
                  <a:pt x="432" y="241"/>
                  <a:pt x="395" y="106"/>
                  <a:pt x="372" y="37"/>
                </a:cubicBezTo>
                <a:cubicBezTo>
                  <a:pt x="367" y="25"/>
                  <a:pt x="362" y="12"/>
                  <a:pt x="357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73863" y="4464050"/>
            <a:ext cx="11112" cy="163513"/>
          </a:xfrm>
          <a:custGeom>
            <a:avLst/>
            <a:gdLst>
              <a:gd name="T0" fmla="+- 0 18845 18816"/>
              <a:gd name="T1" fmla="*/ T0 w 30"/>
              <a:gd name="T2" fmla="+- 0 12412 12402"/>
              <a:gd name="T3" fmla="*/ 12412 h 453"/>
              <a:gd name="T4" fmla="+- 0 18833 18816"/>
              <a:gd name="T5" fmla="*/ T4 w 30"/>
              <a:gd name="T6" fmla="+- 0 12403 12402"/>
              <a:gd name="T7" fmla="*/ 12403 h 453"/>
              <a:gd name="T8" fmla="+- 0 18831 18816"/>
              <a:gd name="T9" fmla="*/ T8 w 30"/>
              <a:gd name="T10" fmla="+- 0 12404 12402"/>
              <a:gd name="T11" fmla="*/ 12404 h 453"/>
              <a:gd name="T12" fmla="+- 0 18816 18816"/>
              <a:gd name="T13" fmla="*/ T12 w 30"/>
              <a:gd name="T14" fmla="+- 0 12402 12402"/>
              <a:gd name="T15" fmla="*/ 12402 h 453"/>
              <a:gd name="T16" fmla="+- 0 18816 18816"/>
              <a:gd name="T17" fmla="*/ T16 w 30"/>
              <a:gd name="T18" fmla="+- 0 12464 12402"/>
              <a:gd name="T19" fmla="*/ 12464 h 453"/>
              <a:gd name="T20" fmla="+- 0 18824 18816"/>
              <a:gd name="T21" fmla="*/ T20 w 30"/>
              <a:gd name="T22" fmla="+- 0 12527 12402"/>
              <a:gd name="T23" fmla="*/ 12527 h 453"/>
              <a:gd name="T24" fmla="+- 0 18823 18816"/>
              <a:gd name="T25" fmla="*/ T24 w 30"/>
              <a:gd name="T26" fmla="+- 0 12588 12402"/>
              <a:gd name="T27" fmla="*/ 12588 h 453"/>
              <a:gd name="T28" fmla="+- 0 18821 18816"/>
              <a:gd name="T29" fmla="*/ T28 w 30"/>
              <a:gd name="T30" fmla="+- 0 12679 12402"/>
              <a:gd name="T31" fmla="*/ 12679 h 453"/>
              <a:gd name="T32" fmla="+- 0 18826 18816"/>
              <a:gd name="T33" fmla="*/ T32 w 30"/>
              <a:gd name="T34" fmla="+- 0 12764 12402"/>
              <a:gd name="T35" fmla="*/ 12764 h 453"/>
              <a:gd name="T36" fmla="+- 0 18830 18816"/>
              <a:gd name="T37" fmla="*/ T36 w 30"/>
              <a:gd name="T38" fmla="+- 0 12854 12402"/>
              <a:gd name="T39" fmla="*/ 12854 h 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0" h="453" extrusionOk="0">
                <a:moveTo>
                  <a:pt x="29" y="10"/>
                </a:moveTo>
                <a:cubicBezTo>
                  <a:pt x="17" y="1"/>
                  <a:pt x="15" y="2"/>
                  <a:pt x="0" y="0"/>
                </a:cubicBezTo>
                <a:cubicBezTo>
                  <a:pt x="0" y="62"/>
                  <a:pt x="8" y="125"/>
                  <a:pt x="7" y="186"/>
                </a:cubicBezTo>
                <a:cubicBezTo>
                  <a:pt x="5" y="277"/>
                  <a:pt x="10" y="362"/>
                  <a:pt x="14" y="45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73850" y="4502150"/>
            <a:ext cx="269875" cy="193675"/>
          </a:xfrm>
          <a:custGeom>
            <a:avLst/>
            <a:gdLst>
              <a:gd name="T0" fmla="+- 0 18540 18540"/>
              <a:gd name="T1" fmla="*/ T0 w 746"/>
              <a:gd name="T2" fmla="+- 0 12574 12505"/>
              <a:gd name="T3" fmla="*/ 12574 h 540"/>
              <a:gd name="T4" fmla="+- 0 18548 18540"/>
              <a:gd name="T5" fmla="*/ T4 w 746"/>
              <a:gd name="T6" fmla="+- 0 12624 12505"/>
              <a:gd name="T7" fmla="*/ 12624 h 540"/>
              <a:gd name="T8" fmla="+- 0 18557 18540"/>
              <a:gd name="T9" fmla="*/ T8 w 746"/>
              <a:gd name="T10" fmla="+- 0 12662 12505"/>
              <a:gd name="T11" fmla="*/ 12662 h 540"/>
              <a:gd name="T12" fmla="+- 0 18615 18540"/>
              <a:gd name="T13" fmla="*/ T12 w 746"/>
              <a:gd name="T14" fmla="+- 0 12686 12505"/>
              <a:gd name="T15" fmla="*/ 12686 h 540"/>
              <a:gd name="T16" fmla="+- 0 18733 18540"/>
              <a:gd name="T17" fmla="*/ T16 w 746"/>
              <a:gd name="T18" fmla="+- 0 12735 12505"/>
              <a:gd name="T19" fmla="*/ 12735 h 540"/>
              <a:gd name="T20" fmla="+- 0 18835 18540"/>
              <a:gd name="T21" fmla="*/ T20 w 746"/>
              <a:gd name="T22" fmla="+- 0 12683 12505"/>
              <a:gd name="T23" fmla="*/ 12683 h 540"/>
              <a:gd name="T24" fmla="+- 0 18927 18540"/>
              <a:gd name="T25" fmla="*/ T24 w 746"/>
              <a:gd name="T26" fmla="+- 0 12612 12505"/>
              <a:gd name="T27" fmla="*/ 12612 h 540"/>
              <a:gd name="T28" fmla="+- 0 18969 18540"/>
              <a:gd name="T29" fmla="*/ T28 w 746"/>
              <a:gd name="T30" fmla="+- 0 12580 12505"/>
              <a:gd name="T31" fmla="*/ 12580 h 540"/>
              <a:gd name="T32" fmla="+- 0 19004 18540"/>
              <a:gd name="T33" fmla="*/ T32 w 746"/>
              <a:gd name="T34" fmla="+- 0 12544 12505"/>
              <a:gd name="T35" fmla="*/ 12544 h 540"/>
              <a:gd name="T36" fmla="+- 0 19039 18540"/>
              <a:gd name="T37" fmla="*/ T36 w 746"/>
              <a:gd name="T38" fmla="+- 0 12505 12505"/>
              <a:gd name="T39" fmla="*/ 12505 h 540"/>
              <a:gd name="T40" fmla="+- 0 19054 18540"/>
              <a:gd name="T41" fmla="*/ T40 w 746"/>
              <a:gd name="T42" fmla="+- 0 12579 12505"/>
              <a:gd name="T43" fmla="*/ 12579 h 540"/>
              <a:gd name="T44" fmla="+- 0 19028 18540"/>
              <a:gd name="T45" fmla="*/ T44 w 746"/>
              <a:gd name="T46" fmla="+- 0 12652 12505"/>
              <a:gd name="T47" fmla="*/ 12652 h 540"/>
              <a:gd name="T48" fmla="+- 0 19024 18540"/>
              <a:gd name="T49" fmla="*/ T48 w 746"/>
              <a:gd name="T50" fmla="+- 0 12728 12505"/>
              <a:gd name="T51" fmla="*/ 12728 h 540"/>
              <a:gd name="T52" fmla="+- 0 19021 18540"/>
              <a:gd name="T53" fmla="*/ T52 w 746"/>
              <a:gd name="T54" fmla="+- 0 12788 12505"/>
              <a:gd name="T55" fmla="*/ 12788 h 540"/>
              <a:gd name="T56" fmla="+- 0 19030 18540"/>
              <a:gd name="T57" fmla="*/ T56 w 746"/>
              <a:gd name="T58" fmla="+- 0 12826 12505"/>
              <a:gd name="T59" fmla="*/ 12826 h 540"/>
              <a:gd name="T60" fmla="+- 0 19046 18540"/>
              <a:gd name="T61" fmla="*/ T60 w 746"/>
              <a:gd name="T62" fmla="+- 0 12881 12505"/>
              <a:gd name="T63" fmla="*/ 12881 h 540"/>
              <a:gd name="T64" fmla="+- 0 19086 18540"/>
              <a:gd name="T65" fmla="*/ T64 w 746"/>
              <a:gd name="T66" fmla="+- 0 12840 12505"/>
              <a:gd name="T67" fmla="*/ 12840 h 540"/>
              <a:gd name="T68" fmla="+- 0 19097 18540"/>
              <a:gd name="T69" fmla="*/ T68 w 746"/>
              <a:gd name="T70" fmla="+- 0 12795 12505"/>
              <a:gd name="T71" fmla="*/ 12795 h 540"/>
              <a:gd name="T72" fmla="+- 0 19136 18540"/>
              <a:gd name="T73" fmla="*/ T72 w 746"/>
              <a:gd name="T74" fmla="+- 0 12835 12505"/>
              <a:gd name="T75" fmla="*/ 12835 h 540"/>
              <a:gd name="T76" fmla="+- 0 19194 18540"/>
              <a:gd name="T77" fmla="*/ T76 w 746"/>
              <a:gd name="T78" fmla="+- 0 12895 12505"/>
              <a:gd name="T79" fmla="*/ 12895 h 540"/>
              <a:gd name="T80" fmla="+- 0 19231 18540"/>
              <a:gd name="T81" fmla="*/ T80 w 746"/>
              <a:gd name="T82" fmla="+- 0 12978 12505"/>
              <a:gd name="T83" fmla="*/ 12978 h 540"/>
              <a:gd name="T84" fmla="+- 0 19285 18540"/>
              <a:gd name="T85" fmla="*/ T84 w 746"/>
              <a:gd name="T86" fmla="+- 0 13044 12505"/>
              <a:gd name="T87" fmla="*/ 13044 h 5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746" h="540" extrusionOk="0">
                <a:moveTo>
                  <a:pt x="0" y="69"/>
                </a:moveTo>
                <a:cubicBezTo>
                  <a:pt x="8" y="119"/>
                  <a:pt x="17" y="157"/>
                  <a:pt x="75" y="181"/>
                </a:cubicBezTo>
                <a:cubicBezTo>
                  <a:pt x="193" y="230"/>
                  <a:pt x="295" y="178"/>
                  <a:pt x="387" y="107"/>
                </a:cubicBezTo>
                <a:cubicBezTo>
                  <a:pt x="429" y="75"/>
                  <a:pt x="464" y="39"/>
                  <a:pt x="499" y="0"/>
                </a:cubicBezTo>
                <a:cubicBezTo>
                  <a:pt x="514" y="74"/>
                  <a:pt x="488" y="147"/>
                  <a:pt x="484" y="223"/>
                </a:cubicBezTo>
                <a:cubicBezTo>
                  <a:pt x="481" y="283"/>
                  <a:pt x="490" y="321"/>
                  <a:pt x="506" y="376"/>
                </a:cubicBezTo>
                <a:cubicBezTo>
                  <a:pt x="546" y="335"/>
                  <a:pt x="557" y="290"/>
                  <a:pt x="596" y="330"/>
                </a:cubicBezTo>
                <a:cubicBezTo>
                  <a:pt x="654" y="390"/>
                  <a:pt x="691" y="473"/>
                  <a:pt x="745" y="53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64250" y="4752975"/>
            <a:ext cx="144463" cy="236538"/>
          </a:xfrm>
          <a:custGeom>
            <a:avLst/>
            <a:gdLst>
              <a:gd name="T0" fmla="+- 0 16992 16843"/>
              <a:gd name="T1" fmla="*/ T0 w 403"/>
              <a:gd name="T2" fmla="+- 0 13440 13202"/>
              <a:gd name="T3" fmla="*/ 13440 h 657"/>
              <a:gd name="T4" fmla="+- 0 16976 16843"/>
              <a:gd name="T5" fmla="*/ T4 w 403"/>
              <a:gd name="T6" fmla="+- 0 13469 13202"/>
              <a:gd name="T7" fmla="*/ 13469 h 657"/>
              <a:gd name="T8" fmla="+- 0 16965 16843"/>
              <a:gd name="T9" fmla="*/ T8 w 403"/>
              <a:gd name="T10" fmla="+- 0 13481 13202"/>
              <a:gd name="T11" fmla="*/ 13481 h 657"/>
              <a:gd name="T12" fmla="+- 0 16962 16843"/>
              <a:gd name="T13" fmla="*/ T12 w 403"/>
              <a:gd name="T14" fmla="+- 0 13514 13202"/>
              <a:gd name="T15" fmla="*/ 13514 h 657"/>
              <a:gd name="T16" fmla="+- 0 16953 16843"/>
              <a:gd name="T17" fmla="*/ T16 w 403"/>
              <a:gd name="T18" fmla="+- 0 13605 13202"/>
              <a:gd name="T19" fmla="*/ 13605 h 657"/>
              <a:gd name="T20" fmla="+- 0 16931 16843"/>
              <a:gd name="T21" fmla="*/ T20 w 403"/>
              <a:gd name="T22" fmla="+- 0 13692 13202"/>
              <a:gd name="T23" fmla="*/ 13692 h 657"/>
              <a:gd name="T24" fmla="+- 0 16925 16843"/>
              <a:gd name="T25" fmla="*/ T24 w 403"/>
              <a:gd name="T26" fmla="+- 0 13784 13202"/>
              <a:gd name="T27" fmla="*/ 13784 h 657"/>
              <a:gd name="T28" fmla="+- 0 16923 16843"/>
              <a:gd name="T29" fmla="*/ T28 w 403"/>
              <a:gd name="T30" fmla="+- 0 13814 13202"/>
              <a:gd name="T31" fmla="*/ 13814 h 657"/>
              <a:gd name="T32" fmla="+- 0 16926 16843"/>
              <a:gd name="T33" fmla="*/ T32 w 403"/>
              <a:gd name="T34" fmla="+- 0 13815 13202"/>
              <a:gd name="T35" fmla="*/ 13815 h 657"/>
              <a:gd name="T36" fmla="+- 0 16932 16843"/>
              <a:gd name="T37" fmla="*/ T36 w 403"/>
              <a:gd name="T38" fmla="+- 0 13844 13202"/>
              <a:gd name="T39" fmla="*/ 13844 h 657"/>
              <a:gd name="T40" fmla="+- 0 16932 16843"/>
              <a:gd name="T41" fmla="*/ T40 w 403"/>
              <a:gd name="T42" fmla="+- 0 13771 13202"/>
              <a:gd name="T43" fmla="*/ 13771 h 657"/>
              <a:gd name="T44" fmla="+- 0 16917 16843"/>
              <a:gd name="T45" fmla="*/ T44 w 403"/>
              <a:gd name="T46" fmla="+- 0 13711 13202"/>
              <a:gd name="T47" fmla="*/ 13711 h 657"/>
              <a:gd name="T48" fmla="+- 0 16903 16843"/>
              <a:gd name="T49" fmla="*/ T48 w 403"/>
              <a:gd name="T50" fmla="+- 0 13640 13202"/>
              <a:gd name="T51" fmla="*/ 13640 h 657"/>
              <a:gd name="T52" fmla="+- 0 16883 16843"/>
              <a:gd name="T53" fmla="*/ T52 w 403"/>
              <a:gd name="T54" fmla="+- 0 13538 13202"/>
              <a:gd name="T55" fmla="*/ 13538 h 657"/>
              <a:gd name="T56" fmla="+- 0 16871 16843"/>
              <a:gd name="T57" fmla="*/ T56 w 403"/>
              <a:gd name="T58" fmla="+- 0 13435 13202"/>
              <a:gd name="T59" fmla="*/ 13435 h 657"/>
              <a:gd name="T60" fmla="+- 0 16851 16843"/>
              <a:gd name="T61" fmla="*/ T60 w 403"/>
              <a:gd name="T62" fmla="+- 0 13333 13202"/>
              <a:gd name="T63" fmla="*/ 13333 h 657"/>
              <a:gd name="T64" fmla="+- 0 16843 16843"/>
              <a:gd name="T65" fmla="*/ T64 w 403"/>
              <a:gd name="T66" fmla="+- 0 13294 13202"/>
              <a:gd name="T67" fmla="*/ 13294 h 657"/>
              <a:gd name="T68" fmla="+- 0 16826 16843"/>
              <a:gd name="T69" fmla="*/ T68 w 403"/>
              <a:gd name="T70" fmla="+- 0 13225 13202"/>
              <a:gd name="T71" fmla="*/ 13225 h 657"/>
              <a:gd name="T72" fmla="+- 0 16880 16843"/>
              <a:gd name="T73" fmla="*/ T72 w 403"/>
              <a:gd name="T74" fmla="+- 0 13207 13202"/>
              <a:gd name="T75" fmla="*/ 13207 h 657"/>
              <a:gd name="T76" fmla="+- 0 16967 16843"/>
              <a:gd name="T77" fmla="*/ T76 w 403"/>
              <a:gd name="T78" fmla="+- 0 13178 13202"/>
              <a:gd name="T79" fmla="*/ 13178 h 657"/>
              <a:gd name="T80" fmla="+- 0 17106 16843"/>
              <a:gd name="T81" fmla="*/ T80 w 403"/>
              <a:gd name="T82" fmla="+- 0 13238 13202"/>
              <a:gd name="T83" fmla="*/ 13238 h 657"/>
              <a:gd name="T84" fmla="+- 0 17178 16843"/>
              <a:gd name="T85" fmla="*/ T84 w 403"/>
              <a:gd name="T86" fmla="+- 0 13286 13202"/>
              <a:gd name="T87" fmla="*/ 13286 h 657"/>
              <a:gd name="T88" fmla="+- 0 17279 16843"/>
              <a:gd name="T89" fmla="*/ T88 w 403"/>
              <a:gd name="T90" fmla="+- 0 13353 13202"/>
              <a:gd name="T91" fmla="*/ 13353 h 657"/>
              <a:gd name="T92" fmla="+- 0 17235 16843"/>
              <a:gd name="T93" fmla="*/ T92 w 403"/>
              <a:gd name="T94" fmla="+- 0 13381 13202"/>
              <a:gd name="T95" fmla="*/ 13381 h 657"/>
              <a:gd name="T96" fmla="+- 0 17148 16843"/>
              <a:gd name="T97" fmla="*/ T96 w 403"/>
              <a:gd name="T98" fmla="+- 0 13416 13202"/>
              <a:gd name="T99" fmla="*/ 13416 h 657"/>
              <a:gd name="T100" fmla="+- 0 17131 16843"/>
              <a:gd name="T101" fmla="*/ T100 w 403"/>
              <a:gd name="T102" fmla="+- 0 13422 13202"/>
              <a:gd name="T103" fmla="*/ 13422 h 657"/>
              <a:gd name="T104" fmla="+- 0 17113 16843"/>
              <a:gd name="T105" fmla="*/ T104 w 403"/>
              <a:gd name="T106" fmla="+- 0 13429 13202"/>
              <a:gd name="T107" fmla="*/ 13429 h 657"/>
              <a:gd name="T108" fmla="+- 0 17096 16843"/>
              <a:gd name="T109" fmla="*/ T108 w 403"/>
              <a:gd name="T110" fmla="+- 0 13435 13202"/>
              <a:gd name="T111" fmla="*/ 13435 h 6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403" h="657" extrusionOk="0">
                <a:moveTo>
                  <a:pt x="149" y="238"/>
                </a:moveTo>
                <a:cubicBezTo>
                  <a:pt x="133" y="267"/>
                  <a:pt x="122" y="279"/>
                  <a:pt x="119" y="312"/>
                </a:cubicBezTo>
                <a:cubicBezTo>
                  <a:pt x="110" y="403"/>
                  <a:pt x="88" y="490"/>
                  <a:pt x="82" y="582"/>
                </a:cubicBezTo>
                <a:cubicBezTo>
                  <a:pt x="80" y="612"/>
                  <a:pt x="83" y="613"/>
                  <a:pt x="89" y="642"/>
                </a:cubicBezTo>
                <a:cubicBezTo>
                  <a:pt x="89" y="569"/>
                  <a:pt x="74" y="509"/>
                  <a:pt x="60" y="438"/>
                </a:cubicBezTo>
                <a:cubicBezTo>
                  <a:pt x="40" y="336"/>
                  <a:pt x="28" y="233"/>
                  <a:pt x="8" y="131"/>
                </a:cubicBezTo>
                <a:cubicBezTo>
                  <a:pt x="0" y="92"/>
                  <a:pt x="-17" y="23"/>
                  <a:pt x="37" y="5"/>
                </a:cubicBezTo>
                <a:cubicBezTo>
                  <a:pt x="124" y="-24"/>
                  <a:pt x="263" y="36"/>
                  <a:pt x="335" y="84"/>
                </a:cubicBezTo>
                <a:cubicBezTo>
                  <a:pt x="436" y="151"/>
                  <a:pt x="392" y="179"/>
                  <a:pt x="305" y="214"/>
                </a:cubicBezTo>
                <a:cubicBezTo>
                  <a:pt x="288" y="220"/>
                  <a:pt x="270" y="227"/>
                  <a:pt x="253" y="23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37288" y="4657725"/>
            <a:ext cx="49212" cy="174625"/>
          </a:xfrm>
          <a:custGeom>
            <a:avLst/>
            <a:gdLst>
              <a:gd name="T0" fmla="+- 0 17327 17327"/>
              <a:gd name="T1" fmla="*/ T0 w 135"/>
              <a:gd name="T2" fmla="+- 0 12937 12937"/>
              <a:gd name="T3" fmla="*/ 12937 h 485"/>
              <a:gd name="T4" fmla="+- 0 17342 17327"/>
              <a:gd name="T5" fmla="*/ T4 w 135"/>
              <a:gd name="T6" fmla="+- 0 12944 12937"/>
              <a:gd name="T7" fmla="*/ 12944 h 485"/>
              <a:gd name="T8" fmla="+- 0 17349 17327"/>
              <a:gd name="T9" fmla="*/ T8 w 135"/>
              <a:gd name="T10" fmla="+- 0 12946 12937"/>
              <a:gd name="T11" fmla="*/ 12946 h 485"/>
              <a:gd name="T12" fmla="+- 0 17364 17327"/>
              <a:gd name="T13" fmla="*/ T12 w 135"/>
              <a:gd name="T14" fmla="+- 0 12951 12937"/>
              <a:gd name="T15" fmla="*/ 12951 h 485"/>
              <a:gd name="T16" fmla="+- 0 17404 17327"/>
              <a:gd name="T17" fmla="*/ T16 w 135"/>
              <a:gd name="T18" fmla="+- 0 12965 12937"/>
              <a:gd name="T19" fmla="*/ 12965 h 485"/>
              <a:gd name="T20" fmla="+- 0 17377 17327"/>
              <a:gd name="T21" fmla="*/ T20 w 135"/>
              <a:gd name="T22" fmla="+- 0 13031 12937"/>
              <a:gd name="T23" fmla="*/ 13031 h 485"/>
              <a:gd name="T24" fmla="+- 0 17386 17327"/>
              <a:gd name="T25" fmla="*/ T24 w 135"/>
              <a:gd name="T26" fmla="+- 0 13072 12937"/>
              <a:gd name="T27" fmla="*/ 13072 h 485"/>
              <a:gd name="T28" fmla="+- 0 17408 17327"/>
              <a:gd name="T29" fmla="*/ T28 w 135"/>
              <a:gd name="T30" fmla="+- 0 13173 12937"/>
              <a:gd name="T31" fmla="*/ 13173 h 485"/>
              <a:gd name="T32" fmla="+- 0 17422 17327"/>
              <a:gd name="T33" fmla="*/ T32 w 135"/>
              <a:gd name="T34" fmla="+- 0 13279 12937"/>
              <a:gd name="T35" fmla="*/ 13279 h 485"/>
              <a:gd name="T36" fmla="+- 0 17446 17327"/>
              <a:gd name="T37" fmla="*/ T36 w 135"/>
              <a:gd name="T38" fmla="+- 0 13379 12937"/>
              <a:gd name="T39" fmla="*/ 13379 h 485"/>
              <a:gd name="T40" fmla="+- 0 17451 17327"/>
              <a:gd name="T41" fmla="*/ T40 w 135"/>
              <a:gd name="T42" fmla="+- 0 13393 12937"/>
              <a:gd name="T43" fmla="*/ 13393 h 485"/>
              <a:gd name="T44" fmla="+- 0 17456 17327"/>
              <a:gd name="T45" fmla="*/ T44 w 135"/>
              <a:gd name="T46" fmla="+- 0 13407 12937"/>
              <a:gd name="T47" fmla="*/ 13407 h 485"/>
              <a:gd name="T48" fmla="+- 0 17461 17327"/>
              <a:gd name="T49" fmla="*/ T48 w 135"/>
              <a:gd name="T50" fmla="+- 0 13421 12937"/>
              <a:gd name="T51" fmla="*/ 13421 h 4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35" h="485" extrusionOk="0">
                <a:moveTo>
                  <a:pt x="0" y="0"/>
                </a:moveTo>
                <a:cubicBezTo>
                  <a:pt x="15" y="7"/>
                  <a:pt x="22" y="9"/>
                  <a:pt x="37" y="14"/>
                </a:cubicBezTo>
                <a:cubicBezTo>
                  <a:pt x="77" y="28"/>
                  <a:pt x="50" y="94"/>
                  <a:pt x="59" y="135"/>
                </a:cubicBezTo>
                <a:cubicBezTo>
                  <a:pt x="81" y="236"/>
                  <a:pt x="95" y="342"/>
                  <a:pt x="119" y="442"/>
                </a:cubicBezTo>
                <a:cubicBezTo>
                  <a:pt x="124" y="456"/>
                  <a:pt x="129" y="470"/>
                  <a:pt x="134" y="48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72225" y="4724400"/>
            <a:ext cx="168275" cy="230188"/>
          </a:xfrm>
          <a:custGeom>
            <a:avLst/>
            <a:gdLst>
              <a:gd name="T0" fmla="+- 0 17788 17699"/>
              <a:gd name="T1" fmla="*/ T0 w 470"/>
              <a:gd name="T2" fmla="+- 0 13230 13123"/>
              <a:gd name="T3" fmla="*/ 13230 h 639"/>
              <a:gd name="T4" fmla="+- 0 17797 17699"/>
              <a:gd name="T5" fmla="*/ T4 w 470"/>
              <a:gd name="T6" fmla="+- 0 13246 13123"/>
              <a:gd name="T7" fmla="*/ 13246 h 639"/>
              <a:gd name="T8" fmla="+- 0 17762 17699"/>
              <a:gd name="T9" fmla="*/ T8 w 470"/>
              <a:gd name="T10" fmla="+- 0 13242 13123"/>
              <a:gd name="T11" fmla="*/ 13242 h 639"/>
              <a:gd name="T12" fmla="+- 0 17811 17699"/>
              <a:gd name="T13" fmla="*/ T12 w 470"/>
              <a:gd name="T14" fmla="+- 0 13244 13123"/>
              <a:gd name="T15" fmla="*/ 13244 h 639"/>
              <a:gd name="T16" fmla="+- 0 17838 17699"/>
              <a:gd name="T17" fmla="*/ T16 w 470"/>
              <a:gd name="T18" fmla="+- 0 13245 13123"/>
              <a:gd name="T19" fmla="*/ 13245 h 639"/>
              <a:gd name="T20" fmla="+- 0 17856 17699"/>
              <a:gd name="T21" fmla="*/ T20 w 470"/>
              <a:gd name="T22" fmla="+- 0 13238 13123"/>
              <a:gd name="T23" fmla="*/ 13238 h 639"/>
              <a:gd name="T24" fmla="+- 0 17863 17699"/>
              <a:gd name="T25" fmla="*/ T24 w 470"/>
              <a:gd name="T26" fmla="+- 0 13207 13123"/>
              <a:gd name="T27" fmla="*/ 13207 h 639"/>
              <a:gd name="T28" fmla="+- 0 17871 17699"/>
              <a:gd name="T29" fmla="*/ T28 w 470"/>
              <a:gd name="T30" fmla="+- 0 13172 13123"/>
              <a:gd name="T31" fmla="*/ 13172 h 639"/>
              <a:gd name="T32" fmla="+- 0 17851 17699"/>
              <a:gd name="T33" fmla="*/ T32 w 470"/>
              <a:gd name="T34" fmla="+- 0 13149 13123"/>
              <a:gd name="T35" fmla="*/ 13149 h 639"/>
              <a:gd name="T36" fmla="+- 0 17833 17699"/>
              <a:gd name="T37" fmla="*/ T36 w 470"/>
              <a:gd name="T38" fmla="+- 0 13123 13123"/>
              <a:gd name="T39" fmla="*/ 13123 h 639"/>
              <a:gd name="T40" fmla="+- 0 17763 17699"/>
              <a:gd name="T41" fmla="*/ T40 w 470"/>
              <a:gd name="T42" fmla="+- 0 13160 13123"/>
              <a:gd name="T43" fmla="*/ 13160 h 639"/>
              <a:gd name="T44" fmla="+- 0 17678 17699"/>
              <a:gd name="T45" fmla="*/ T44 w 470"/>
              <a:gd name="T46" fmla="+- 0 13204 13123"/>
              <a:gd name="T47" fmla="*/ 13204 h 639"/>
              <a:gd name="T48" fmla="+- 0 17699 17699"/>
              <a:gd name="T49" fmla="*/ T48 w 470"/>
              <a:gd name="T50" fmla="+- 0 13300 13123"/>
              <a:gd name="T51" fmla="*/ 13300 h 639"/>
              <a:gd name="T52" fmla="+- 0 17720 17699"/>
              <a:gd name="T53" fmla="*/ T52 w 470"/>
              <a:gd name="T54" fmla="+- 0 13398 13123"/>
              <a:gd name="T55" fmla="*/ 13398 h 639"/>
              <a:gd name="T56" fmla="+- 0 17854 17699"/>
              <a:gd name="T57" fmla="*/ T56 w 470"/>
              <a:gd name="T58" fmla="+- 0 13380 13123"/>
              <a:gd name="T59" fmla="*/ 13380 h 639"/>
              <a:gd name="T60" fmla="+- 0 17915 17699"/>
              <a:gd name="T61" fmla="*/ T60 w 470"/>
              <a:gd name="T62" fmla="+- 0 13347 13123"/>
              <a:gd name="T63" fmla="*/ 13347 h 639"/>
              <a:gd name="T64" fmla="+- 0 17955 17699"/>
              <a:gd name="T65" fmla="*/ T64 w 470"/>
              <a:gd name="T66" fmla="+- 0 13326 13123"/>
              <a:gd name="T67" fmla="*/ 13326 h 639"/>
              <a:gd name="T68" fmla="+- 0 17982 17699"/>
              <a:gd name="T69" fmla="*/ T68 w 470"/>
              <a:gd name="T70" fmla="+- 0 13281 13123"/>
              <a:gd name="T71" fmla="*/ 13281 h 639"/>
              <a:gd name="T72" fmla="+- 0 18012 17699"/>
              <a:gd name="T73" fmla="*/ T72 w 470"/>
              <a:gd name="T74" fmla="+- 0 13249 13123"/>
              <a:gd name="T75" fmla="*/ 13249 h 639"/>
              <a:gd name="T76" fmla="+- 0 18049 17699"/>
              <a:gd name="T77" fmla="*/ T76 w 470"/>
              <a:gd name="T78" fmla="+- 0 13365 13123"/>
              <a:gd name="T79" fmla="*/ 13365 h 639"/>
              <a:gd name="T80" fmla="+- 0 18069 17699"/>
              <a:gd name="T81" fmla="*/ T80 w 470"/>
              <a:gd name="T82" fmla="+- 0 13487 13123"/>
              <a:gd name="T83" fmla="*/ 13487 h 639"/>
              <a:gd name="T84" fmla="+- 0 18108 17699"/>
              <a:gd name="T85" fmla="*/ T84 w 470"/>
              <a:gd name="T86" fmla="+- 0 13602 13123"/>
              <a:gd name="T87" fmla="*/ 13602 h 639"/>
              <a:gd name="T88" fmla="+- 0 18143 17699"/>
              <a:gd name="T89" fmla="*/ T88 w 470"/>
              <a:gd name="T90" fmla="+- 0 13684 13123"/>
              <a:gd name="T91" fmla="*/ 13684 h 639"/>
              <a:gd name="T92" fmla="+- 0 18153 17699"/>
              <a:gd name="T93" fmla="*/ T92 w 470"/>
              <a:gd name="T94" fmla="+- 0 13706 13123"/>
              <a:gd name="T95" fmla="*/ 13706 h 639"/>
              <a:gd name="T96" fmla="+- 0 18168 17699"/>
              <a:gd name="T97" fmla="*/ T96 w 470"/>
              <a:gd name="T98" fmla="+- 0 13761 13123"/>
              <a:gd name="T99" fmla="*/ 13761 h 63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470" h="639" extrusionOk="0">
                <a:moveTo>
                  <a:pt x="89" y="107"/>
                </a:moveTo>
                <a:cubicBezTo>
                  <a:pt x="98" y="123"/>
                  <a:pt x="63" y="119"/>
                  <a:pt x="112" y="121"/>
                </a:cubicBezTo>
                <a:cubicBezTo>
                  <a:pt x="139" y="122"/>
                  <a:pt x="157" y="115"/>
                  <a:pt x="164" y="84"/>
                </a:cubicBezTo>
                <a:cubicBezTo>
                  <a:pt x="172" y="49"/>
                  <a:pt x="152" y="26"/>
                  <a:pt x="134" y="0"/>
                </a:cubicBezTo>
                <a:cubicBezTo>
                  <a:pt x="64" y="37"/>
                  <a:pt x="-21" y="81"/>
                  <a:pt x="0" y="177"/>
                </a:cubicBezTo>
                <a:cubicBezTo>
                  <a:pt x="21" y="275"/>
                  <a:pt x="155" y="257"/>
                  <a:pt x="216" y="224"/>
                </a:cubicBezTo>
                <a:cubicBezTo>
                  <a:pt x="256" y="203"/>
                  <a:pt x="283" y="158"/>
                  <a:pt x="313" y="126"/>
                </a:cubicBezTo>
                <a:cubicBezTo>
                  <a:pt x="350" y="242"/>
                  <a:pt x="370" y="364"/>
                  <a:pt x="409" y="479"/>
                </a:cubicBezTo>
                <a:cubicBezTo>
                  <a:pt x="444" y="561"/>
                  <a:pt x="454" y="583"/>
                  <a:pt x="469" y="63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35738" y="4714875"/>
            <a:ext cx="11112" cy="74613"/>
          </a:xfrm>
          <a:custGeom>
            <a:avLst/>
            <a:gdLst>
              <a:gd name="T0" fmla="+- 0 18153 18153"/>
              <a:gd name="T1" fmla="*/ T0 w 31"/>
              <a:gd name="T2" fmla="+- 0 13105 13095"/>
              <a:gd name="T3" fmla="*/ 13105 h 211"/>
              <a:gd name="T4" fmla="+- 0 18168 18153"/>
              <a:gd name="T5" fmla="*/ T4 w 31"/>
              <a:gd name="T6" fmla="+- 0 13068 13095"/>
              <a:gd name="T7" fmla="*/ 13068 h 211"/>
              <a:gd name="T8" fmla="+- 0 18172 18153"/>
              <a:gd name="T9" fmla="*/ T8 w 31"/>
              <a:gd name="T10" fmla="+- 0 13159 13095"/>
              <a:gd name="T11" fmla="*/ 13159 h 211"/>
              <a:gd name="T12" fmla="+- 0 18175 18153"/>
              <a:gd name="T13" fmla="*/ T12 w 31"/>
              <a:gd name="T14" fmla="+- 0 13198 13095"/>
              <a:gd name="T15" fmla="*/ 13198 h 211"/>
              <a:gd name="T16" fmla="+- 0 18178 18153"/>
              <a:gd name="T17" fmla="*/ T16 w 31"/>
              <a:gd name="T18" fmla="+- 0 13234 13095"/>
              <a:gd name="T19" fmla="*/ 13234 h 211"/>
              <a:gd name="T20" fmla="+- 0 18180 18153"/>
              <a:gd name="T21" fmla="*/ T20 w 31"/>
              <a:gd name="T22" fmla="+- 0 13269 13095"/>
              <a:gd name="T23" fmla="*/ 13269 h 211"/>
              <a:gd name="T24" fmla="+- 0 18183 18153"/>
              <a:gd name="T25" fmla="*/ T24 w 31"/>
              <a:gd name="T26" fmla="+- 0 13305 13095"/>
              <a:gd name="T27" fmla="*/ 13305 h 2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31" h="211" extrusionOk="0">
                <a:moveTo>
                  <a:pt x="0" y="10"/>
                </a:moveTo>
                <a:cubicBezTo>
                  <a:pt x="15" y="-27"/>
                  <a:pt x="19" y="64"/>
                  <a:pt x="22" y="103"/>
                </a:cubicBezTo>
                <a:cubicBezTo>
                  <a:pt x="25" y="139"/>
                  <a:pt x="27" y="174"/>
                  <a:pt x="30" y="21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92875" y="4749800"/>
            <a:ext cx="217488" cy="188913"/>
          </a:xfrm>
          <a:custGeom>
            <a:avLst/>
            <a:gdLst>
              <a:gd name="T0" fmla="+- 0 18056 18034"/>
              <a:gd name="T1" fmla="*/ T0 w 604"/>
              <a:gd name="T2" fmla="+- 0 13398 13193"/>
              <a:gd name="T3" fmla="*/ 13398 h 527"/>
              <a:gd name="T4" fmla="+- 0 18004 18034"/>
              <a:gd name="T5" fmla="*/ T4 w 604"/>
              <a:gd name="T6" fmla="+- 0 13369 13193"/>
              <a:gd name="T7" fmla="*/ 13369 h 527"/>
              <a:gd name="T8" fmla="+- 0 18075 18034"/>
              <a:gd name="T9" fmla="*/ T8 w 604"/>
              <a:gd name="T10" fmla="+- 0 13413 13193"/>
              <a:gd name="T11" fmla="*/ 13413 h 527"/>
              <a:gd name="T12" fmla="+- 0 18094 18034"/>
              <a:gd name="T13" fmla="*/ T12 w 604"/>
              <a:gd name="T14" fmla="+- 0 13416 13193"/>
              <a:gd name="T15" fmla="*/ 13416 h 527"/>
              <a:gd name="T16" fmla="+- 0 18253 18034"/>
              <a:gd name="T17" fmla="*/ T16 w 604"/>
              <a:gd name="T18" fmla="+- 0 13441 13193"/>
              <a:gd name="T19" fmla="*/ 13441 h 527"/>
              <a:gd name="T20" fmla="+- 0 18459 18034"/>
              <a:gd name="T21" fmla="*/ T20 w 604"/>
              <a:gd name="T22" fmla="+- 0 13388 13193"/>
              <a:gd name="T23" fmla="*/ 13388 h 527"/>
              <a:gd name="T24" fmla="+- 0 18555 18034"/>
              <a:gd name="T25" fmla="*/ T24 w 604"/>
              <a:gd name="T26" fmla="+- 0 13249 13193"/>
              <a:gd name="T27" fmla="*/ 13249 h 527"/>
              <a:gd name="T28" fmla="+- 0 18560 18034"/>
              <a:gd name="T29" fmla="*/ T28 w 604"/>
              <a:gd name="T30" fmla="+- 0 13235 13193"/>
              <a:gd name="T31" fmla="*/ 13235 h 527"/>
              <a:gd name="T32" fmla="+- 0 18565 18034"/>
              <a:gd name="T33" fmla="*/ T32 w 604"/>
              <a:gd name="T34" fmla="+- 0 13221 13193"/>
              <a:gd name="T35" fmla="*/ 13221 h 527"/>
              <a:gd name="T36" fmla="+- 0 18570 18034"/>
              <a:gd name="T37" fmla="*/ T36 w 604"/>
              <a:gd name="T38" fmla="+- 0 13207 13193"/>
              <a:gd name="T39" fmla="*/ 13207 h 527"/>
              <a:gd name="T40" fmla="+- 0 18490 18034"/>
              <a:gd name="T41" fmla="*/ T40 w 604"/>
              <a:gd name="T42" fmla="+- 0 13191 13193"/>
              <a:gd name="T43" fmla="*/ 13191 h 527"/>
              <a:gd name="T44" fmla="+- 0 18424 18034"/>
              <a:gd name="T45" fmla="*/ T44 w 604"/>
              <a:gd name="T46" fmla="+- 0 13270 13193"/>
              <a:gd name="T47" fmla="*/ 13270 h 527"/>
              <a:gd name="T48" fmla="+- 0 18384 18034"/>
              <a:gd name="T49" fmla="*/ T48 w 604"/>
              <a:gd name="T50" fmla="+- 0 13342 13193"/>
              <a:gd name="T51" fmla="*/ 13342 h 527"/>
              <a:gd name="T52" fmla="+- 0 18336 18034"/>
              <a:gd name="T53" fmla="*/ T52 w 604"/>
              <a:gd name="T54" fmla="+- 0 13428 13193"/>
              <a:gd name="T55" fmla="*/ 13428 h 527"/>
              <a:gd name="T56" fmla="+- 0 18306 18034"/>
              <a:gd name="T57" fmla="*/ T56 w 604"/>
              <a:gd name="T58" fmla="+- 0 13554 13193"/>
              <a:gd name="T59" fmla="*/ 13554 h 527"/>
              <a:gd name="T60" fmla="+- 0 18362 18034"/>
              <a:gd name="T61" fmla="*/ T60 w 604"/>
              <a:gd name="T62" fmla="+- 0 13644 13193"/>
              <a:gd name="T63" fmla="*/ 13644 h 527"/>
              <a:gd name="T64" fmla="+- 0 18428 18034"/>
              <a:gd name="T65" fmla="*/ T64 w 604"/>
              <a:gd name="T66" fmla="+- 0 13750 13193"/>
              <a:gd name="T67" fmla="*/ 13750 h 527"/>
              <a:gd name="T68" fmla="+- 0 18541 18034"/>
              <a:gd name="T69" fmla="*/ T68 w 604"/>
              <a:gd name="T70" fmla="+- 0 13714 13193"/>
              <a:gd name="T71" fmla="*/ 13714 h 527"/>
              <a:gd name="T72" fmla="+- 0 18637 18034"/>
              <a:gd name="T73" fmla="*/ T72 w 604"/>
              <a:gd name="T74" fmla="+- 0 13691 13193"/>
              <a:gd name="T75" fmla="*/ 13691 h 5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604" h="527" extrusionOk="0">
                <a:moveTo>
                  <a:pt x="22" y="205"/>
                </a:moveTo>
                <a:cubicBezTo>
                  <a:pt x="-30" y="176"/>
                  <a:pt x="41" y="220"/>
                  <a:pt x="60" y="223"/>
                </a:cubicBezTo>
                <a:cubicBezTo>
                  <a:pt x="219" y="248"/>
                  <a:pt x="425" y="195"/>
                  <a:pt x="521" y="56"/>
                </a:cubicBezTo>
                <a:cubicBezTo>
                  <a:pt x="526" y="42"/>
                  <a:pt x="531" y="28"/>
                  <a:pt x="536" y="14"/>
                </a:cubicBezTo>
                <a:cubicBezTo>
                  <a:pt x="456" y="-2"/>
                  <a:pt x="390" y="77"/>
                  <a:pt x="350" y="149"/>
                </a:cubicBezTo>
                <a:cubicBezTo>
                  <a:pt x="302" y="235"/>
                  <a:pt x="272" y="361"/>
                  <a:pt x="328" y="451"/>
                </a:cubicBezTo>
                <a:cubicBezTo>
                  <a:pt x="394" y="557"/>
                  <a:pt x="507" y="521"/>
                  <a:pt x="603" y="49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70650" y="4738688"/>
            <a:ext cx="26988" cy="26987"/>
          </a:xfrm>
          <a:custGeom>
            <a:avLst/>
            <a:gdLst>
              <a:gd name="T0" fmla="+- 0 18004 17975"/>
              <a:gd name="T1" fmla="*/ T0 w 75"/>
              <a:gd name="T2" fmla="+- 0 13235 13165"/>
              <a:gd name="T3" fmla="*/ 13235 h 71"/>
              <a:gd name="T4" fmla="+- 0 18018 17975"/>
              <a:gd name="T5" fmla="*/ T4 w 75"/>
              <a:gd name="T6" fmla="+- 0 13230 13165"/>
              <a:gd name="T7" fmla="*/ 13230 h 71"/>
              <a:gd name="T8" fmla="+- 0 18032 17975"/>
              <a:gd name="T9" fmla="*/ T8 w 75"/>
              <a:gd name="T10" fmla="+- 0 13222 13165"/>
              <a:gd name="T11" fmla="*/ 13222 h 71"/>
              <a:gd name="T12" fmla="+- 0 18042 17975"/>
              <a:gd name="T13" fmla="*/ T12 w 75"/>
              <a:gd name="T14" fmla="+- 0 13221 13165"/>
              <a:gd name="T15" fmla="*/ 13221 h 71"/>
              <a:gd name="T16" fmla="+- 0 18077 17975"/>
              <a:gd name="T17" fmla="*/ T16 w 75"/>
              <a:gd name="T18" fmla="+- 0 13218 13165"/>
              <a:gd name="T19" fmla="*/ 13218 h 71"/>
              <a:gd name="T20" fmla="+- 0 18006 17975"/>
              <a:gd name="T21" fmla="*/ T20 w 75"/>
              <a:gd name="T22" fmla="+- 0 13182 13165"/>
              <a:gd name="T23" fmla="*/ 13182 h 71"/>
              <a:gd name="T24" fmla="+- 0 17975 17975"/>
              <a:gd name="T25" fmla="*/ T24 w 75"/>
              <a:gd name="T26" fmla="+- 0 13165 13165"/>
              <a:gd name="T27" fmla="*/ 13165 h 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75" h="71" extrusionOk="0">
                <a:moveTo>
                  <a:pt x="29" y="70"/>
                </a:moveTo>
                <a:cubicBezTo>
                  <a:pt x="43" y="65"/>
                  <a:pt x="57" y="57"/>
                  <a:pt x="67" y="56"/>
                </a:cubicBezTo>
                <a:cubicBezTo>
                  <a:pt x="102" y="53"/>
                  <a:pt x="31" y="17"/>
                  <a:pt x="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D231-626E-482C-925F-4A6CAA8B45BF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630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E. Homeostasis of Bone Tissue </a:t>
            </a: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     1.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Osteoclasts</a:t>
            </a:r>
            <a:r>
              <a:rPr lang="en-US" sz="2800">
                <a:cs typeface="Times New Roman" pitchFamily="18" charset="0"/>
              </a:rPr>
              <a:t> tear down and 			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osteoblasts</a:t>
            </a:r>
            <a:r>
              <a:rPr lang="en-US" sz="2800">
                <a:cs typeface="Times New Roman" pitchFamily="18" charset="0"/>
              </a:rPr>
              <a:t> build bone throughout 			the lifespan with the processes of 			</a:t>
            </a:r>
            <a:r>
              <a:rPr lang="en-US" sz="2800" i="1">
                <a:cs typeface="Times New Roman" pitchFamily="18" charset="0"/>
              </a:rPr>
              <a:t>resorption </a:t>
            </a:r>
            <a:r>
              <a:rPr lang="en-US" sz="2800">
                <a:cs typeface="Times New Roman" pitchFamily="18" charset="0"/>
              </a:rPr>
              <a:t>and </a:t>
            </a:r>
            <a:r>
              <a:rPr lang="en-US" sz="2800" i="1">
                <a:cs typeface="Times New Roman" pitchFamily="18" charset="0"/>
              </a:rPr>
              <a:t>deposition</a:t>
            </a:r>
            <a:r>
              <a:rPr lang="en-US" sz="2800">
                <a:cs typeface="Times New Roman" pitchFamily="18" charset="0"/>
              </a:rPr>
              <a:t>, with an			average of  3% to 5% of bone 			calcium exchanged annually.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31E1-4D38-43CE-A740-2E6A86D25309}" type="slidenum">
              <a:rPr lang="en-US"/>
              <a:pPr/>
              <a:t>18</a:t>
            </a:fld>
            <a:endParaRPr lang="en-US"/>
          </a:p>
        </p:txBody>
      </p:sp>
      <p:pic>
        <p:nvPicPr>
          <p:cNvPr id="139268" name="Picture 4" descr="shi65630_07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858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005-5745-4DC5-A7C5-F48C740A681F}" type="slidenum">
              <a:rPr lang="en-US"/>
              <a:pPr/>
              <a:t>19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533400" y="838200"/>
            <a:ext cx="80010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tx2"/>
                </a:solidFill>
                <a:cs typeface="Times New Roman" pitchFamily="18" charset="0"/>
              </a:rPr>
              <a:t>Bone Function</a:t>
            </a: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marL="2209800" lvl="4" indent="-381000" algn="just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A.	Support and Protection </a:t>
            </a: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	1. Bones give shape to the 			head, thorax, and limbs.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	2. Bones such as the pelvis and 		lower limbs provide support for 		the body.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	3. Bones of the skull protect the 		brain, ears, and eyes. </a:t>
            </a:r>
          </a:p>
          <a:p>
            <a:pPr marL="1752600" lvl="3" indent="-381000" algn="just">
              <a:buClr>
                <a:srgbClr val="FF0000"/>
              </a:buClr>
              <a:buFontTx/>
              <a:buNone/>
            </a:pPr>
            <a:endParaRPr lang="en-US" sz="2800"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43000" y="3810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52-2E11-4127-B822-F88A65D04942}" type="slidenum">
              <a:rPr lang="en-US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54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>
                <a:solidFill>
                  <a:schemeClr val="tx2"/>
                </a:solidFill>
                <a:cs typeface="Times New Roman" pitchFamily="18" charset="0"/>
              </a:rPr>
              <a:t>Chapter 7</a:t>
            </a:r>
          </a:p>
          <a:p>
            <a:pPr algn="ctr">
              <a:buFontTx/>
              <a:buNone/>
            </a:pPr>
            <a:r>
              <a:rPr lang="en-US" b="1"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cs typeface="Times New Roman" pitchFamily="18" charset="0"/>
              </a:rPr>
              <a:t>Skeletal System</a:t>
            </a:r>
          </a:p>
          <a:p>
            <a:pPr algn="just">
              <a:buFontTx/>
              <a:buNone/>
            </a:pPr>
            <a:endParaRPr lang="en-US">
              <a:latin typeface="Courier New" pitchFamily="49" charset="0"/>
              <a:cs typeface="Times New Roman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6DA-5710-4F21-96C2-B50E97F693E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6106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B.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Body Movement</a:t>
            </a:r>
            <a:r>
              <a:rPr lang="en-US" sz="2800" b="1">
                <a:cs typeface="Times New Roman" pitchFamily="18" charset="0"/>
              </a:rPr>
              <a:t> </a:t>
            </a:r>
          </a:p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1. Bones can act as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levers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</a:rPr>
              <a:t>.</a:t>
            </a:r>
            <a:endParaRPr lang="en-US" sz="280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	a. A lever has four components: 			    </a:t>
            </a:r>
            <a:r>
              <a:rPr lang="en-US" sz="2800" i="1">
                <a:cs typeface="Times New Roman" pitchFamily="18" charset="0"/>
              </a:rPr>
              <a:t>a rigid bar, a pivot or fulcrum, 			    an object that is moved against 			    resistance, and a force that 			    supplies energy.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165-B4CD-434E-8164-1C839C0B93C7}" type="slidenum">
              <a:rPr lang="en-US"/>
              <a:pPr/>
              <a:t>21</a:t>
            </a:fld>
            <a:endParaRPr lang="en-US"/>
          </a:p>
        </p:txBody>
      </p:sp>
      <p:pic>
        <p:nvPicPr>
          <p:cNvPr id="111620" name="Picture 4" descr="shi65630_0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239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FC4B-0CC6-4A56-A745-08BA8A61A401}" type="slidenum">
              <a:rPr lang="en-US"/>
              <a:pPr/>
              <a:t>22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915400" cy="6400800"/>
          </a:xfrm>
        </p:spPr>
        <p:txBody>
          <a:bodyPr/>
          <a:lstStyle/>
          <a:p>
            <a:pPr marL="1752600" lvl="3" indent="-381000" algn="just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C. Blood Cell Formation </a:t>
            </a: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1. Blood cells begin to form through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hematopoieses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in the yolk sac; they are later manufactured in bone marrow.</a:t>
            </a:r>
          </a:p>
          <a:p>
            <a:pPr marL="1752600" lvl="3" indent="-381000" algn="just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2. Two kinds of marrow occupy the 		medullary cavities of bone.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	a.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Red marrow</a:t>
            </a:r>
            <a:r>
              <a:rPr lang="en-US" sz="2800">
                <a:cs typeface="Times New Roman" pitchFamily="18" charset="0"/>
              </a:rPr>
              <a:t> functions in the 			    formation of red blood cells, 		             white blood cells, and platelets, 			    and is found in the spongy bone 	             of the skull, ribs, sternum, 				    clavicles, vertebrae, and pelvis.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	b.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Yellow marrow</a:t>
            </a:r>
            <a:r>
              <a:rPr lang="en-US" sz="2800">
                <a:cs typeface="Times New Roman" pitchFamily="18" charset="0"/>
              </a:rPr>
              <a:t>, occupying the 			    cavities of most bones, stores 			    fat.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19200" y="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EC6-358A-450A-B5DB-17E7B593BAA3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0772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D.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Storage of Inorganic Salts</a:t>
            </a:r>
            <a:r>
              <a:rPr lang="en-US" sz="2800" b="1">
                <a:cs typeface="Times New Roman" pitchFamily="18" charset="0"/>
              </a:rPr>
              <a:t> </a:t>
            </a: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1. The inorganic matrix of bone stores 	inorganic mineral salts in the form of 	</a:t>
            </a:r>
            <a:r>
              <a:rPr lang="en-US" sz="2800" i="1">
                <a:cs typeface="Times New Roman" pitchFamily="18" charset="0"/>
              </a:rPr>
              <a:t>calcium phosphate</a:t>
            </a:r>
            <a:r>
              <a:rPr lang="en-US" sz="2800">
                <a:cs typeface="Times New Roman" pitchFamily="18" charset="0"/>
              </a:rPr>
              <a:t> that is important in 	many metabolic processes.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752600" lvl="3" indent="-381000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2. Calcium in bone is a reservoir for 	body calcium; when blood levels are 	low, osteoclasts release calcium from 	bone.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fld id="{81B68ECD-5244-482C-8C23-4C8CB76E70E0}" type="slidenum">
              <a:rPr lang="en-US"/>
              <a:pPr/>
              <a:t>24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685800" y="762000"/>
            <a:ext cx="9448800" cy="54864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3</a:t>
            </a:r>
            <a:r>
              <a:rPr lang="en-US" sz="2800" dirty="0">
                <a:cs typeface="Times New Roman" pitchFamily="18" charset="0"/>
              </a:rPr>
              <a:t>. Calcium is stored in bone under the 			influence of calcitonin when blood 				levels of calcium are high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4</a:t>
            </a:r>
            <a:r>
              <a:rPr lang="en-US" sz="2800" dirty="0">
                <a:cs typeface="Times New Roman" pitchFamily="18" charset="0"/>
              </a:rPr>
              <a:t>. Bone also stores </a:t>
            </a:r>
            <a:r>
              <a:rPr lang="en-US" sz="2800" i="1" dirty="0">
                <a:cs typeface="Times New Roman" pitchFamily="18" charset="0"/>
              </a:rPr>
              <a:t>magnesium, sodium, 		potassium, and carbonate ions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5</a:t>
            </a:r>
            <a:r>
              <a:rPr lang="en-US" sz="2800" dirty="0">
                <a:cs typeface="Times New Roman" pitchFamily="18" charset="0"/>
              </a:rPr>
              <a:t>. Bones can also accumulate harmful 			elements, such as lead, radium, and 			strontium.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C226-7E36-450F-9B40-AA386612DCA3}" type="slidenum">
              <a:rPr lang="en-US"/>
              <a:pPr/>
              <a:t>25</a:t>
            </a:fld>
            <a:endParaRPr lang="en-US"/>
          </a:p>
        </p:txBody>
      </p:sp>
      <p:pic>
        <p:nvPicPr>
          <p:cNvPr id="112644" name="Picture 4" descr="shi65630_0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35814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67F6-86DD-42BE-B7E4-DD887E1FA444}" type="slidenum">
              <a:rPr lang="en-US"/>
              <a:pPr/>
              <a:t>26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-1600200" y="838200"/>
            <a:ext cx="102108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dirty="0"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3200" b="1" dirty="0">
                <a:cs typeface="Times New Roman" pitchFamily="18" charset="0"/>
                <a:sym typeface="Wingdings" pitchFamily="2" charset="2"/>
              </a:rPr>
              <a:t>Joints</a:t>
            </a:r>
            <a:endParaRPr lang="en-US" sz="2800" b="1" dirty="0">
              <a:cs typeface="Times New Roman" pitchFamily="18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A. Joints (</a:t>
            </a:r>
            <a:r>
              <a:rPr lang="en-US" sz="2800" u="sng" dirty="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articulations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) are the functional 		junctions between bones.</a:t>
            </a:r>
            <a:endParaRPr lang="en-US" sz="28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B. Joints enable a wide variety of body 		movements.</a:t>
            </a:r>
            <a:endParaRPr lang="en-US" sz="28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C. Joints can be classified according to the 		degree of movement possible and can be 		immovable, slightly movable, or freely 		movable.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884-75F1-4078-9140-A8B6F0E04CE8}" type="slidenum">
              <a:rPr lang="en-US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-1600200" y="838200"/>
            <a:ext cx="102108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	D. Joints can also classified according to the 		type of tissue that binds them together.</a:t>
            </a:r>
            <a:endParaRPr lang="en-US" sz="280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E.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Fibrous Joints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1.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Fibrous joints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 are held close together 			by dense connective tissue and are 			immovable (sutures of 	skull) or only 			slightly movable (joint between the 			distal tibia and fibula).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09B9-6121-45C2-A926-3DC7623E574C}" type="slidenum">
              <a:rPr lang="en-US"/>
              <a:pPr/>
              <a:t>28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1752600" lvl="3" indent="-381000" algn="just">
              <a:buClr>
                <a:srgbClr val="FF0000"/>
              </a:buClr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pic>
        <p:nvPicPr>
          <p:cNvPr id="98311" name="Picture 7" descr="shi65630_0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33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0D12-6C11-41D4-9AA9-D90241B6A073}" type="slidenum">
              <a:rPr lang="en-US"/>
              <a:pPr/>
              <a:t>29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-1600200" y="838200"/>
            <a:ext cx="102108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	F. </a:t>
            </a:r>
            <a:r>
              <a:rPr lang="en-US" sz="2800" dirty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Cartilaginous Joints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	1. Hyaline cartilage or disks of 			fibrocartilage unite the bones in 			cartilaginous joints.</a:t>
            </a:r>
            <a:endParaRPr lang="en-US" sz="28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	2. </a:t>
            </a:r>
            <a:r>
              <a:rPr lang="en-US" sz="2800" dirty="0" err="1">
                <a:cs typeface="Times New Roman" pitchFamily="18" charset="0"/>
                <a:sym typeface="Wingdings" pitchFamily="2" charset="2"/>
              </a:rPr>
              <a:t>Intervertebral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 disks between 			vertebrae help absorb shock and 			are slightly movable.</a:t>
            </a:r>
            <a:endParaRPr lang="en-US" sz="28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	3. Other examples of cartilaginous 			joints include the </a:t>
            </a:r>
            <a:r>
              <a:rPr lang="en-US" sz="2800" dirty="0" err="1">
                <a:cs typeface="Times New Roman" pitchFamily="18" charset="0"/>
                <a:sym typeface="Wingdings" pitchFamily="2" charset="2"/>
              </a:rPr>
              <a:t>symphysis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 pubis 			and the first rib with the sternum.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28FA-6A70-4915-9A0A-58C654EC6D42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454525"/>
          </a:xfrm>
        </p:spPr>
        <p:txBody>
          <a:bodyPr/>
          <a:lstStyle/>
          <a:p>
            <a:pPr>
              <a:buClr>
                <a:srgbClr val="FF0000"/>
              </a:buClr>
              <a:buFontTx/>
              <a:buNone/>
            </a:pPr>
            <a:r>
              <a:rPr lang="en-US" b="1">
                <a:cs typeface="Times New Roman" pitchFamily="18" charset="0"/>
              </a:rPr>
              <a:t>Introduction: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>
                <a:solidFill>
                  <a:srgbClr val="FF0000"/>
                </a:solidFill>
              </a:rPr>
              <a:t> 	</a:t>
            </a:r>
            <a:r>
              <a:rPr lang="en-US" sz="2800">
                <a:cs typeface="Times New Roman" pitchFamily="18" charset="0"/>
              </a:rPr>
              <a:t>A.	Bones are very active tissues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algn="just"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B.	Each bone is made up of several types of 	tissues and so is an organ.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C.  	Bone functions include: muscle 	attachment, protection and support, blood 	cell production and storage of minerals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371600" y="2286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FE91-F00E-4D83-904E-6B94F54AE29F}" type="slidenum">
              <a:rPr lang="en-US"/>
              <a:pPr/>
              <a:t>30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-1600200" y="838200"/>
            <a:ext cx="102108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	G.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Synovial Joints</a:t>
            </a:r>
            <a:r>
              <a:rPr lang="en-US" sz="2800" u="sng"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1.</a:t>
            </a:r>
            <a:r>
              <a:rPr lang="en-US" sz="2800">
                <a:latin typeface="Times New Roman"/>
                <a:cs typeface="Times New Roman" pitchFamily="18" charset="0"/>
                <a:sym typeface="Wingdings" pitchFamily="2" charset="2"/>
              </a:rPr>
              <a:t> 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 Most joints of the skeleton are 		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synovial joints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, which are more complex 		than fibrous or cartilaginous joints.</a:t>
            </a:r>
            <a:endParaRPr lang="en-US" sz="280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2. The articular ends of bone in a 			synovial joint are covered with hyaline 			cartilage.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FF84-3215-4B60-9A30-401ECBF5CDC9}" type="slidenum">
              <a:rPr lang="en-US"/>
              <a:pPr/>
              <a:t>31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1752600" lvl="3" indent="-381000" algn="just">
              <a:buClr>
                <a:srgbClr val="FF0000"/>
              </a:buClr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pic>
        <p:nvPicPr>
          <p:cNvPr id="99335" name="Picture 7" descr="shi65630_0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248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4A5A-15C5-45E3-A2DD-F073AFBEE3C9}" type="slidenum">
              <a:rPr lang="en-US"/>
              <a:pPr/>
              <a:t>32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-1752600" y="457200"/>
            <a:ext cx="102108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	3. A </a:t>
            </a:r>
            <a:r>
              <a:rPr lang="en-US" sz="2800" i="1" dirty="0">
                <a:cs typeface="Times New Roman" pitchFamily="18" charset="0"/>
                <a:sym typeface="Wingdings" pitchFamily="2" charset="2"/>
              </a:rPr>
              <a:t>joint capsule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 consists of an outer layer of 	dense connective tissue that joins the 	</a:t>
            </a:r>
            <a:r>
              <a:rPr lang="en-US" sz="2800" dirty="0" err="1">
                <a:cs typeface="Times New Roman" pitchFamily="18" charset="0"/>
                <a:sym typeface="Wingdings" pitchFamily="2" charset="2"/>
              </a:rPr>
              <a:t>periosteum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, and an inner layer made up of 	</a:t>
            </a:r>
            <a:r>
              <a:rPr lang="en-US" sz="2800" i="1" dirty="0">
                <a:cs typeface="Times New Roman" pitchFamily="18" charset="0"/>
                <a:sym typeface="Wingdings" pitchFamily="2" charset="2"/>
              </a:rPr>
              <a:t>synovial membrane.</a:t>
            </a:r>
            <a:endParaRPr lang="en-US" sz="2800" i="1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	a. </a:t>
            </a:r>
            <a:r>
              <a:rPr lang="en-US" sz="2800" i="1" dirty="0">
                <a:cs typeface="Times New Roman" pitchFamily="18" charset="0"/>
                <a:sym typeface="Wingdings" pitchFamily="2" charset="2"/>
              </a:rPr>
              <a:t>Synovial fluid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 has the consistency of 		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egg whites and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lubricates articulating 		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surfaces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within the joint.</a:t>
            </a: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4. Some synovial joints contain shock-		absorbing pads of fibrocartilage called 	</a:t>
            </a:r>
            <a:r>
              <a:rPr lang="en-US" sz="2800" u="sng" dirty="0" smtClean="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menisci (meniscus)</a:t>
            </a:r>
            <a:r>
              <a:rPr lang="en-US" sz="2800" dirty="0" smtClean="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.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 </a:t>
            </a:r>
            <a:endParaRPr lang="en-US" sz="28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5. Some synovial joints have fluid-			filled sacs called </a:t>
            </a:r>
            <a:r>
              <a:rPr lang="en-US" sz="2800" u="sng" dirty="0" err="1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bursae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 dirty="0">
              <a:cs typeface="Times New Roman" pitchFamily="18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 dirty="0"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BB40-178B-44A6-B4D1-2F126943517F}" type="slidenum">
              <a:rPr lang="en-US"/>
              <a:pPr/>
              <a:t>33</a:t>
            </a:fld>
            <a:endParaRPr lang="en-US"/>
          </a:p>
        </p:txBody>
      </p:sp>
      <p:pic>
        <p:nvPicPr>
          <p:cNvPr id="135172" name="Picture 4" descr="shi65630_0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6934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A570-3AF0-49A3-A3E9-96C207D8D1D7}" type="slidenum">
              <a:rPr lang="en-US"/>
              <a:pPr/>
              <a:t>34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-2362200" y="838200"/>
            <a:ext cx="110490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 b="1"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	6. Based on the shapes of their parts and the 		movements they permit,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synovial joints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 can 		be classified as follows:</a:t>
            </a:r>
            <a:endParaRPr lang="en-US" sz="280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	a. A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ball-and-socket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 joint consists</a:t>
            </a: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	    of a bone with a globular or egg-			    shaped head articulating with the 			    cup-shaped cavity of another bone; a 			    very wide range of motion is 				    possible; examples include the hip  		  		    and shoulder joint.</a:t>
            </a: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C7A3-BC22-4B2F-837B-45A85E78056B}" type="slidenum">
              <a:rPr lang="en-US"/>
              <a:pPr/>
              <a:t>35</a:t>
            </a:fld>
            <a:endParaRPr lang="en-US"/>
          </a:p>
        </p:txBody>
      </p:sp>
      <p:pic>
        <p:nvPicPr>
          <p:cNvPr id="136196" name="Picture 4" descr="shi65630_07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248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6B0-5E4E-499E-AE44-57B17F3B4311}" type="slidenum">
              <a:rPr lang="en-US"/>
              <a:pPr/>
              <a:t>36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-2362200" y="838200"/>
            <a:ext cx="110490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 b="1"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	b.	A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condyloid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 joint consists of an 				ovoid condyle fitting into an elliptical 			cavity, permitting a variety of motions; 			an example is the joint between a 				metacarpal and a phalange.</a:t>
            </a: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c.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Gliding joints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 occur where articulating			surfaces are nearly flat or slightly 				curved, allowing a back-and-forth 				motion; the joints of the wrist and ankle, 			as well as those between vertebrae, 			are gliding joints.</a:t>
            </a: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508C-FF26-4D41-9C6F-A36AFEC3D194}" type="slidenum">
              <a:rPr lang="en-US"/>
              <a:pPr/>
              <a:t>37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-2286001" y="762000"/>
            <a:ext cx="11430001" cy="556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 b="1" dirty="0"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	d.	In a </a:t>
            </a:r>
            <a:r>
              <a:rPr lang="en-US" sz="2800" u="sng" dirty="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hinge joint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, a convex surface 					fits into a concave surface, as is 	found in the elbow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     and phalange joints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; movement is in one plane 					only.</a:t>
            </a: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  <a:sym typeface="Wingdings" pitchFamily="2" charset="2"/>
              </a:rPr>
              <a:t>				e.	In a </a:t>
            </a:r>
            <a:r>
              <a:rPr lang="en-US" sz="2800" u="sng" dirty="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pivot joint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, a cylindrical 			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surface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rotates within a ring of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bone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and fibrous tissue; examples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include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the joint between the 			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proximal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ends of the radius and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ulna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 dirty="0"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8EF0-F4B3-4426-A35E-641292FCB44E}" type="slidenum">
              <a:rPr lang="en-US"/>
              <a:pPr/>
              <a:t>38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-2438400" y="838200"/>
            <a:ext cx="110490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 b="1" dirty="0"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f.	A </a:t>
            </a:r>
            <a:r>
              <a:rPr lang="en-US" sz="2800" u="sng" dirty="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saddle joint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 forms where 					articulating surfaces have both 				concave and convex areas, 					permitting a wide range of 					movements; the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 joint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between the 				trapezium and the metacarpal of 				the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  thumb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is of this type.</a:t>
            </a: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 dirty="0"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0A0B-7F3C-499C-9407-BB850C8778A3}" type="slidenum">
              <a:rPr lang="en-US"/>
              <a:pPr/>
              <a:t>39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143000" y="838200"/>
            <a:ext cx="10058400" cy="5410200"/>
          </a:xfrm>
        </p:spPr>
        <p:txBody>
          <a:bodyPr/>
          <a:lstStyle/>
          <a:p>
            <a:pPr marL="1752600" lvl="3" indent="-381000" algn="just">
              <a:buClr>
                <a:srgbClr val="FF0000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2954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-2514600" y="457200"/>
            <a:ext cx="110490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	H. Types of Joint Movements 					1. When a muscle contracts, its fibers pull 		its movable end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(insertion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) toward its 			stationary end (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origin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), causing 				movement at a joint.</a:t>
            </a: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2. These terms describe movements that 		occur at joints: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flexion, extension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, 			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dorsiflexion, plantar flexion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, 				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hyperextension, abduction, adduction,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 		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rotation, circumduction, pronation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, 			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supination, eversion, inversion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, 			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retraction, protraction, elevation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and 	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  <a:sym typeface="Wingdings" pitchFamily="2" charset="2"/>
              </a:rPr>
              <a:t>depression.</a:t>
            </a:r>
            <a:endParaRPr lang="en-US" sz="2800" u="sng">
              <a:solidFill>
                <a:schemeClr val="accent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 u="sng">
              <a:solidFill>
                <a:schemeClr val="accent2"/>
              </a:solidFill>
              <a:cs typeface="Times New Roman" pitchFamily="18" charset="0"/>
              <a:sym typeface="Wingdings" pitchFamily="2" charset="2"/>
            </a:endParaRPr>
          </a:p>
          <a:p>
            <a:pPr marL="2209800" lvl="4" indent="-3810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209800" lvl="4" indent="-3810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  <a:sym typeface="Wingdings" pitchFamily="2" charset="2"/>
              </a:rPr>
              <a:t>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1F76-91D3-42D0-920D-12C367064149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6172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800" b="1">
                <a:cs typeface="Times New Roman" pitchFamily="18" charset="0"/>
              </a:rPr>
              <a:t>Bone Structure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2800">
                <a:cs typeface="Times New Roman" pitchFamily="18" charset="0"/>
              </a:rPr>
              <a:t>A.	Bones differ in size and shape, yet are 	similar in several ways.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>
                <a:cs typeface="Times New Roman" pitchFamily="18" charset="0"/>
              </a:rPr>
              <a:t>	</a:t>
            </a:r>
            <a:r>
              <a:rPr lang="en-US" sz="2800">
                <a:cs typeface="Times New Roman" pitchFamily="18" charset="0"/>
              </a:rPr>
              <a:t>B.	Parts of a Long Bone</a:t>
            </a:r>
            <a:r>
              <a:rPr lang="en-US" sz="2400"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		</a:t>
            </a:r>
            <a:r>
              <a:rPr lang="en-US">
                <a:cs typeface="Times New Roman" pitchFamily="18" charset="0"/>
              </a:rPr>
              <a:t>1. Expanded ends of bones that form joints 	with adjacent bones are called </a:t>
            </a:r>
            <a:r>
              <a:rPr lang="en-US" u="sng">
                <a:solidFill>
                  <a:schemeClr val="accent2"/>
                </a:solidFill>
                <a:cs typeface="Times New Roman" pitchFamily="18" charset="0"/>
              </a:rPr>
              <a:t>epiphyses</a:t>
            </a:r>
            <a:r>
              <a:rPr lang="en-US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2.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Articular cartilages</a:t>
            </a:r>
            <a:r>
              <a:rPr lang="en-US" sz="2800">
                <a:cs typeface="Times New Roman" pitchFamily="18" charset="0"/>
              </a:rPr>
              <a:t> (hyaline cartilage) cover 	the epiphyses.</a:t>
            </a:r>
          </a:p>
          <a:p>
            <a:pPr lvl="2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3. The shaft of the bone is the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diaphysis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sz="2800">
              <a:solidFill>
                <a:schemeClr val="tx2"/>
              </a:solidFill>
              <a:cs typeface="Courier New" pitchFamily="49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		4. A tough layer of vascular connective tissue, 	called the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periosteum</a:t>
            </a:r>
            <a:r>
              <a:rPr lang="en-US" sz="2800">
                <a:cs typeface="Times New Roman" pitchFamily="18" charset="0"/>
              </a:rPr>
              <a:t>, covers the bone and is 	continuous with ligaments and tendons.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en-US" sz="280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71600" y="2286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AAFB-2C71-4DE5-B0B4-1232AC1DC3BC}" type="slidenum">
              <a:rPr lang="en-US"/>
              <a:pPr/>
              <a:t>40</a:t>
            </a:fld>
            <a:endParaRPr lang="en-US"/>
          </a:p>
        </p:txBody>
      </p:sp>
      <p:pic>
        <p:nvPicPr>
          <p:cNvPr id="137220" name="Picture 4" descr="shi65630_0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924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D21B-718B-4C3E-9EB5-55811192CD57}" type="slidenum">
              <a:rPr lang="en-US"/>
              <a:pPr/>
              <a:t>41</a:t>
            </a:fld>
            <a:endParaRPr lang="en-US"/>
          </a:p>
        </p:txBody>
      </p:sp>
      <p:pic>
        <p:nvPicPr>
          <p:cNvPr id="138244" name="Picture 4" descr="shi65630_0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315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CBA-BAAD-43EC-96F0-5129D29F8A5E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610600" cy="4454525"/>
          </a:xfrm>
        </p:spPr>
        <p:txBody>
          <a:bodyPr/>
          <a:lstStyle/>
          <a:p>
            <a:pPr marL="1371600" lvl="2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5.	A bone's shape makes possible its function; </a:t>
            </a:r>
            <a:r>
              <a:rPr lang="en-US" sz="2800" i="1">
                <a:cs typeface="Times New Roman" pitchFamily="18" charset="0"/>
              </a:rPr>
              <a:t>bony processes</a:t>
            </a:r>
            <a:r>
              <a:rPr lang="en-US" sz="2800">
                <a:cs typeface="Times New Roman" pitchFamily="18" charset="0"/>
              </a:rPr>
              <a:t> or grooves indicate places of attachment for muscles.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371600" lvl="2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6.	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Compact bone</a:t>
            </a:r>
            <a:r>
              <a:rPr lang="en-US" sz="2800">
                <a:cs typeface="Times New Roman" pitchFamily="18" charset="0"/>
              </a:rPr>
              <a:t> makes up the wall of the diaphysis; the epiphyses are filled with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spongy bone</a:t>
            </a:r>
            <a:r>
              <a:rPr lang="en-US" sz="2800">
                <a:cs typeface="Times New Roman" pitchFamily="18" charset="0"/>
              </a:rPr>
              <a:t> to reduce the weight of the skeleton.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371600" lvl="2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7.	The diaphysis contains a hollow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medullary</a:t>
            </a:r>
            <a:r>
              <a:rPr lang="en-US" sz="2800"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cavity</a:t>
            </a:r>
            <a:r>
              <a:rPr lang="en-US" sz="2800">
                <a:cs typeface="Times New Roman" pitchFamily="18" charset="0"/>
              </a:rPr>
              <a:t> that is lined with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endosteum</a:t>
            </a:r>
            <a:r>
              <a:rPr lang="en-US" sz="2800">
                <a:cs typeface="Times New Roman" pitchFamily="18" charset="0"/>
              </a:rPr>
              <a:t> and filled with 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marrow</a:t>
            </a:r>
            <a:r>
              <a:rPr lang="en-US" sz="2800">
                <a:cs typeface="Times New Roman" pitchFamily="18" charset="0"/>
              </a:rPr>
              <a:t>.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71600" y="2286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D340-F6A6-48E6-975A-429EA13C7CAE}" type="slidenum">
              <a:rPr lang="en-US"/>
              <a:pPr/>
              <a:t>6</a:t>
            </a:fld>
            <a:endParaRPr lang="en-US"/>
          </a:p>
        </p:txBody>
      </p:sp>
      <p:pic>
        <p:nvPicPr>
          <p:cNvPr id="81925" name="Picture 1029" descr="07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286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7E37-CBC2-4981-9A07-7EB2F0616217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algn="l"/>
            <a:r>
              <a:rPr lang="en-US" sz="2800"/>
              <a:t>C. Classification of Bones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Bones are classified according to following shapes:</a:t>
            </a:r>
          </a:p>
          <a:p>
            <a:pPr lvl="2"/>
            <a:r>
              <a:rPr lang="en-US" sz="2800"/>
              <a:t>Long</a:t>
            </a:r>
          </a:p>
          <a:p>
            <a:pPr lvl="2"/>
            <a:r>
              <a:rPr lang="en-US" sz="2800"/>
              <a:t>Short</a:t>
            </a:r>
          </a:p>
          <a:p>
            <a:pPr lvl="2"/>
            <a:r>
              <a:rPr lang="en-US" sz="2800"/>
              <a:t>Flat</a:t>
            </a:r>
          </a:p>
          <a:p>
            <a:pPr lvl="2"/>
            <a:r>
              <a:rPr lang="en-US" sz="2800"/>
              <a:t>Irregular</a:t>
            </a:r>
          </a:p>
          <a:p>
            <a:pPr lvl="2"/>
            <a:r>
              <a:rPr lang="en-US" sz="2800"/>
              <a:t>Sesamoid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371600" y="2286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A107-ACC6-46DD-9897-3EF1DCE866A2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686800" cy="4454525"/>
          </a:xfrm>
        </p:spPr>
        <p:txBody>
          <a:bodyPr/>
          <a:lstStyle/>
          <a:p>
            <a:pPr marL="1371600" lvl="2" indent="-457200" algn="just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D.	Microscopic Structure </a:t>
            </a:r>
          </a:p>
          <a:p>
            <a:pPr marL="1371600" lvl="2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	1. Bone cells (</a:t>
            </a:r>
            <a:r>
              <a:rPr lang="en-US" sz="2800" u="sng">
                <a:solidFill>
                  <a:schemeClr val="accent2"/>
                </a:solidFill>
                <a:cs typeface="Times New Roman" pitchFamily="18" charset="0"/>
              </a:rPr>
              <a:t>osteocytes</a:t>
            </a:r>
            <a:r>
              <a:rPr lang="en-US" sz="2800">
                <a:cs typeface="Times New Roman" pitchFamily="18" charset="0"/>
              </a:rPr>
              <a:t>) are located 	within </a:t>
            </a:r>
            <a:r>
              <a:rPr lang="en-US" sz="2800" i="1">
                <a:solidFill>
                  <a:schemeClr val="tx2"/>
                </a:solidFill>
                <a:cs typeface="Times New Roman" pitchFamily="18" charset="0"/>
              </a:rPr>
              <a:t>lacunae</a:t>
            </a:r>
            <a:r>
              <a:rPr lang="en-US" sz="2800">
                <a:cs typeface="Times New Roman" pitchFamily="18" charset="0"/>
              </a:rPr>
              <a:t> that lie in concentric circles 	around </a:t>
            </a:r>
            <a:r>
              <a:rPr lang="en-US" sz="2800" i="1">
                <a:cs typeface="Times New Roman" pitchFamily="18" charset="0"/>
              </a:rPr>
              <a:t>osteonic</a:t>
            </a:r>
            <a:r>
              <a:rPr lang="en-US" sz="2800">
                <a:cs typeface="Times New Roman" pitchFamily="18" charset="0"/>
              </a:rPr>
              <a:t> (</a:t>
            </a:r>
            <a:r>
              <a:rPr lang="en-US" sz="2800" i="1">
                <a:cs typeface="Times New Roman" pitchFamily="18" charset="0"/>
              </a:rPr>
              <a:t>central) </a:t>
            </a:r>
            <a:r>
              <a:rPr lang="en-US" sz="2800" i="1">
                <a:solidFill>
                  <a:schemeClr val="tx2"/>
                </a:solidFill>
                <a:cs typeface="Times New Roman" pitchFamily="18" charset="0"/>
              </a:rPr>
              <a:t>canals</a:t>
            </a:r>
            <a:r>
              <a:rPr lang="en-US" sz="2800">
                <a:cs typeface="Times New Roman" pitchFamily="18" charset="0"/>
              </a:rPr>
              <a:t>.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371600" lvl="2" indent="-457200" algn="just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	2. Osteocytes pass nutrients and gasses 	in the matrix through </a:t>
            </a:r>
            <a:r>
              <a:rPr lang="en-US" sz="2800" i="1">
                <a:solidFill>
                  <a:schemeClr val="tx2"/>
                </a:solidFill>
                <a:cs typeface="Times New Roman" pitchFamily="18" charset="0"/>
              </a:rPr>
              <a:t>canaliculi</a:t>
            </a:r>
            <a:r>
              <a:rPr lang="en-US" sz="2800">
                <a:cs typeface="Times New Roman" pitchFamily="18" charset="0"/>
              </a:rPr>
              <a:t>. </a:t>
            </a: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marL="1371600" lvl="2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	3. Intercellular material consists of 	collagen and inorganic salts.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71600" y="2286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04A3-E186-45D5-BB80-CD0E2D763D5C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229600" cy="5715000"/>
          </a:xfrm>
        </p:spPr>
        <p:txBody>
          <a:bodyPr/>
          <a:lstStyle/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</a:rPr>
              <a:t>4.	In compact bone, </a:t>
            </a:r>
            <a:r>
              <a:rPr lang="en-US" sz="2800" dirty="0" smtClean="0">
                <a:cs typeface="Times New Roman" pitchFamily="18" charset="0"/>
              </a:rPr>
              <a:t>osteocytes </a:t>
            </a:r>
            <a:r>
              <a:rPr lang="en-US" sz="2800" dirty="0">
                <a:cs typeface="Times New Roman" pitchFamily="18" charset="0"/>
              </a:rPr>
              <a:t>and intercellular material are organized into </a:t>
            </a:r>
            <a:r>
              <a:rPr lang="en-US" sz="2800" i="1" dirty="0">
                <a:cs typeface="Times New Roman" pitchFamily="18" charset="0"/>
              </a:rPr>
              <a:t>osteons</a:t>
            </a:r>
            <a:r>
              <a:rPr lang="en-US" sz="2800" dirty="0">
                <a:cs typeface="Times New Roman" pitchFamily="18" charset="0"/>
              </a:rPr>
              <a:t> that are cemented together.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</a:rPr>
              <a:t>5.	</a:t>
            </a:r>
            <a:r>
              <a:rPr lang="en-US" sz="2800" i="1" dirty="0" err="1">
                <a:cs typeface="Times New Roman" pitchFamily="18" charset="0"/>
              </a:rPr>
              <a:t>Osteonic</a:t>
            </a:r>
            <a:r>
              <a:rPr lang="en-US" sz="2800" i="1" dirty="0">
                <a:cs typeface="Times New Roman" pitchFamily="18" charset="0"/>
              </a:rPr>
              <a:t> canals</a:t>
            </a:r>
            <a:r>
              <a:rPr lang="en-US" sz="2800" dirty="0">
                <a:cs typeface="Times New Roman" pitchFamily="18" charset="0"/>
              </a:rPr>
              <a:t> contain blood vessels and nerve fibers, and extend longitudinally through bone.</a:t>
            </a: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</a:rPr>
              <a:t>6.	</a:t>
            </a:r>
            <a:r>
              <a:rPr lang="en-US" sz="2800" dirty="0" err="1">
                <a:cs typeface="Times New Roman" pitchFamily="18" charset="0"/>
              </a:rPr>
              <a:t>Osteonic</a:t>
            </a:r>
            <a:r>
              <a:rPr lang="en-US" sz="2800" dirty="0">
                <a:cs typeface="Times New Roman" pitchFamily="18" charset="0"/>
              </a:rPr>
              <a:t> canals are interconnected by transverse </a:t>
            </a:r>
            <a:r>
              <a:rPr lang="en-US" sz="2800" i="1" dirty="0">
                <a:cs typeface="Times New Roman" pitchFamily="18" charset="0"/>
              </a:rPr>
              <a:t>perforating canals.</a:t>
            </a:r>
            <a:endParaRPr lang="en-US" sz="2800" i="1" dirty="0">
              <a:latin typeface="Courier New" pitchFamily="49" charset="0"/>
              <a:cs typeface="Courier New" pitchFamily="49" charset="0"/>
            </a:endParaRPr>
          </a:p>
          <a:p>
            <a:pPr marL="1371600" lvl="2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</a:rPr>
              <a:t>7.	Unlike compact bone, the osteocytes and intercellular material in spongy bone are not arranged around </a:t>
            </a:r>
            <a:r>
              <a:rPr lang="en-US" sz="2800" dirty="0" err="1">
                <a:cs typeface="Times New Roman" pitchFamily="18" charset="0"/>
              </a:rPr>
              <a:t>osteonic</a:t>
            </a:r>
            <a:r>
              <a:rPr lang="en-US" sz="2800" dirty="0">
                <a:cs typeface="Times New Roman" pitchFamily="18" charset="0"/>
              </a:rPr>
              <a:t> canals.</a:t>
            </a: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1371600" lvl="2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cs typeface="Times New Roman" pitchFamily="18" charset="0"/>
              </a:rPr>
              <a:t>	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95400" y="2286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700">
                <a:solidFill>
                  <a:srgbClr val="FFFF00"/>
                </a:solidFill>
              </a:rPr>
              <a:t>Copyright</a:t>
            </a:r>
            <a:r>
              <a:rPr lang="en-US" sz="700">
                <a:solidFill>
                  <a:srgbClr val="FFFF00"/>
                </a:solidFill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  <p:sp>
        <p:nvSpPr>
          <p:cNvPr id="103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869363" y="23247350"/>
            <a:ext cx="0" cy="0"/>
          </a:xfrm>
          <a:custGeom>
            <a:avLst/>
            <a:gdLst>
              <a:gd name="T0" fmla="+- 0 4554 4554"/>
              <a:gd name="T1" fmla="*/ T0 w 1"/>
              <a:gd name="T2" fmla="+- 0 11937 11937"/>
              <a:gd name="T3" fmla="*/ 11937 h 1"/>
              <a:gd name="T4" fmla="+- 0 4554 4554"/>
              <a:gd name="T5" fmla="*/ T4 w 1"/>
              <a:gd name="T6" fmla="+- 0 11937 11937"/>
              <a:gd name="T7" fmla="*/ 11937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44700" y="1085850"/>
            <a:ext cx="3175" cy="1588"/>
          </a:xfrm>
          <a:custGeom>
            <a:avLst/>
            <a:gdLst>
              <a:gd name="T0" fmla="+- 0 5686 5678"/>
              <a:gd name="T1" fmla="*/ T0 w 9"/>
              <a:gd name="T2" fmla="+- 0 3019 3015"/>
              <a:gd name="T3" fmla="*/ 3019 h 5"/>
              <a:gd name="T4" fmla="+- 0 5679 5678"/>
              <a:gd name="T5" fmla="*/ T4 w 9"/>
              <a:gd name="T6" fmla="+- 0 3019 3015"/>
              <a:gd name="T7" fmla="*/ 3019 h 5"/>
              <a:gd name="T8" fmla="+- 0 5677 5678"/>
              <a:gd name="T9" fmla="*/ T8 w 9"/>
              <a:gd name="T10" fmla="+- 0 3020 3015"/>
              <a:gd name="T11" fmla="*/ 3020 h 5"/>
              <a:gd name="T12" fmla="+- 0 5678 5678"/>
              <a:gd name="T13" fmla="*/ T12 w 9"/>
              <a:gd name="T14" fmla="+- 0 3015 3015"/>
              <a:gd name="T15" fmla="*/ 3015 h 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" h="5" extrusionOk="0">
                <a:moveTo>
                  <a:pt x="8" y="4"/>
                </a:moveTo>
                <a:cubicBezTo>
                  <a:pt x="1" y="4"/>
                  <a:pt x="-1" y="5"/>
                  <a:pt x="0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43288" y="1081088"/>
            <a:ext cx="58737" cy="12700"/>
          </a:xfrm>
          <a:custGeom>
            <a:avLst/>
            <a:gdLst>
              <a:gd name="T0" fmla="+- 0 9564 9564"/>
              <a:gd name="T1" fmla="*/ T0 w 164"/>
              <a:gd name="T2" fmla="+- 0 3038 3001"/>
              <a:gd name="T3" fmla="*/ 3038 h 38"/>
              <a:gd name="T4" fmla="+- 0 9611 9564"/>
              <a:gd name="T5" fmla="*/ T4 w 164"/>
              <a:gd name="T6" fmla="+- 0 3016 3001"/>
              <a:gd name="T7" fmla="*/ 3016 h 38"/>
              <a:gd name="T8" fmla="+- 0 9677 9564"/>
              <a:gd name="T9" fmla="*/ T8 w 164"/>
              <a:gd name="T10" fmla="+- 0 3012 3001"/>
              <a:gd name="T11" fmla="*/ 3012 h 38"/>
              <a:gd name="T12" fmla="+- 0 9727 9564"/>
              <a:gd name="T13" fmla="*/ T12 w 164"/>
              <a:gd name="T14" fmla="+- 0 3001 3001"/>
              <a:gd name="T15" fmla="*/ 3001 h 3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64" h="38" extrusionOk="0">
                <a:moveTo>
                  <a:pt x="0" y="37"/>
                </a:moveTo>
                <a:cubicBezTo>
                  <a:pt x="47" y="15"/>
                  <a:pt x="113" y="11"/>
                  <a:pt x="163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24275" y="1055688"/>
            <a:ext cx="33338" cy="11112"/>
          </a:xfrm>
          <a:custGeom>
            <a:avLst/>
            <a:gdLst>
              <a:gd name="T0" fmla="+- 0 10345 10345"/>
              <a:gd name="T1" fmla="*/ T0 w 91"/>
              <a:gd name="T2" fmla="+- 0 2963 2931"/>
              <a:gd name="T3" fmla="*/ 2963 h 33"/>
              <a:gd name="T4" fmla="+- 0 10358 10345"/>
              <a:gd name="T5" fmla="*/ T4 w 91"/>
              <a:gd name="T6" fmla="+- 0 2944 2931"/>
              <a:gd name="T7" fmla="*/ 2944 h 33"/>
              <a:gd name="T8" fmla="+- 0 10345 10345"/>
              <a:gd name="T9" fmla="*/ T8 w 91"/>
              <a:gd name="T10" fmla="+- 0 2938 2931"/>
              <a:gd name="T11" fmla="*/ 2938 h 33"/>
              <a:gd name="T12" fmla="+- 0 10375 10345"/>
              <a:gd name="T13" fmla="*/ T12 w 91"/>
              <a:gd name="T14" fmla="+- 0 2935 2931"/>
              <a:gd name="T15" fmla="*/ 2935 h 33"/>
              <a:gd name="T16" fmla="+- 0 10402 10345"/>
              <a:gd name="T17" fmla="*/ T16 w 91"/>
              <a:gd name="T18" fmla="+- 0 2935 2931"/>
              <a:gd name="T19" fmla="*/ 2935 h 33"/>
              <a:gd name="T20" fmla="+- 0 10415 10345"/>
              <a:gd name="T21" fmla="*/ T20 w 91"/>
              <a:gd name="T22" fmla="+- 0 2934 2931"/>
              <a:gd name="T23" fmla="*/ 2934 h 33"/>
              <a:gd name="T24" fmla="+- 0 10435 10345"/>
              <a:gd name="T25" fmla="*/ T24 w 91"/>
              <a:gd name="T26" fmla="+- 0 2931 2931"/>
              <a:gd name="T27" fmla="*/ 2931 h 3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91" h="33" extrusionOk="0">
                <a:moveTo>
                  <a:pt x="0" y="32"/>
                </a:moveTo>
                <a:cubicBezTo>
                  <a:pt x="13" y="13"/>
                  <a:pt x="0" y="7"/>
                  <a:pt x="30" y="4"/>
                </a:cubicBezTo>
                <a:cubicBezTo>
                  <a:pt x="57" y="4"/>
                  <a:pt x="70" y="3"/>
                  <a:pt x="90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959888" y="5743575"/>
            <a:ext cx="0" cy="0"/>
          </a:xfrm>
          <a:custGeom>
            <a:avLst/>
            <a:gdLst>
              <a:gd name="T0" fmla="+- 0 11276 11276"/>
              <a:gd name="T1" fmla="*/ T0 w 1"/>
              <a:gd name="T2" fmla="+- 0 2949 2949"/>
              <a:gd name="T3" fmla="*/ 2949 h 1"/>
              <a:gd name="T4" fmla="+- 0 11276 11276"/>
              <a:gd name="T5" fmla="*/ T4 w 1"/>
              <a:gd name="T6" fmla="+- 0 2949 2949"/>
              <a:gd name="T7" fmla="*/ 2949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68775" y="1057275"/>
            <a:ext cx="14288" cy="3175"/>
          </a:xfrm>
          <a:custGeom>
            <a:avLst/>
            <a:gdLst>
              <a:gd name="T0" fmla="+- 0 11581 11581"/>
              <a:gd name="T1" fmla="*/ T0 w 38"/>
              <a:gd name="T2" fmla="+- 0 2935 2935"/>
              <a:gd name="T3" fmla="*/ 2935 h 11"/>
              <a:gd name="T4" fmla="+- 0 11593 11581"/>
              <a:gd name="T5" fmla="*/ T4 w 38"/>
              <a:gd name="T6" fmla="+- 0 2939 2935"/>
              <a:gd name="T7" fmla="*/ 2939 h 11"/>
              <a:gd name="T8" fmla="+- 0 11606 11581"/>
              <a:gd name="T9" fmla="*/ T8 w 38"/>
              <a:gd name="T10" fmla="+- 0 2941 2935"/>
              <a:gd name="T11" fmla="*/ 2941 h 11"/>
              <a:gd name="T12" fmla="+- 0 11618 11581"/>
              <a:gd name="T13" fmla="*/ T12 w 38"/>
              <a:gd name="T14" fmla="+- 0 2945 2935"/>
              <a:gd name="T15" fmla="*/ 2945 h 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8" h="11" extrusionOk="0">
                <a:moveTo>
                  <a:pt x="0" y="0"/>
                </a:moveTo>
                <a:cubicBezTo>
                  <a:pt x="12" y="4"/>
                  <a:pt x="25" y="6"/>
                  <a:pt x="37" y="1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1191</TotalTime>
  <Words>618</Words>
  <Application>Microsoft Macintosh PowerPoint</Application>
  <PresentationFormat>On-screen Show (4:3)</PresentationFormat>
  <Paragraphs>202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Classification of 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Lansing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ITR </dc:creator>
  <cp:lastModifiedBy>Soeung Chov</cp:lastModifiedBy>
  <cp:revision>76</cp:revision>
  <dcterms:created xsi:type="dcterms:W3CDTF">2002-03-14T15:12:31Z</dcterms:created>
  <dcterms:modified xsi:type="dcterms:W3CDTF">2012-10-29T15:30:01Z</dcterms:modified>
</cp:coreProperties>
</file>