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8"/>
  </p:notesMasterIdLst>
  <p:sldIdLst>
    <p:sldId id="276" r:id="rId2"/>
    <p:sldId id="277" r:id="rId3"/>
    <p:sldId id="278" r:id="rId4"/>
    <p:sldId id="279" r:id="rId5"/>
    <p:sldId id="280" r:id="rId6"/>
    <p:sldId id="281" r:id="rId7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6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5932169" y="4323844"/>
            <a:ext cx="229742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914400" y="4323846"/>
            <a:ext cx="488061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057900" y="1430866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594354" y="4697360"/>
            <a:ext cx="7956481" cy="8193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594354" y="977034"/>
            <a:ext cx="7950259" cy="34069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594360" y="5516716"/>
            <a:ext cx="7955280" cy="7469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94360" y="753533"/>
            <a:ext cx="7955280" cy="28024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3649133"/>
            <a:ext cx="7772400" cy="13308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768350" y="753533"/>
            <a:ext cx="7613649" cy="27562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77899" y="3509767"/>
            <a:ext cx="7194552" cy="444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685800" y="4174596"/>
            <a:ext cx="7778752" cy="8212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594360" y="379437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8146732" y="302133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85800" y="1124701"/>
            <a:ext cx="7774781" cy="25118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791" y="3648316"/>
            <a:ext cx="7773608" cy="9998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5562176" y="37888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594360" y="378884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171700" y="762000"/>
            <a:ext cx="6377938" cy="13038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594360" y="2202080"/>
            <a:ext cx="2560319" cy="617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594360" y="2904564"/>
            <a:ext cx="2560319" cy="335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3302237" y="2201333"/>
            <a:ext cx="2560319" cy="6265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3300780" y="2904067"/>
            <a:ext cx="2560319" cy="3359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5989319" y="2192866"/>
            <a:ext cx="2560319" cy="6265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6"/>
          </p:nvPr>
        </p:nvSpPr>
        <p:spPr>
          <a:xfrm>
            <a:off x="5989319" y="2904564"/>
            <a:ext cx="2560319" cy="335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171701" y="762000"/>
            <a:ext cx="6381983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594360" y="4113339"/>
            <a:ext cx="256031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2"/>
          </p:nvPr>
        </p:nvSpPr>
        <p:spPr>
          <a:xfrm>
            <a:off x="594360" y="2331719"/>
            <a:ext cx="2560319" cy="15073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3"/>
          </p:nvPr>
        </p:nvSpPr>
        <p:spPr>
          <a:xfrm>
            <a:off x="594360" y="4796103"/>
            <a:ext cx="2560319" cy="1467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4"/>
          </p:nvPr>
        </p:nvSpPr>
        <p:spPr>
          <a:xfrm>
            <a:off x="3291873" y="4113339"/>
            <a:ext cx="256031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idx="5"/>
          </p:nvPr>
        </p:nvSpPr>
        <p:spPr>
          <a:xfrm>
            <a:off x="3291871" y="2331719"/>
            <a:ext cx="2560319" cy="150986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6"/>
          </p:nvPr>
        </p:nvSpPr>
        <p:spPr>
          <a:xfrm>
            <a:off x="3290857" y="4796101"/>
            <a:ext cx="2560319" cy="1467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7"/>
          </p:nvPr>
        </p:nvSpPr>
        <p:spPr>
          <a:xfrm>
            <a:off x="5993364" y="4113339"/>
            <a:ext cx="256031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8"/>
          </p:nvPr>
        </p:nvSpPr>
        <p:spPr>
          <a:xfrm>
            <a:off x="5993364" y="2331721"/>
            <a:ext cx="2560319" cy="150891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9"/>
          </p:nvPr>
        </p:nvSpPr>
        <p:spPr>
          <a:xfrm>
            <a:off x="5993271" y="4796100"/>
            <a:ext cx="2560319" cy="1467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 rot="5400000">
            <a:off x="2537459" y="251459"/>
            <a:ext cx="4069079" cy="7955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 rot="5400000">
            <a:off x="5653777" y="2099995"/>
            <a:ext cx="4248674" cy="1543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 rot="5400000">
            <a:off x="1608511" y="-268025"/>
            <a:ext cx="4249732" cy="62780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7955280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594360" y="753533"/>
            <a:ext cx="7955280" cy="28019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3910578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2098" y="2194559"/>
            <a:ext cx="3907540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171700" y="762000"/>
            <a:ext cx="637793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21279" y="2183801"/>
            <a:ext cx="368365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594358" y="3132666"/>
            <a:ext cx="3910578" cy="31309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869017" y="2183801"/>
            <a:ext cx="368062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2098" y="3132666"/>
            <a:ext cx="3907541" cy="31309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594360" y="1524000"/>
            <a:ext cx="3086099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886200" y="746760"/>
            <a:ext cx="4663439" cy="55168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594360" y="3124200"/>
            <a:ext cx="3086099" cy="313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594360" y="1524000"/>
            <a:ext cx="4075729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4877523" y="751241"/>
            <a:ext cx="3674234" cy="5512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594360" y="3124200"/>
            <a:ext cx="4075729" cy="313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C0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7955280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8600"/>
            <a:ext cx="8192487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2369050" y="285797"/>
            <a:ext cx="63780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 b="1">
                <a:solidFill>
                  <a:srgbClr val="FFFF00"/>
                </a:solidFill>
              </a:rPr>
              <a:t>The Beach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164450" y="1430800"/>
            <a:ext cx="8864400" cy="531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/>
              <a:t>The rocks still wet from high tide. </a:t>
            </a:r>
            <a:r>
              <a:rPr lang="en-US" sz="3600" b="1">
                <a:solidFill>
                  <a:srgbClr val="FFFF00"/>
                </a:solidFill>
              </a:rPr>
              <a:t>(SIGHT)</a:t>
            </a:r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/>
              <a:t>The smell of caught fish from the fishing boat. </a:t>
            </a:r>
            <a:r>
              <a:rPr lang="en-US" sz="3600" b="1">
                <a:solidFill>
                  <a:srgbClr val="FFFF00"/>
                </a:solidFill>
              </a:rPr>
              <a:t>(SMELL)</a:t>
            </a:r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/>
              <a:t>The faint taste of salt on the breeze. </a:t>
            </a:r>
            <a:r>
              <a:rPr lang="en-US" sz="3600" b="1">
                <a:solidFill>
                  <a:srgbClr val="FFFF00"/>
                </a:solidFill>
              </a:rPr>
              <a:t>(TASTE)</a:t>
            </a:r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/>
              <a:t>The screeching herring gulls. </a:t>
            </a:r>
            <a:r>
              <a:rPr lang="en-US" sz="3600" b="1">
                <a:solidFill>
                  <a:srgbClr val="FFFF00"/>
                </a:solidFill>
              </a:rPr>
              <a:t>(SOUND)</a:t>
            </a:r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/>
              <a:t>The slippery rocks. </a:t>
            </a:r>
            <a:r>
              <a:rPr lang="en-US" sz="3600" b="1">
                <a:solidFill>
                  <a:srgbClr val="FFFF00"/>
                </a:solidFill>
              </a:rPr>
              <a:t>(FEEL/TOUCH)</a:t>
            </a:r>
          </a:p>
        </p:txBody>
      </p:sp>
      <p:sp>
        <p:nvSpPr>
          <p:cNvPr id="288" name="Shape 288"/>
          <p:cNvSpPr/>
          <p:nvPr/>
        </p:nvSpPr>
        <p:spPr>
          <a:xfrm>
            <a:off x="493375" y="2220225"/>
            <a:ext cx="1973400" cy="575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3425150" y="3293600"/>
            <a:ext cx="1973400" cy="575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567950" y="4432775"/>
            <a:ext cx="1973400" cy="575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670975" y="5539050"/>
            <a:ext cx="1973400" cy="575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4688200" y="6020350"/>
            <a:ext cx="3205800" cy="575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476725" y="300387"/>
            <a:ext cx="4560900" cy="121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FFFF00"/>
              </a:buClr>
              <a:buSzPct val="25000"/>
              <a:buFont typeface="Century Gothic"/>
              <a:buNone/>
            </a:pPr>
            <a:r>
              <a:rPr lang="en-US" sz="4800" b="1">
                <a:solidFill>
                  <a:srgbClr val="FFFF00"/>
                </a:solidFill>
              </a:rPr>
              <a:t>Setting Development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246725" y="789450"/>
            <a:ext cx="4147800" cy="573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VI.	Setting Development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/>
              <a:t>A. 	See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/>
              <a:t>	1.  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/>
              <a:t>	2.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/>
              <a:t>	3. 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/>
              <a:t>B.	Hear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/>
              <a:t>	1.  </a:t>
            </a:r>
          </a:p>
          <a:p>
            <a:pPr marL="457200" lvl="0" indent="-69850" rtl="0"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US" b="1"/>
              <a:t>	2.</a:t>
            </a:r>
          </a:p>
          <a:p>
            <a:pPr marL="457200" lvl="0" indent="-69850" rtl="0"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US" b="1"/>
              <a:t>	3. </a:t>
            </a:r>
          </a:p>
          <a:p>
            <a:pPr marL="0" marR="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/>
              <a:t>C.	Smell</a:t>
            </a:r>
          </a:p>
          <a:p>
            <a:pPr marL="0" marR="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/>
              <a:t>	1.  . . . 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/>
              <a:t>D.	Feel (Touch)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/>
              <a:t>	1.  . . . 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/>
              <a:t>E.	Taste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/>
              <a:t>	1.  . . .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99" name="Shape 299"/>
          <p:cNvSpPr txBox="1"/>
          <p:nvPr/>
        </p:nvSpPr>
        <p:spPr>
          <a:xfrm>
            <a:off x="4476725" y="2551800"/>
            <a:ext cx="3304500" cy="17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continue</a:t>
            </a:r>
            <a:r>
              <a:rPr lang="en-US" sz="5400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outline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FFFF00"/>
              </a:buClr>
              <a:buSzPct val="25000"/>
              <a:buFont typeface="Century Gothic"/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ME ABOUT WHERE YOU ARE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7955280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AutoNum type="alphaUcPeriod"/>
            </a:pPr>
            <a:r>
              <a:rPr lang="en-US" sz="36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Sight</a:t>
            </a: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What do you see?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AutoNum type="alphaUcPeriod"/>
            </a:pPr>
            <a:r>
              <a:rPr lang="en-US" sz="36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Sound</a:t>
            </a: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What do you hear?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AutoNum type="alphaUcPeriod"/>
            </a:pPr>
            <a:r>
              <a:rPr lang="en-US" sz="36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Smell</a:t>
            </a: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What do you smell?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AutoNum type="alphaUcPeriod"/>
            </a:pPr>
            <a:r>
              <a:rPr lang="en-US" sz="36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Touch</a:t>
            </a: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What can you touch? How does it feel?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SzPct val="100000"/>
              <a:buFont typeface="Arial"/>
              <a:buAutoNum type="alphaUcPeriod"/>
            </a:pPr>
            <a:r>
              <a:rPr lang="en-US" sz="36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Taste</a:t>
            </a: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What can you taste? How does it taste?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457200"/>
            <a:ext cx="3048000" cy="268759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457200" y="2133600"/>
            <a:ext cx="8420099" cy="415498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paragraph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all the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elements of your setting. Describe it so that the reader can </a:t>
            </a:r>
            <a:r>
              <a:rPr lang="en-US" sz="4400" i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SEE, HEAR, SMELL, FEEL, AND TASTE </a:t>
            </a:r>
            <a:r>
              <a:rPr lang="en-US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533400"/>
            <a:ext cx="4762499" cy="282892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381000" y="4114800"/>
            <a:ext cx="8420099" cy="10156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in paragraph.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On-screen Show (4:3)</PresentationFormat>
  <Paragraphs>33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PowerPoint Presentation</vt:lpstr>
      <vt:lpstr>The Beach</vt:lpstr>
      <vt:lpstr>Setting Development</vt:lpstr>
      <vt:lpstr>TELL ME ABOUT WHERE YOU ARE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Cheryl</dc:creator>
  <cp:lastModifiedBy>Howard Cheryl</cp:lastModifiedBy>
  <cp:revision>3</cp:revision>
  <dcterms:modified xsi:type="dcterms:W3CDTF">2017-09-18T15:36:21Z</dcterms:modified>
</cp:coreProperties>
</file>