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6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5932169" y="4323844"/>
            <a:ext cx="229742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914400" y="4323846"/>
            <a:ext cx="488061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057900" y="1430866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768350" y="753533"/>
            <a:ext cx="7613649" cy="27562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77899" y="3509767"/>
            <a:ext cx="7194552" cy="44444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685800" y="4174596"/>
            <a:ext cx="7778752" cy="8212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594360" y="379437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8146732" y="302133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8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5800" y="1124701"/>
            <a:ext cx="7774781" cy="25118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791" y="3648316"/>
            <a:ext cx="7773608" cy="99988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5562176" y="37888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594360" y="378884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38" cy="130386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94360" y="2202080"/>
            <a:ext cx="2560319" cy="617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594360" y="2904564"/>
            <a:ext cx="2560319" cy="335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3302237" y="2201333"/>
            <a:ext cx="2560319" cy="626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3300780" y="2904067"/>
            <a:ext cx="2560319" cy="33595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5989319" y="2192866"/>
            <a:ext cx="2560319" cy="626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5989319" y="2904564"/>
            <a:ext cx="2560319" cy="335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171701" y="762000"/>
            <a:ext cx="6381983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594360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2"/>
          </p:nvPr>
        </p:nvSpPr>
        <p:spPr>
          <a:xfrm>
            <a:off x="594360" y="2331719"/>
            <a:ext cx="2560319" cy="15073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3"/>
          </p:nvPr>
        </p:nvSpPr>
        <p:spPr>
          <a:xfrm>
            <a:off x="594360" y="4796103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4"/>
          </p:nvPr>
        </p:nvSpPr>
        <p:spPr>
          <a:xfrm>
            <a:off x="3291873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5"/>
          </p:nvPr>
        </p:nvSpPr>
        <p:spPr>
          <a:xfrm>
            <a:off x="3291871" y="2331719"/>
            <a:ext cx="2560319" cy="150986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6"/>
          </p:nvPr>
        </p:nvSpPr>
        <p:spPr>
          <a:xfrm>
            <a:off x="3290857" y="4796101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7"/>
          </p:nvPr>
        </p:nvSpPr>
        <p:spPr>
          <a:xfrm>
            <a:off x="5993364" y="4113339"/>
            <a:ext cx="2560319" cy="6827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idx="8"/>
          </p:nvPr>
        </p:nvSpPr>
        <p:spPr>
          <a:xfrm>
            <a:off x="5993364" y="2331721"/>
            <a:ext cx="2560319" cy="150891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9"/>
          </p:nvPr>
        </p:nvSpPr>
        <p:spPr>
          <a:xfrm>
            <a:off x="5993271" y="4796100"/>
            <a:ext cx="2560319" cy="1467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 rot="5400000">
            <a:off x="2537459" y="251459"/>
            <a:ext cx="4069079" cy="7955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 rot="5400000">
            <a:off x="5653777" y="2099995"/>
            <a:ext cx="4248674" cy="154304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 rot="5400000">
            <a:off x="1608511" y="-268025"/>
            <a:ext cx="4249732" cy="62780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795528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Shape 35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193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3910578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2098" y="2194559"/>
            <a:ext cx="390754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3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821279" y="2183801"/>
            <a:ext cx="3683658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594358" y="3132666"/>
            <a:ext cx="3910578" cy="31309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869017" y="2183801"/>
            <a:ext cx="368062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42098" y="3132666"/>
            <a:ext cx="3907541" cy="31309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3086099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6200" y="746760"/>
            <a:ext cx="4663439" cy="55168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594360" y="3124200"/>
            <a:ext cx="3086099" cy="313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4075729" cy="1600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4877523" y="751241"/>
            <a:ext cx="3674234" cy="5512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594360" y="3124200"/>
            <a:ext cx="4075729" cy="31394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594354" y="4697360"/>
            <a:ext cx="7956481" cy="8193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594354" y="977034"/>
            <a:ext cx="7950259" cy="340697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594360" y="5516716"/>
            <a:ext cx="7955280" cy="74692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2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3649133"/>
            <a:ext cx="7772400" cy="1330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5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882465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C0-HD-TOP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594360" y="2194559"/>
            <a:ext cx="7955280" cy="406907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889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270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0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8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10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9" y="-433552"/>
            <a:ext cx="9753599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FFFF00"/>
              </a:buClr>
              <a:buSzPct val="25000"/>
              <a:buFont typeface="Century Gothic"/>
              <a:buNone/>
            </a:pPr>
            <a:r>
              <a:rPr lang="en-US" sz="66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IT?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905000"/>
            <a:ext cx="7122924" cy="407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543941" y="1905000"/>
            <a:ext cx="8168639" cy="472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Realistic fiction is a genre consisting of stories that could have actually occurred to people or animals in a believable setting. These stories resemble real life, and fictional characters within these stories react similarly to real people.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ctrTitle"/>
          </p:nvPr>
        </p:nvSpPr>
        <p:spPr>
          <a:xfrm>
            <a:off x="914399" y="762000"/>
            <a:ext cx="7315200" cy="10921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FF00"/>
              </a:buClr>
              <a:buSzPct val="25000"/>
              <a:buFont typeface="Century Gothic"/>
              <a:buNone/>
            </a:pPr>
            <a:r>
              <a:rPr lang="en-US" sz="54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GENERATING IDEAS</a:t>
            </a:r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4116" y="1854194"/>
            <a:ext cx="4195763" cy="4195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FFFF00"/>
              </a:buClr>
              <a:buSzPct val="25000"/>
              <a:buFont typeface="Century Gothic"/>
              <a:buNone/>
            </a:pPr>
            <a:r>
              <a:rPr lang="en-US" sz="54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START BIG</a:t>
            </a:r>
          </a:p>
        </p:txBody>
      </p:sp>
      <p:pic>
        <p:nvPicPr>
          <p:cNvPr id="163" name="Shape 163" descr="Image result for watermel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454" y="2362200"/>
            <a:ext cx="4650347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4876800" y="2529750"/>
            <a:ext cx="4267199" cy="31700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571500" marR="0" lvl="0" indent="-5715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Vacation</a:t>
            </a:r>
          </a:p>
          <a:p>
            <a:pPr marL="571500" marR="0" lvl="0" indent="-5715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Summer</a:t>
            </a:r>
          </a:p>
          <a:p>
            <a:pPr marL="571500" marR="0" lvl="0" indent="-5715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</a:t>
            </a:r>
          </a:p>
          <a:p>
            <a:pPr marL="571500" marR="0" lvl="0" indent="-5715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Family</a:t>
            </a:r>
          </a:p>
          <a:p>
            <a:pPr marL="571500" marR="0" lvl="0" indent="-5715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FFFF00"/>
              </a:buClr>
              <a:buSzPct val="25000"/>
              <a:buFont typeface="Century Gothic"/>
              <a:buNone/>
            </a:pPr>
            <a:r>
              <a:rPr lang="en-US" sz="48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GENERATING IDEAS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64127" y="2057400"/>
            <a:ext cx="8229600" cy="28955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of a person who matters to you.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of first times or last times you did something.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of moments that really mattered because you realized or learned something.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of a place that matters.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0" y="510540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each, list the Small Moment stories, choose one, and write the whole story.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FFFF00"/>
              </a:buClr>
              <a:buSzPct val="25000"/>
              <a:buFont typeface="Century Gothic"/>
              <a:buNone/>
            </a:pPr>
            <a:r>
              <a:rPr lang="en-US" sz="48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SMALL MOMENTS</a:t>
            </a:r>
          </a:p>
        </p:txBody>
      </p:sp>
      <p:pic>
        <p:nvPicPr>
          <p:cNvPr id="177" name="Shape 177" descr="Image result for watermel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057400"/>
            <a:ext cx="4343400" cy="327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7923" y="2483410"/>
            <a:ext cx="2077700" cy="20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838200" y="2798985"/>
            <a:ext cx="327660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Beach Vacation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4336473" y="4987121"/>
            <a:ext cx="4800600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to swim</a:t>
            </a:r>
          </a:p>
          <a:p>
            <a:pPr marL="285750" marR="0" lvl="0" indent="-28575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Playing in the waves</a:t>
            </a:r>
          </a:p>
          <a:p>
            <a:pPr marL="285750" marR="0" lvl="0" indent="-28575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Playing putt-putt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171700" y="764372"/>
            <a:ext cx="6377939" cy="1293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FFFF00"/>
              </a:buClr>
              <a:buSzPct val="25000"/>
              <a:buFont typeface="Century Gothic"/>
              <a:buNone/>
            </a:pPr>
            <a:r>
              <a:rPr lang="en-US" sz="48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ORGANIZE YOUR IDEAS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2036619"/>
            <a:ext cx="5333999" cy="1371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Graphic Organizer</a:t>
            </a:r>
          </a:p>
        </p:txBody>
      </p:sp>
      <p:pic>
        <p:nvPicPr>
          <p:cNvPr id="187" name="Shape 187" descr="Image result for graphic organiz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3657600"/>
            <a:ext cx="2717961" cy="213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Image result for graphic organizer he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2514600"/>
            <a:ext cx="2682784" cy="302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On-screen Show (4:3)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PowerPoint Presentation</vt:lpstr>
      <vt:lpstr>WHAT IS IT?</vt:lpstr>
      <vt:lpstr>GENERATING IDEAS</vt:lpstr>
      <vt:lpstr>START BIG</vt:lpstr>
      <vt:lpstr>GENERATING IDEAS</vt:lpstr>
      <vt:lpstr>SMALL MOMENTS</vt:lpstr>
      <vt:lpstr>ORGANIZE YOUR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Cheryl</dc:creator>
  <cp:lastModifiedBy>Howard Cheryl</cp:lastModifiedBy>
  <cp:revision>2</cp:revision>
  <dcterms:modified xsi:type="dcterms:W3CDTF">2017-09-18T15:36:37Z</dcterms:modified>
</cp:coreProperties>
</file>