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9"/>
  </p:notesMasterIdLst>
  <p:sldIdLst>
    <p:sldId id="340" r:id="rId2"/>
    <p:sldId id="341" r:id="rId3"/>
    <p:sldId id="342" r:id="rId4"/>
    <p:sldId id="343" r:id="rId5"/>
    <p:sldId id="344" r:id="rId6"/>
    <p:sldId id="345" r:id="rId7"/>
    <p:sldId id="346" r:id="rId8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9BEFC2-3480-445B-B142-03BF65C0DC9C}">
  <a:tblStyle styleId="{1E9BEFC2-3480-445B-B142-03BF65C0DC9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Shape 69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Shape 6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Shape 7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Shape 70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Shape 7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Shape 71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Shape 7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Shape 72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Shape 7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Shape 7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Shape 7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Shape 7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Shape 7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2171700" y="764372"/>
            <a:ext cx="6377939" cy="129302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594360" y="2194559"/>
            <a:ext cx="7955280" cy="406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Name Card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95862"/>
            <a:ext cx="9144000" cy="186213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685800" y="1124701"/>
            <a:ext cx="7774781" cy="25118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791" y="3648316"/>
            <a:ext cx="7773608" cy="99988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5562176" y="378884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594360" y="378884"/>
            <a:ext cx="483065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7882465" y="381001"/>
            <a:ext cx="66717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2171700" y="762000"/>
            <a:ext cx="6377938" cy="130386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594360" y="2202080"/>
            <a:ext cx="2560319" cy="6173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594360" y="2904564"/>
            <a:ext cx="2560319" cy="335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3"/>
          </p:nvPr>
        </p:nvSpPr>
        <p:spPr>
          <a:xfrm>
            <a:off x="3302237" y="2201333"/>
            <a:ext cx="2560319" cy="6265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4"/>
          </p:nvPr>
        </p:nvSpPr>
        <p:spPr>
          <a:xfrm>
            <a:off x="3300780" y="2904067"/>
            <a:ext cx="2560319" cy="335957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5"/>
          </p:nvPr>
        </p:nvSpPr>
        <p:spPr>
          <a:xfrm>
            <a:off x="5989319" y="2192866"/>
            <a:ext cx="2560319" cy="6265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6"/>
          </p:nvPr>
        </p:nvSpPr>
        <p:spPr>
          <a:xfrm>
            <a:off x="5989319" y="2904564"/>
            <a:ext cx="2560319" cy="335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2171701" y="762000"/>
            <a:ext cx="6381983" cy="129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594360" y="4113339"/>
            <a:ext cx="2560319" cy="6827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pic" idx="2"/>
          </p:nvPr>
        </p:nvSpPr>
        <p:spPr>
          <a:xfrm>
            <a:off x="594360" y="2331719"/>
            <a:ext cx="2560319" cy="15073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3"/>
          </p:nvPr>
        </p:nvSpPr>
        <p:spPr>
          <a:xfrm>
            <a:off x="594360" y="4796103"/>
            <a:ext cx="2560319" cy="14675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4"/>
          </p:nvPr>
        </p:nvSpPr>
        <p:spPr>
          <a:xfrm>
            <a:off x="3291873" y="4113339"/>
            <a:ext cx="2560319" cy="6827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pic" idx="5"/>
          </p:nvPr>
        </p:nvSpPr>
        <p:spPr>
          <a:xfrm>
            <a:off x="3291871" y="2331719"/>
            <a:ext cx="2560319" cy="150986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6"/>
          </p:nvPr>
        </p:nvSpPr>
        <p:spPr>
          <a:xfrm>
            <a:off x="3290857" y="4796101"/>
            <a:ext cx="2560319" cy="14675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7"/>
          </p:nvPr>
        </p:nvSpPr>
        <p:spPr>
          <a:xfrm>
            <a:off x="5993364" y="4113339"/>
            <a:ext cx="2560319" cy="6827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pic" idx="8"/>
          </p:nvPr>
        </p:nvSpPr>
        <p:spPr>
          <a:xfrm>
            <a:off x="5993364" y="2331721"/>
            <a:ext cx="2560319" cy="150891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9"/>
          </p:nvPr>
        </p:nvSpPr>
        <p:spPr>
          <a:xfrm>
            <a:off x="5993271" y="4796100"/>
            <a:ext cx="2560319" cy="14675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2171700" y="764372"/>
            <a:ext cx="6377939" cy="129302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 rot="5400000">
            <a:off x="2537459" y="251459"/>
            <a:ext cx="4069079" cy="79552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>
  <p:cSld name="Vertical Title and 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95862"/>
            <a:ext cx="9144000" cy="186213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 rot="5400000">
            <a:off x="5653777" y="2099995"/>
            <a:ext cx="4248674" cy="15430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 rot="5400000">
            <a:off x="1608511" y="-268025"/>
            <a:ext cx="4249732" cy="62780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5562176" y="381001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594360" y="381001"/>
            <a:ext cx="483065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7882465" y="381001"/>
            <a:ext cx="66717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Shape 35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95862"/>
            <a:ext cx="9144000" cy="186213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594360" y="753533"/>
            <a:ext cx="7955280" cy="28019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5562176" y="381001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594360" y="381001"/>
            <a:ext cx="483065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7882465" y="381001"/>
            <a:ext cx="66717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171700" y="764372"/>
            <a:ext cx="6377939" cy="129302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594360" y="2194559"/>
            <a:ext cx="3910578" cy="406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42098" y="2194559"/>
            <a:ext cx="3907540" cy="406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2171700" y="762000"/>
            <a:ext cx="6377939" cy="129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821279" y="2183801"/>
            <a:ext cx="3683658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594358" y="3132666"/>
            <a:ext cx="3910578" cy="31309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869017" y="2183801"/>
            <a:ext cx="3680620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642098" y="3132666"/>
            <a:ext cx="3907541" cy="31309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594360" y="1524000"/>
            <a:ext cx="3086099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886200" y="746760"/>
            <a:ext cx="4663439" cy="55168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594360" y="3124200"/>
            <a:ext cx="3086099" cy="31394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594360" y="1524000"/>
            <a:ext cx="4075729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4877523" y="751241"/>
            <a:ext cx="3674234" cy="55123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594360" y="3124200"/>
            <a:ext cx="4075729" cy="31394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594354" y="4697360"/>
            <a:ext cx="7956481" cy="81935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594354" y="977034"/>
            <a:ext cx="7950259" cy="340697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594360" y="5516716"/>
            <a:ext cx="7955280" cy="74692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95862"/>
            <a:ext cx="9144000" cy="186213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594360" y="753533"/>
            <a:ext cx="7955280" cy="28024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3649133"/>
            <a:ext cx="7772400" cy="13308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5562176" y="381001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594360" y="381001"/>
            <a:ext cx="483065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7882465" y="381001"/>
            <a:ext cx="66717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Quot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95862"/>
            <a:ext cx="9144000" cy="186213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768350" y="753533"/>
            <a:ext cx="7613649" cy="27562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977899" y="3509767"/>
            <a:ext cx="7194552" cy="44444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685800" y="4174596"/>
            <a:ext cx="7778752" cy="8212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5562176" y="381001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594360" y="379437"/>
            <a:ext cx="483065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7882465" y="381001"/>
            <a:ext cx="66717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entury Gothic"/>
              <a:buNone/>
            </a:pPr>
            <a:r>
              <a:rPr lang="en-US" sz="8000" b="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8146732" y="3021330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SzPct val="25000"/>
              <a:buFont typeface="Century Gothic"/>
              <a:buNone/>
            </a:pPr>
            <a:r>
              <a:rPr lang="en-US" sz="8000" b="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 descr="C0-HD-TOP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0" y="0"/>
            <a:ext cx="9144000" cy="10810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2171700" y="764372"/>
            <a:ext cx="6377939" cy="129302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594360" y="2194559"/>
            <a:ext cx="7955280" cy="406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9" name="Shape 6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1752575"/>
            <a:ext cx="7991824" cy="427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Shape 704"/>
          <p:cNvSpPr txBox="1">
            <a:spLocks noGrp="1"/>
          </p:cNvSpPr>
          <p:nvPr>
            <p:ph type="title"/>
          </p:nvPr>
        </p:nvSpPr>
        <p:spPr>
          <a:xfrm>
            <a:off x="2062425" y="764372"/>
            <a:ext cx="6378000" cy="129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6000" b="1">
                <a:solidFill>
                  <a:srgbClr val="FFFF00"/>
                </a:solidFill>
              </a:rPr>
              <a:t>ARMS</a:t>
            </a:r>
          </a:p>
        </p:txBody>
      </p:sp>
      <p:sp>
        <p:nvSpPr>
          <p:cNvPr id="705" name="Shape 705"/>
          <p:cNvSpPr txBox="1">
            <a:spLocks noGrp="1"/>
          </p:cNvSpPr>
          <p:nvPr>
            <p:ph type="body" idx="1"/>
          </p:nvPr>
        </p:nvSpPr>
        <p:spPr>
          <a:xfrm>
            <a:off x="594350" y="1967000"/>
            <a:ext cx="7955400" cy="4144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sz="3600"/>
          </a:p>
          <a:p>
            <a:pPr marL="457200" lvl="0" indent="-533400" rtl="0">
              <a:spcBef>
                <a:spcPts val="0"/>
              </a:spcBef>
              <a:buSzPct val="100000"/>
            </a:pPr>
            <a:r>
              <a:rPr lang="en-US" sz="4800">
                <a:solidFill>
                  <a:srgbClr val="FFFF00"/>
                </a:solidFill>
              </a:rPr>
              <a:t>A</a:t>
            </a:r>
            <a:r>
              <a:rPr lang="en-US" sz="4800"/>
              <a:t>dd</a:t>
            </a:r>
          </a:p>
          <a:p>
            <a:pPr marL="457200" marR="0" lvl="0" indent="-533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</a:pPr>
            <a:r>
              <a:rPr lang="en-US" sz="4800">
                <a:solidFill>
                  <a:srgbClr val="FFFF00"/>
                </a:solidFill>
              </a:rPr>
              <a:t>R</a:t>
            </a:r>
            <a:r>
              <a:rPr lang="en-US" sz="4800"/>
              <a:t>emove</a:t>
            </a:r>
          </a:p>
          <a:p>
            <a:pPr marL="457200" marR="0" lvl="0" indent="-533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</a:pPr>
            <a:r>
              <a:rPr lang="en-US" sz="4800">
                <a:solidFill>
                  <a:srgbClr val="FFFF00"/>
                </a:solidFill>
              </a:rPr>
              <a:t>M</a:t>
            </a:r>
            <a:r>
              <a:rPr lang="en-US" sz="4800"/>
              <a:t>ove</a:t>
            </a:r>
          </a:p>
          <a:p>
            <a:pPr marL="457200" marR="0" lvl="0" indent="-533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</a:pPr>
            <a:r>
              <a:rPr lang="en-US" sz="4800">
                <a:solidFill>
                  <a:srgbClr val="FFFF00"/>
                </a:solidFill>
              </a:rPr>
              <a:t>S</a:t>
            </a:r>
            <a:r>
              <a:rPr lang="en-US" sz="4800"/>
              <a:t>ubstitute</a:t>
            </a:r>
          </a:p>
        </p:txBody>
      </p:sp>
      <p:pic>
        <p:nvPicPr>
          <p:cNvPr id="706" name="Shape 7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3225" y="2611234"/>
            <a:ext cx="4246524" cy="326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Shape 711"/>
          <p:cNvSpPr txBox="1">
            <a:spLocks noGrp="1"/>
          </p:cNvSpPr>
          <p:nvPr>
            <p:ph type="title"/>
          </p:nvPr>
        </p:nvSpPr>
        <p:spPr>
          <a:xfrm>
            <a:off x="2062425" y="764372"/>
            <a:ext cx="6378000" cy="129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6000" b="1">
                <a:solidFill>
                  <a:srgbClr val="FFFF00"/>
                </a:solidFill>
              </a:rPr>
              <a:t>Add</a:t>
            </a:r>
          </a:p>
        </p:txBody>
      </p:sp>
      <p:sp>
        <p:nvSpPr>
          <p:cNvPr id="712" name="Shape 712"/>
          <p:cNvSpPr txBox="1">
            <a:spLocks noGrp="1"/>
          </p:cNvSpPr>
          <p:nvPr>
            <p:ph type="body" idx="1"/>
          </p:nvPr>
        </p:nvSpPr>
        <p:spPr>
          <a:xfrm>
            <a:off x="594350" y="1967000"/>
            <a:ext cx="7955400" cy="4144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4800"/>
              <a:t>What else does the reader need to know?</a:t>
            </a:r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400"/>
          </a:p>
          <a:p>
            <a:pPr marL="457200" marR="0" lvl="0" indent="-533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</a:pPr>
            <a:r>
              <a:rPr lang="en-US" sz="4800"/>
              <a:t>more detail</a:t>
            </a:r>
          </a:p>
          <a:p>
            <a:pPr marL="457200" marR="0" lvl="0" indent="-533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</a:pPr>
            <a:r>
              <a:rPr lang="en-US" sz="4800"/>
              <a:t>sensory words</a:t>
            </a:r>
          </a:p>
          <a:p>
            <a:pPr marL="457200" marR="0" lvl="0" indent="-533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</a:pPr>
            <a:r>
              <a:rPr lang="en-US" sz="4800"/>
              <a:t>descriptive words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Shape 717"/>
          <p:cNvSpPr txBox="1">
            <a:spLocks noGrp="1"/>
          </p:cNvSpPr>
          <p:nvPr>
            <p:ph type="title"/>
          </p:nvPr>
        </p:nvSpPr>
        <p:spPr>
          <a:xfrm>
            <a:off x="2062425" y="230972"/>
            <a:ext cx="6378000" cy="129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6000" b="1">
                <a:solidFill>
                  <a:srgbClr val="FFFF00"/>
                </a:solidFill>
              </a:rPr>
              <a:t>Remove</a:t>
            </a:r>
          </a:p>
        </p:txBody>
      </p:sp>
      <p:sp>
        <p:nvSpPr>
          <p:cNvPr id="718" name="Shape 718"/>
          <p:cNvSpPr txBox="1">
            <a:spLocks noGrp="1"/>
          </p:cNvSpPr>
          <p:nvPr>
            <p:ph type="body" idx="1"/>
          </p:nvPr>
        </p:nvSpPr>
        <p:spPr>
          <a:xfrm>
            <a:off x="594350" y="1523974"/>
            <a:ext cx="7955400" cy="4587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3000"/>
              <a:t>Is there any information that does not need to be in my writing?</a:t>
            </a:r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3000"/>
          </a:p>
          <a:p>
            <a:pPr marL="457200" marR="0" lvl="0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</a:pPr>
            <a:r>
              <a:rPr lang="en-US" sz="3000"/>
              <a:t>Words that do not make sense.</a:t>
            </a:r>
          </a:p>
          <a:p>
            <a:pPr marL="457200" marR="0" lvl="0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</a:pPr>
            <a:r>
              <a:rPr lang="en-US" sz="3000"/>
              <a:t>Sentences that do not make sense.</a:t>
            </a:r>
          </a:p>
          <a:p>
            <a:pPr marL="457200" marR="0" lvl="0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</a:pPr>
            <a:r>
              <a:rPr lang="en-US" sz="3000"/>
              <a:t>Scenes that do not help move the plot along.</a:t>
            </a:r>
          </a:p>
          <a:p>
            <a:pPr marL="457200" marR="0" lvl="0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</a:pPr>
            <a:r>
              <a:rPr lang="en-US" sz="3000"/>
              <a:t>Characters that do not matter to the story.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Shape 723"/>
          <p:cNvSpPr txBox="1">
            <a:spLocks noGrp="1"/>
          </p:cNvSpPr>
          <p:nvPr>
            <p:ph type="title"/>
          </p:nvPr>
        </p:nvSpPr>
        <p:spPr>
          <a:xfrm>
            <a:off x="2062425" y="383372"/>
            <a:ext cx="6378000" cy="129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6000" b="1">
                <a:solidFill>
                  <a:srgbClr val="FFFF00"/>
                </a:solidFill>
              </a:rPr>
              <a:t>Move</a:t>
            </a:r>
          </a:p>
        </p:txBody>
      </p:sp>
      <p:sp>
        <p:nvSpPr>
          <p:cNvPr id="724" name="Shape 724"/>
          <p:cNvSpPr txBox="1">
            <a:spLocks noGrp="1"/>
          </p:cNvSpPr>
          <p:nvPr>
            <p:ph type="body" idx="1"/>
          </p:nvPr>
        </p:nvSpPr>
        <p:spPr>
          <a:xfrm>
            <a:off x="594350" y="1576999"/>
            <a:ext cx="7955400" cy="4534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3600"/>
              <a:t>Is the information in the right order?</a:t>
            </a:r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3600"/>
          </a:p>
          <a:p>
            <a:pPr marL="457200" marR="0" lvl="0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</a:pPr>
            <a:r>
              <a:rPr lang="en-US" sz="3600"/>
              <a:t>words that could go in another spot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</a:pPr>
            <a:r>
              <a:rPr lang="en-US" sz="3600"/>
              <a:t>sentences that could go in another spot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</a:pPr>
            <a:r>
              <a:rPr lang="en-US" sz="3600"/>
              <a:t>events that are not in time order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Shape 729"/>
          <p:cNvSpPr txBox="1">
            <a:spLocks noGrp="1"/>
          </p:cNvSpPr>
          <p:nvPr>
            <p:ph type="title"/>
          </p:nvPr>
        </p:nvSpPr>
        <p:spPr>
          <a:xfrm>
            <a:off x="2062425" y="383372"/>
            <a:ext cx="6378000" cy="129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6000" b="1">
                <a:solidFill>
                  <a:srgbClr val="FFFF00"/>
                </a:solidFill>
              </a:rPr>
              <a:t>Substitute</a:t>
            </a:r>
          </a:p>
        </p:txBody>
      </p:sp>
      <p:sp>
        <p:nvSpPr>
          <p:cNvPr id="730" name="Shape 730"/>
          <p:cNvSpPr txBox="1">
            <a:spLocks noGrp="1"/>
          </p:cNvSpPr>
          <p:nvPr>
            <p:ph type="body" idx="1"/>
          </p:nvPr>
        </p:nvSpPr>
        <p:spPr>
          <a:xfrm>
            <a:off x="594350" y="1576999"/>
            <a:ext cx="7955400" cy="4534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3600"/>
              <a:t>What can I replace and make more expressive or more clear in my writing?</a:t>
            </a:r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3600"/>
          </a:p>
          <a:p>
            <a:pPr marL="457200" marR="0" lvl="0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</a:pPr>
            <a:r>
              <a:rPr lang="en-US" sz="3600"/>
              <a:t>dead words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</a:pPr>
            <a:r>
              <a:rPr lang="en-US" sz="3600"/>
              <a:t>boring words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</a:pPr>
            <a:r>
              <a:rPr lang="en-US" sz="3600"/>
              <a:t>repetitive words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Shape 735"/>
          <p:cNvSpPr txBox="1">
            <a:spLocks noGrp="1"/>
          </p:cNvSpPr>
          <p:nvPr>
            <p:ph type="title"/>
          </p:nvPr>
        </p:nvSpPr>
        <p:spPr>
          <a:xfrm>
            <a:off x="2519625" y="78572"/>
            <a:ext cx="6378000" cy="129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6000" b="1">
                <a:solidFill>
                  <a:srgbClr val="FFFF00"/>
                </a:solidFill>
              </a:rPr>
              <a:t>Flippy-Flappies</a:t>
            </a:r>
          </a:p>
        </p:txBody>
      </p:sp>
      <p:sp>
        <p:nvSpPr>
          <p:cNvPr id="736" name="Shape 736"/>
          <p:cNvSpPr txBox="1">
            <a:spLocks noGrp="1"/>
          </p:cNvSpPr>
          <p:nvPr>
            <p:ph type="body" idx="1"/>
          </p:nvPr>
        </p:nvSpPr>
        <p:spPr>
          <a:xfrm>
            <a:off x="182225" y="1295375"/>
            <a:ext cx="8834400" cy="5247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3000"/>
              <a:t>Read through your paper and find where you can use ARMS.</a:t>
            </a:r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000"/>
          </a:p>
          <a:p>
            <a:pPr marL="457200" marR="0" lvl="0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3000"/>
              <a:t>Use the strips of paper to make corrections to your rough draft.</a:t>
            </a:r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000"/>
          </a:p>
          <a:p>
            <a:pPr marL="457200" marR="0" lvl="0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3000"/>
              <a:t>Write the corrections on the flippy-flappy.</a:t>
            </a:r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000"/>
          </a:p>
          <a:p>
            <a:pPr marL="457200" marR="0" lvl="0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3000"/>
              <a:t>Tape the paper over your rough draft where you need it to go.</a:t>
            </a:r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000"/>
          </a:p>
          <a:p>
            <a:pPr marL="457200" marR="0" lvl="0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3000"/>
              <a:t>You should have at least 4 flippy-flappies completed before you leave.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Office PowerPoint</Application>
  <PresentationFormat>On-screen Show (4:3)</PresentationFormat>
  <Paragraphs>41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Vapor Trail</vt:lpstr>
      <vt:lpstr>PowerPoint Presentation</vt:lpstr>
      <vt:lpstr>ARMS</vt:lpstr>
      <vt:lpstr>Add</vt:lpstr>
      <vt:lpstr>Remove</vt:lpstr>
      <vt:lpstr>Move</vt:lpstr>
      <vt:lpstr>Substitute</vt:lpstr>
      <vt:lpstr>Flippy-Flappies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Howard Cheryl</dc:creator>
  <cp:lastModifiedBy>Howard Cheryl</cp:lastModifiedBy>
  <cp:revision>1</cp:revision>
  <dcterms:modified xsi:type="dcterms:W3CDTF">2017-09-24T20:33:23Z</dcterms:modified>
</cp:coreProperties>
</file>