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4"/>
  </p:notesMasterIdLst>
  <p:sldIdLst>
    <p:sldId id="338" r:id="rId2"/>
    <p:sldId id="339" r:id="rId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9BEFC2-3480-445B-B142-03BF65C0DC9C}">
  <a:tblStyle styleId="{1E9BEFC2-3480-445B-B142-03BF65C0DC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68350" y="753533"/>
            <a:ext cx="7613649" cy="2756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77899" y="3509767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85800" y="4174596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94360" y="379437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8146732" y="302133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1124701"/>
            <a:ext cx="7774781" cy="25118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791" y="3648316"/>
            <a:ext cx="7773608" cy="999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5562176" y="37888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594360" y="378884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8" cy="13038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94360" y="2202080"/>
            <a:ext cx="2560319" cy="617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594360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302237" y="2201333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300780" y="2904067"/>
            <a:ext cx="2560319" cy="3359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5989319" y="2192866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5989319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171701" y="762000"/>
            <a:ext cx="6381983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94360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594360" y="2331719"/>
            <a:ext cx="2560319" cy="1507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594360" y="4796103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3291873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5"/>
          </p:nvPr>
        </p:nvSpPr>
        <p:spPr>
          <a:xfrm>
            <a:off x="3291871" y="2331719"/>
            <a:ext cx="2560319" cy="15098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6"/>
          </p:nvPr>
        </p:nvSpPr>
        <p:spPr>
          <a:xfrm>
            <a:off x="3290857" y="4796101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5993364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8"/>
          </p:nvPr>
        </p:nvSpPr>
        <p:spPr>
          <a:xfrm>
            <a:off x="5993364" y="2331721"/>
            <a:ext cx="2560319" cy="15089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9"/>
          </p:nvPr>
        </p:nvSpPr>
        <p:spPr>
          <a:xfrm>
            <a:off x="5993271" y="4796100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2537459" y="251459"/>
            <a:ext cx="4069079" cy="7955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5400000">
            <a:off x="5653777" y="2099995"/>
            <a:ext cx="4248674" cy="1543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1608511" y="-268025"/>
            <a:ext cx="4249732" cy="62780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1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3910578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2098" y="2194559"/>
            <a:ext cx="390754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1279" y="2183801"/>
            <a:ext cx="368365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94358" y="3132666"/>
            <a:ext cx="3910578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869017" y="2183801"/>
            <a:ext cx="368062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2098" y="3132666"/>
            <a:ext cx="3907541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308609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6200" y="746760"/>
            <a:ext cx="4663439" cy="5516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94360" y="3124200"/>
            <a:ext cx="308609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407572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4877523" y="751241"/>
            <a:ext cx="3674234" cy="5512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94360" y="3124200"/>
            <a:ext cx="407572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94354" y="4697360"/>
            <a:ext cx="7956481" cy="819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94354" y="977034"/>
            <a:ext cx="7950259" cy="34069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94360" y="5516716"/>
            <a:ext cx="7955280" cy="746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2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3649133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C0-HD-TOP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Rough Draft</a:t>
            </a:r>
          </a:p>
        </p:txBody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400" cy="406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39700" lvl="0" indent="0">
              <a:spcBef>
                <a:spcPts val="0"/>
              </a:spcBef>
              <a:buNone/>
            </a:pPr>
            <a:r>
              <a:rPr lang="en-US" sz="3600"/>
              <a:t>Using your flashdraft, leads, endings, dialogue, and other notes, write your rough draft. Make sure you develop your ideas and add details. SHOW don’t tell. Be sure to skip lines.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4" name="Shape 694"/>
          <p:cNvGraphicFramePr/>
          <p:nvPr/>
        </p:nvGraphicFramePr>
        <p:xfrm>
          <a:off x="237125" y="819550"/>
          <a:ext cx="8645125" cy="5737000"/>
        </p:xfrm>
        <a:graphic>
          <a:graphicData uri="http://schemas.openxmlformats.org/drawingml/2006/table">
            <a:tbl>
              <a:tblPr>
                <a:noFill/>
                <a:tableStyleId>{1E9BEFC2-3480-445B-B142-03BF65C0DC9C}</a:tableStyleId>
              </a:tblPr>
              <a:tblGrid>
                <a:gridCol w="172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0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LEAD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SETTING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700">
                          <a:solidFill>
                            <a:srgbClr val="FFFFFF"/>
                          </a:solidFill>
                        </a:rPr>
                        <a:t>CHARACTERS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DIALOGUE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ENDING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9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The author </a:t>
                      </a: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EFFECTIVELY</a:t>
                      </a: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 used one of the Leads grabbing the reader’s attention.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Many vivid, descriptive words are used to show the audience when and where story took place.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The author clearly SHOWED the character traits of the main character and other important characters in the story.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There is an appropriate amount of meaningful dialogue to bring the characters to life, and it is always clear which character is speaking.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The author </a:t>
                      </a: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EFFECTIVELY</a:t>
                      </a: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 used one of the Ending tying up loose ends, resolving the conflict, and reinforcing the meaning of the story.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Vapor Trail</vt:lpstr>
      <vt:lpstr>Rough Draft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Rough Draft</dc:title>
  <dc:creator>Howard Cheryl</dc:creator>
  <cp:lastModifiedBy>Howard Cheryl</cp:lastModifiedBy>
  <cp:revision>1</cp:revision>
  <dcterms:modified xsi:type="dcterms:W3CDTF">2017-09-24T20:32:39Z</dcterms:modified>
</cp:coreProperties>
</file>