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5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1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BFF7-BF04-4C7E-940C-9B148782023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FD2F-792D-41BD-A8B1-4002A08A9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3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2" y="118611"/>
            <a:ext cx="8794088" cy="658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22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599"/>
            <a:ext cx="8610601" cy="63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10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399"/>
            <a:ext cx="8599357" cy="635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5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470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80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81269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95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15" y="304800"/>
            <a:ext cx="544427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72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4" y="457200"/>
            <a:ext cx="8496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0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7265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7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9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1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34400" cy="64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27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7871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8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8534400" cy="595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3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 DAVID</dc:creator>
  <cp:lastModifiedBy>WILLIAMS DAVID</cp:lastModifiedBy>
  <cp:revision>2</cp:revision>
  <dcterms:created xsi:type="dcterms:W3CDTF">2017-02-28T21:54:42Z</dcterms:created>
  <dcterms:modified xsi:type="dcterms:W3CDTF">2017-02-28T22:08:51Z</dcterms:modified>
</cp:coreProperties>
</file>