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Objects="1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75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67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0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6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2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6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1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84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81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0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5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7061" r="52448" b="56660"/>
          <a:stretch/>
        </p:blipFill>
        <p:spPr>
          <a:xfrm>
            <a:off x="190099" y="376972"/>
            <a:ext cx="10800100" cy="2773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8182" r="17248" b="73573"/>
          <a:stretch/>
        </p:blipFill>
        <p:spPr>
          <a:xfrm>
            <a:off x="190099" y="4291687"/>
            <a:ext cx="11641255" cy="86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1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9905" r="26932" b="6144"/>
          <a:stretch/>
        </p:blipFill>
        <p:spPr>
          <a:xfrm>
            <a:off x="175776" y="260945"/>
            <a:ext cx="12249083" cy="1754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342" r="45006" b="37429"/>
          <a:stretch/>
        </p:blipFill>
        <p:spPr>
          <a:xfrm>
            <a:off x="320746" y="2015085"/>
            <a:ext cx="6333389" cy="485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28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269" t="6553" r="24871" b="53495"/>
          <a:stretch/>
        </p:blipFill>
        <p:spPr>
          <a:xfrm>
            <a:off x="-1" y="159466"/>
            <a:ext cx="11975579" cy="469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43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4163" r="25981" b="4664"/>
          <a:stretch/>
        </p:blipFill>
        <p:spPr>
          <a:xfrm>
            <a:off x="1799442" y="0"/>
            <a:ext cx="8362973" cy="687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11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399" r="27725" b="49901"/>
          <a:stretch/>
        </p:blipFill>
        <p:spPr>
          <a:xfrm>
            <a:off x="0" y="123999"/>
            <a:ext cx="12192000" cy="540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75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24" t="52001" r="48018" b="4876"/>
          <a:stretch/>
        </p:blipFill>
        <p:spPr>
          <a:xfrm>
            <a:off x="1000293" y="231952"/>
            <a:ext cx="9828985" cy="632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99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0034" r="27884" b="28128"/>
          <a:stretch/>
        </p:blipFill>
        <p:spPr>
          <a:xfrm>
            <a:off x="103291" y="420415"/>
            <a:ext cx="11540080" cy="1420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4456" r="27408" b="39543"/>
          <a:stretch/>
        </p:blipFill>
        <p:spPr>
          <a:xfrm>
            <a:off x="103291" y="2783430"/>
            <a:ext cx="11440796" cy="307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11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919" r="49921" b="11851"/>
          <a:stretch/>
        </p:blipFill>
        <p:spPr>
          <a:xfrm>
            <a:off x="146782" y="144970"/>
            <a:ext cx="5304100" cy="6531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706" r="39458" b="23689"/>
          <a:stretch/>
        </p:blipFill>
        <p:spPr>
          <a:xfrm>
            <a:off x="5450882" y="376923"/>
            <a:ext cx="6762602" cy="591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5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919" r="40250" b="19038"/>
          <a:stretch/>
        </p:blipFill>
        <p:spPr>
          <a:xfrm>
            <a:off x="0" y="101479"/>
            <a:ext cx="6340815" cy="5972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5531" r="40091" b="8046"/>
          <a:stretch/>
        </p:blipFill>
        <p:spPr>
          <a:xfrm>
            <a:off x="6340815" y="0"/>
            <a:ext cx="5478064" cy="181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10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7416" r="47860" b="6355"/>
          <a:stretch/>
        </p:blipFill>
        <p:spPr>
          <a:xfrm>
            <a:off x="204770" y="347929"/>
            <a:ext cx="6521851" cy="5274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347" t="38473" r="47067" b="10412"/>
          <a:stretch/>
        </p:blipFill>
        <p:spPr>
          <a:xfrm>
            <a:off x="6726621" y="463905"/>
            <a:ext cx="3363310" cy="469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63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4573" r="29239" b="49224"/>
          <a:stretch/>
        </p:blipFill>
        <p:spPr>
          <a:xfrm>
            <a:off x="0" y="1391716"/>
            <a:ext cx="12266559" cy="340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13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84" t="9936" r="48493" b="14176"/>
          <a:stretch/>
        </p:blipFill>
        <p:spPr>
          <a:xfrm>
            <a:off x="2580471" y="982739"/>
            <a:ext cx="4537570" cy="5204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17" t="9936" r="48018" b="16078"/>
          <a:stretch/>
        </p:blipFill>
        <p:spPr>
          <a:xfrm>
            <a:off x="5015971" y="982738"/>
            <a:ext cx="4523073" cy="5204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80" t="19871" r="77666" b="65332"/>
          <a:stretch/>
        </p:blipFill>
        <p:spPr>
          <a:xfrm>
            <a:off x="1493195" y="642219"/>
            <a:ext cx="2913902" cy="2039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134" t="50311" r="80183" b="39120"/>
          <a:stretch/>
        </p:blipFill>
        <p:spPr>
          <a:xfrm>
            <a:off x="699212" y="3724205"/>
            <a:ext cx="3504926" cy="2190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8518" t="56229" r="56262" b="28974"/>
          <a:stretch/>
        </p:blipFill>
        <p:spPr>
          <a:xfrm>
            <a:off x="4204138" y="4175906"/>
            <a:ext cx="2941433" cy="214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76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57" t="12049" r="26772" b="45250"/>
          <a:stretch/>
        </p:blipFill>
        <p:spPr>
          <a:xfrm>
            <a:off x="115975" y="173964"/>
            <a:ext cx="12089447" cy="532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3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82" t="15432" r="48019" b="12062"/>
          <a:stretch/>
        </p:blipFill>
        <p:spPr>
          <a:xfrm>
            <a:off x="1783134" y="724850"/>
            <a:ext cx="4581061" cy="49724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58" t="15643" r="48018" b="12062"/>
          <a:stretch/>
        </p:blipFill>
        <p:spPr>
          <a:xfrm>
            <a:off x="4262126" y="739348"/>
            <a:ext cx="4537570" cy="4957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907" t="76945" r="69104" b="14810"/>
          <a:stretch/>
        </p:blipFill>
        <p:spPr>
          <a:xfrm>
            <a:off x="515946" y="4914492"/>
            <a:ext cx="4581435" cy="1232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151" t="68279" r="68788" b="21786"/>
          <a:stretch/>
        </p:blipFill>
        <p:spPr>
          <a:xfrm>
            <a:off x="5516120" y="4334610"/>
            <a:ext cx="3662814" cy="1812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5812" t="34668" r="50395" b="57088"/>
          <a:stretch/>
        </p:blipFill>
        <p:spPr>
          <a:xfrm>
            <a:off x="7263011" y="2029583"/>
            <a:ext cx="3336952" cy="185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81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667" r="27566" b="63852"/>
          <a:stretch/>
        </p:blipFill>
        <p:spPr>
          <a:xfrm>
            <a:off x="132285" y="188461"/>
            <a:ext cx="11871039" cy="337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1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82" t="8455" r="48019" b="4664"/>
          <a:stretch/>
        </p:blipFill>
        <p:spPr>
          <a:xfrm>
            <a:off x="1696152" y="579880"/>
            <a:ext cx="4581061" cy="5958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82" t="8878" r="48019" b="5087"/>
          <a:stretch/>
        </p:blipFill>
        <p:spPr>
          <a:xfrm>
            <a:off x="4160646" y="637868"/>
            <a:ext cx="4581061" cy="59002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736" t="10781" r="76872" b="76959"/>
          <a:stretch/>
        </p:blipFill>
        <p:spPr>
          <a:xfrm>
            <a:off x="1043786" y="0"/>
            <a:ext cx="2710944" cy="2009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956" t="79906" r="74336" b="8256"/>
          <a:stretch/>
        </p:blipFill>
        <p:spPr>
          <a:xfrm>
            <a:off x="362427" y="4697037"/>
            <a:ext cx="3879502" cy="1841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041" t="24945" r="69898" b="65966"/>
          <a:stretch/>
        </p:blipFill>
        <p:spPr>
          <a:xfrm>
            <a:off x="5443632" y="637869"/>
            <a:ext cx="3295359" cy="173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3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4" r="27883" b="31511"/>
          <a:stretch/>
        </p:blipFill>
        <p:spPr>
          <a:xfrm>
            <a:off x="132284" y="217456"/>
            <a:ext cx="10334570" cy="647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64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OfficeLight_16x9</Template>
  <TotalTime>55</TotalTime>
  <Application>Microsoft Macintosh PowerPoint</Application>
  <PresentationFormat>Widescreen</PresentationFormat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</dc:creator>
  <cp:lastModifiedBy>david williams</cp:lastModifiedBy>
  <cp:revision>39</cp:revision>
  <dcterms:created xsi:type="dcterms:W3CDTF">2015-09-22T18:54:33Z</dcterms:created>
  <dcterms:modified xsi:type="dcterms:W3CDTF">2015-09-22T19:50:32Z</dcterms:modified>
</cp:coreProperties>
</file>