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4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Objects="1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6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8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" t="4863" r="40398" b="73784"/>
          <a:stretch/>
        </p:blipFill>
        <p:spPr>
          <a:xfrm>
            <a:off x="124046" y="115992"/>
            <a:ext cx="11040140" cy="2966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5032" r="26920" b="31924"/>
          <a:stretch/>
        </p:blipFill>
        <p:spPr>
          <a:xfrm>
            <a:off x="124045" y="3247763"/>
            <a:ext cx="11954747" cy="28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2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87" r="46750"/>
          <a:stretch/>
        </p:blipFill>
        <p:spPr>
          <a:xfrm>
            <a:off x="103291" y="0"/>
            <a:ext cx="5188124" cy="67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6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346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812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63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4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23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1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6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135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7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41" t="21985" r="48018" b="12696"/>
          <a:stretch/>
        </p:blipFill>
        <p:spPr>
          <a:xfrm>
            <a:off x="202959" y="144969"/>
            <a:ext cx="6668632" cy="654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71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092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47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06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892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53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8179" r="34066" b="73154"/>
          <a:stretch/>
        </p:blipFill>
        <p:spPr>
          <a:xfrm>
            <a:off x="146782" y="159467"/>
            <a:ext cx="11763807" cy="1159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8179" r="24871" b="73365"/>
          <a:stretch/>
        </p:blipFill>
        <p:spPr>
          <a:xfrm>
            <a:off x="146782" y="1159762"/>
            <a:ext cx="11506884" cy="971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391" r="6004" b="73788"/>
          <a:stretch/>
        </p:blipFill>
        <p:spPr>
          <a:xfrm>
            <a:off x="146782" y="2131063"/>
            <a:ext cx="11847030" cy="739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8179" r="28993" b="73365"/>
          <a:stretch/>
        </p:blipFill>
        <p:spPr>
          <a:xfrm>
            <a:off x="146782" y="2870411"/>
            <a:ext cx="10388570" cy="92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882" t="29594" r="72751" b="25591"/>
          <a:stretch/>
        </p:blipFill>
        <p:spPr>
          <a:xfrm>
            <a:off x="146782" y="3609759"/>
            <a:ext cx="2319525" cy="3073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883" t="35090" r="47701" b="29819"/>
          <a:stretch/>
        </p:blipFill>
        <p:spPr>
          <a:xfrm>
            <a:off x="2530456" y="3609759"/>
            <a:ext cx="5887539" cy="30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" t="8878" r="28201" b="75902"/>
          <a:stretch/>
        </p:blipFill>
        <p:spPr>
          <a:xfrm>
            <a:off x="0" y="144969"/>
            <a:ext cx="11580530" cy="1841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2864" r="27883" b="3819"/>
          <a:stretch/>
        </p:blipFill>
        <p:spPr>
          <a:xfrm>
            <a:off x="0" y="1986093"/>
            <a:ext cx="11336675" cy="157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4310" r="48177" b="28973"/>
          <a:stretch/>
        </p:blipFill>
        <p:spPr>
          <a:xfrm>
            <a:off x="0" y="3450292"/>
            <a:ext cx="4738716" cy="3203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83" t="25155" r="49128" b="29396"/>
          <a:stretch/>
        </p:blipFill>
        <p:spPr>
          <a:xfrm>
            <a:off x="4044670" y="3508280"/>
            <a:ext cx="4479582" cy="3116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82" t="25366" r="48019" b="28973"/>
          <a:stretch/>
        </p:blipFill>
        <p:spPr>
          <a:xfrm>
            <a:off x="6654135" y="3522776"/>
            <a:ext cx="4581061" cy="31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5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765" r="28359" b="72942"/>
          <a:stretch/>
        </p:blipFill>
        <p:spPr>
          <a:xfrm>
            <a:off x="0" y="144971"/>
            <a:ext cx="11600438" cy="2464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00" t="29171" r="48176" b="35315"/>
          <a:stretch/>
        </p:blipFill>
        <p:spPr>
          <a:xfrm>
            <a:off x="333431" y="2609465"/>
            <a:ext cx="6725330" cy="360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883" t="45871" r="45957" b="15445"/>
          <a:stretch/>
        </p:blipFill>
        <p:spPr>
          <a:xfrm>
            <a:off x="7058761" y="2609465"/>
            <a:ext cx="3292117" cy="36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7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3986" r="28200" b="11851"/>
          <a:stretch/>
        </p:blipFill>
        <p:spPr>
          <a:xfrm>
            <a:off x="0" y="144970"/>
            <a:ext cx="11562855" cy="1710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123" r="72592" b="15444"/>
          <a:stretch/>
        </p:blipFill>
        <p:spPr>
          <a:xfrm>
            <a:off x="146784" y="1957100"/>
            <a:ext cx="1926292" cy="21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123" r="46115" b="15234"/>
          <a:stretch/>
        </p:blipFill>
        <p:spPr>
          <a:xfrm>
            <a:off x="2129988" y="2232542"/>
            <a:ext cx="6814677" cy="3949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4310" r="27567" b="59624"/>
          <a:stretch/>
        </p:blipFill>
        <p:spPr>
          <a:xfrm>
            <a:off x="0" y="110894"/>
            <a:ext cx="11562855" cy="19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5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8067" r="29469" b="13542"/>
          <a:stretch/>
        </p:blipFill>
        <p:spPr>
          <a:xfrm>
            <a:off x="175777" y="260946"/>
            <a:ext cx="11638502" cy="22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43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700" r="49445"/>
          <a:stretch/>
        </p:blipFill>
        <p:spPr>
          <a:xfrm>
            <a:off x="-1" y="0"/>
            <a:ext cx="5465379" cy="6754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496" r="48653"/>
          <a:stretch/>
        </p:blipFill>
        <p:spPr>
          <a:xfrm>
            <a:off x="5465378" y="136491"/>
            <a:ext cx="4856505" cy="67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82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OfficeLight_16x9</Template>
  <TotalTime>69</TotalTime>
  <Application>Microsoft Macintosh PowerPoint</Application>
  <PresentationFormat>Widescreen</PresentationFormat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51</cp:revision>
  <dcterms:created xsi:type="dcterms:W3CDTF">2015-11-19T21:01:58Z</dcterms:created>
  <dcterms:modified xsi:type="dcterms:W3CDTF">2015-11-30T19:07:08Z</dcterms:modified>
</cp:coreProperties>
</file>