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64" r:id="rId24"/>
    <p:sldId id="26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Objects="1">
      <p:cViewPr varScale="1">
        <p:scale>
          <a:sx n="66" d="100"/>
          <a:sy n="66" d="100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75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667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305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866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25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167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514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484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12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81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01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59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6720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064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285" r="31371" b="73576"/>
          <a:stretch/>
        </p:blipFill>
        <p:spPr>
          <a:xfrm>
            <a:off x="0" y="115976"/>
            <a:ext cx="15500249" cy="358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346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2912" r="26615" b="13"/>
          <a:stretch/>
        </p:blipFill>
        <p:spPr>
          <a:xfrm>
            <a:off x="-1" y="159466"/>
            <a:ext cx="11134147" cy="649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12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-159" t="18814" r="32323" b="74422"/>
          <a:stretch/>
        </p:blipFill>
        <p:spPr>
          <a:xfrm>
            <a:off x="146782" y="231952"/>
            <a:ext cx="12018163" cy="8988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8179" r="5529" b="72097"/>
          <a:stretch/>
        </p:blipFill>
        <p:spPr>
          <a:xfrm>
            <a:off x="262757" y="1130767"/>
            <a:ext cx="11830877" cy="9133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-2220" t="17546" r="42945" b="73576"/>
          <a:stretch/>
        </p:blipFill>
        <p:spPr>
          <a:xfrm>
            <a:off x="-128662" y="2029582"/>
            <a:ext cx="9464747" cy="10632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-1" t="18602" r="1566" b="73576"/>
          <a:stretch/>
        </p:blipFill>
        <p:spPr>
          <a:xfrm>
            <a:off x="262756" y="3092824"/>
            <a:ext cx="12080097" cy="7198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1" t="18179" r="454" b="71251"/>
          <a:stretch/>
        </p:blipFill>
        <p:spPr>
          <a:xfrm>
            <a:off x="262756" y="3643711"/>
            <a:ext cx="12134842" cy="96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631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6342" r="30262" b="31298"/>
          <a:stretch/>
        </p:blipFill>
        <p:spPr>
          <a:xfrm>
            <a:off x="0" y="130473"/>
            <a:ext cx="10046440" cy="673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2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77580" r="26615" b="13119"/>
          <a:stretch/>
        </p:blipFill>
        <p:spPr>
          <a:xfrm>
            <a:off x="0" y="101479"/>
            <a:ext cx="12200550" cy="11597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87938" r="27567"/>
          <a:stretch/>
        </p:blipFill>
        <p:spPr>
          <a:xfrm>
            <a:off x="0" y="1261241"/>
            <a:ext cx="11955381" cy="149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23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1" t="8877" r="28834" b="75268"/>
          <a:stretch/>
        </p:blipFill>
        <p:spPr>
          <a:xfrm>
            <a:off x="0" y="101479"/>
            <a:ext cx="12147049" cy="20295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042" t="26000" r="48617" b="40541"/>
          <a:stretch/>
        </p:blipFill>
        <p:spPr>
          <a:xfrm>
            <a:off x="-142360" y="2131062"/>
            <a:ext cx="6071645" cy="30878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41" t="60458" r="48177" b="8256"/>
          <a:stretch/>
        </p:blipFill>
        <p:spPr>
          <a:xfrm>
            <a:off x="6071645" y="2131062"/>
            <a:ext cx="6217764" cy="293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5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76945" r="30420" b="9737"/>
          <a:stretch/>
        </p:blipFill>
        <p:spPr>
          <a:xfrm>
            <a:off x="0" y="115976"/>
            <a:ext cx="12017829" cy="17251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041" t="28538" r="72592" b="37006"/>
          <a:stretch/>
        </p:blipFill>
        <p:spPr>
          <a:xfrm>
            <a:off x="376921" y="1841122"/>
            <a:ext cx="4827512" cy="49180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932" t="35302" r="74653" b="20518"/>
          <a:stretch/>
        </p:blipFill>
        <p:spPr>
          <a:xfrm>
            <a:off x="5740822" y="1841122"/>
            <a:ext cx="3667749" cy="497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6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44" r="25664" b="66601"/>
          <a:stretch/>
        </p:blipFill>
        <p:spPr>
          <a:xfrm>
            <a:off x="117787" y="159467"/>
            <a:ext cx="11697289" cy="29687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32" t="35302" r="74653" b="20518"/>
          <a:stretch/>
        </p:blipFill>
        <p:spPr>
          <a:xfrm>
            <a:off x="1580175" y="3128226"/>
            <a:ext cx="2768933" cy="375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35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248" t="16911" r="25664" b="37852"/>
          <a:stretch/>
        </p:blipFill>
        <p:spPr>
          <a:xfrm>
            <a:off x="28993" y="0"/>
            <a:ext cx="12335682" cy="672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75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471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723" t="68067" r="27726" b="5721"/>
          <a:stretch/>
        </p:blipFill>
        <p:spPr>
          <a:xfrm>
            <a:off x="289939" y="115976"/>
            <a:ext cx="11713600" cy="32640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8455" r="28993" b="71885"/>
          <a:stretch/>
        </p:blipFill>
        <p:spPr>
          <a:xfrm>
            <a:off x="0" y="3582951"/>
            <a:ext cx="11718497" cy="243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92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70402" r="27872"/>
          <a:stretch/>
        </p:blipFill>
        <p:spPr>
          <a:xfrm>
            <a:off x="-1" y="159487"/>
            <a:ext cx="12107287" cy="37262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885" t="32558" r="48168" b="14799"/>
          <a:stretch/>
        </p:blipFill>
        <p:spPr>
          <a:xfrm>
            <a:off x="7336465" y="3566739"/>
            <a:ext cx="4262689" cy="336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74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1" t="34033" r="26615" b="39755"/>
          <a:stretch/>
        </p:blipFill>
        <p:spPr>
          <a:xfrm>
            <a:off x="-1" y="159466"/>
            <a:ext cx="12067731" cy="323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6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2049" r="47384" b="9103"/>
          <a:stretch/>
        </p:blipFill>
        <p:spPr>
          <a:xfrm>
            <a:off x="0" y="0"/>
            <a:ext cx="5943781" cy="66803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7399" r="48811"/>
          <a:stretch/>
        </p:blipFill>
        <p:spPr>
          <a:xfrm>
            <a:off x="5943780" y="164857"/>
            <a:ext cx="4943487" cy="670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929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30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362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557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376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9372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0854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243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1820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OfficeLight_16x9</Template>
  <TotalTime>70</TotalTime>
  <Application>Microsoft Macintosh PowerPoint</Application>
  <PresentationFormat>Widescreen</PresentationFormat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williams</dc:creator>
  <cp:lastModifiedBy>david williams</cp:lastModifiedBy>
  <cp:revision>51</cp:revision>
  <dcterms:created xsi:type="dcterms:W3CDTF">2015-11-19T21:01:58Z</dcterms:created>
  <dcterms:modified xsi:type="dcterms:W3CDTF">2015-11-30T19:09:09Z</dcterms:modified>
</cp:coreProperties>
</file>