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10/23/2017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10/23/2017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10/23/2017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latin typeface="Cambria" panose="02040503050406030204" pitchFamily="18" charset="0"/>
              </a:rPr>
              <a:t>FOLI</a:t>
            </a:r>
            <a:endParaRPr lang="en-US" sz="60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612" y="4953000"/>
            <a:ext cx="1676399" cy="1066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mbria" panose="02040503050406030204" pitchFamily="18" charset="0"/>
              </a:rPr>
              <a:t>leaves</a:t>
            </a:r>
            <a:endParaRPr lang="en-US" sz="4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tri- (three-like tricycle) + leaves = a three leafed clover or plant.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It’s not the trefoil clovers that people are looking, it’s the lucky, four-leafed ones.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4786" y="3084026"/>
            <a:ext cx="3232645" cy="37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Unifoliate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Uni</a:t>
            </a:r>
            <a:r>
              <a:rPr lang="en-US" dirty="0" smtClean="0"/>
              <a:t> (one) + leaves = having one leaf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When children draw flowers, they usually make them unifoliate.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3394295"/>
            <a:ext cx="2035521" cy="25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Bifoliate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 (two) + leaves = having only two leaves.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Many orchids are </a:t>
            </a:r>
            <a:r>
              <a:rPr lang="en-US" dirty="0" err="1" smtClean="0"/>
              <a:t>bifoliate</a:t>
            </a:r>
            <a:r>
              <a:rPr lang="en-US" dirty="0" smtClean="0"/>
              <a:t> and have only two leaves.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2209799"/>
            <a:ext cx="2837688" cy="39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efoliant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28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 (away/off) + leaves = a chemical that causes green leaves to drop off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Agent Orange was a defoliant used during the Vietnam war to destroy the enemies agricultural land.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3237604"/>
            <a:ext cx="4716699" cy="31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xfoliate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 (off/away) + leaves = to take leaves off, to strip leaves off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High winds exfoliated the beautiful fall leaves on Halloween.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3352800"/>
            <a:ext cx="2287509" cy="31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thin “leaf” or sheet of metal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Please bring me the aluminum foil from the drawer, I need to cover these burgers before the flies get to them.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3352800"/>
            <a:ext cx="2772308" cy="29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oliage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of leaves; all the leaves of a green plant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Maine is known for its beautiful fall foliage.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457200"/>
            <a:ext cx="40659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Foli</a:t>
            </a:r>
            <a:r>
              <a:rPr lang="en-US" dirty="0" smtClean="0"/>
              <a:t> (leaf) + acid/chemical substance = a vitamin found in leaves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Folic acid is a necessary nutrient from fruits and vegetables that helps </a:t>
            </a:r>
            <a:r>
              <a:rPr lang="en-US" dirty="0" smtClean="0"/>
              <a:t>children’s </a:t>
            </a:r>
            <a:r>
              <a:rPr lang="en-US" dirty="0" smtClean="0"/>
              <a:t>brain development.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3581400"/>
            <a:ext cx="3657600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“leaves” of pages of a book or manuscript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wrote a three volume folio of his voyages to the Canary Islands.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3480101"/>
            <a:ext cx="2743200" cy="341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port- (carry) + leaves = a portable case for carrying leaves/sheets of paper; a collection of papers.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Mrs. Wade is compiling her portfolio to bring to her interviews.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3581400"/>
            <a:ext cx="2285714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169</Words>
  <Application>Microsoft Office PowerPoint</Application>
  <PresentationFormat>Custom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Consolas</vt:lpstr>
      <vt:lpstr>Corbel</vt:lpstr>
      <vt:lpstr>Chalkboard 16x9</vt:lpstr>
      <vt:lpstr>FOLI</vt:lpstr>
      <vt:lpstr>Bifoliate</vt:lpstr>
      <vt:lpstr>Defoliant</vt:lpstr>
      <vt:lpstr>Exfoliate</vt:lpstr>
      <vt:lpstr>Foil</vt:lpstr>
      <vt:lpstr>Foliage</vt:lpstr>
      <vt:lpstr>Folic acid</vt:lpstr>
      <vt:lpstr>Folio</vt:lpstr>
      <vt:lpstr>Portfolio</vt:lpstr>
      <vt:lpstr>Trefoil</vt:lpstr>
      <vt:lpstr>Unifoliate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2014-10-26T03:42:06Z</dcterms:created>
  <dcterms:modified xsi:type="dcterms:W3CDTF">2017-10-23T10:57:29Z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