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3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2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0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9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1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4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7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4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3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0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1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2F593-04C0-4880-8E05-F7005EEBD37A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7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nQXZ1pX8r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mxWTHLtDR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Flam / </a:t>
            </a:r>
            <a:r>
              <a:rPr lang="en-US" dirty="0" err="1" smtClean="0"/>
              <a:t>Pyro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Pyrography</a:t>
            </a:r>
            <a:r>
              <a:rPr lang="en-US" dirty="0" smtClean="0"/>
              <a:t>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hlinkClick r:id="rId2"/>
              </a:rPr>
              <a:t>https://www.youtube.com/watch?v=enQXZ1pX8rg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5265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pyromania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“fire” + “craziness” (mania) = person who ‘crazily’ sets things on fire.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man’s pyromania forced him to set his house on fire just to see it burn.</a:t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21506" name="Picture 2" descr="C:\Users\JORDAN_M\Desktop\Drawn_wallpapers_Pyromania_in_Shokoladnitsa_016406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429000"/>
            <a:ext cx="5715000" cy="2875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654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pyrophobia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48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“fire” + “fear” = the fear of fire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Because of her </a:t>
            </a:r>
            <a:r>
              <a:rPr lang="en-US" sz="2800" dirty="0" err="1" smtClean="0"/>
              <a:t>pyrophobia</a:t>
            </a:r>
            <a:r>
              <a:rPr lang="en-US" sz="2800" dirty="0" smtClean="0"/>
              <a:t>, she could never enjoy roasting marshmallows over the campfire.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8" name="Picture 7" descr="C:\Users\JORDAN_M\Desktop\Copyrighted_Image_Reuse_Prohibited_1089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276600"/>
            <a:ext cx="32004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65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pyrotechnics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2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“fire” + “art” (technique); the art of creating fire, that is, anything about fireworks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Mrs. Jordan goes to a pyrotechnics show every July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in Paris, TN.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23555" name="Picture 3" descr="C:\Users\JORDAN_M\Desktop\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581400"/>
            <a:ext cx="6010275" cy="2147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65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Flamboyant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“fire” + “the quality of being something” = acting like you’re on fire; showy, flashy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Effie is a </a:t>
            </a:r>
            <a:r>
              <a:rPr lang="en-US" sz="2800" u="sng" dirty="0" smtClean="0"/>
              <a:t>flamboyant</a:t>
            </a:r>
            <a:r>
              <a:rPr lang="en-US" sz="2800" dirty="0" smtClean="0"/>
              <a:t> character in </a:t>
            </a:r>
            <a:r>
              <a:rPr lang="en-US" sz="2800" i="1" dirty="0" smtClean="0"/>
              <a:t>The Hunger Games.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JORDAN_M\Desktop\the-hunger-games-trailer-2-effie-trinket-28836148-1920-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71800"/>
            <a:ext cx="60960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46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flammable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“fire” + “able to be” = able to burn, able to be set on fire, easy to set on fire.</a:t>
            </a:r>
          </a:p>
          <a:p>
            <a:pPr marL="0" indent="0">
              <a:buNone/>
            </a:pPr>
            <a:r>
              <a:rPr lang="en-US" sz="2800" dirty="0" smtClean="0"/>
              <a:t>Gasoline is a highly </a:t>
            </a:r>
            <a:r>
              <a:rPr lang="en-US" sz="2800" u="sng" dirty="0" smtClean="0"/>
              <a:t>flammable</a:t>
            </a:r>
            <a:r>
              <a:rPr lang="en-US" sz="2800" dirty="0" smtClean="0"/>
              <a:t> liquid.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051" name="Picture 3" descr="C:\Users\JORDAN_M\Desktop\gasoline-danger-highly-flammable-as-either-liquid-or-fumes-no-smokin-tssh10962-safehouse-e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5991225" cy="3486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52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“make” (in) + “fire” + “a suffix meaning action = to make something feel like it’s on fire; an infection with redness and heat.</a:t>
            </a:r>
          </a:p>
          <a:p>
            <a:pPr marL="0" indent="0">
              <a:buNone/>
            </a:pPr>
            <a:r>
              <a:rPr lang="en-US" sz="2800" dirty="0" smtClean="0"/>
              <a:t>The patient had </a:t>
            </a:r>
            <a:r>
              <a:rPr lang="en-US" sz="2800" u="sng" dirty="0" smtClean="0"/>
              <a:t>inflammation</a:t>
            </a:r>
            <a:r>
              <a:rPr lang="en-US" sz="2800" dirty="0" smtClean="0"/>
              <a:t> in his toes due to a fungal infection.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3074" name="Picture 2" descr="C:\Users\JORDAN_M\Desktop\Winterten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733800"/>
            <a:ext cx="5715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96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inflammatory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“to create” (in) + “flame”; to create a burning inside; to arouse strong feelings. </a:t>
            </a:r>
          </a:p>
          <a:p>
            <a:pPr marL="0" indent="0">
              <a:buNone/>
            </a:pPr>
            <a:r>
              <a:rPr lang="en-US" sz="2800" dirty="0" smtClean="0"/>
              <a:t>Coaches sometimes make inflammatory comments to get their teams to play better.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AutoShape 2" descr="Image result for football coach yell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557462"/>
            <a:ext cx="6324600" cy="37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7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pyre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From the Greek word fire; a pile of wood for burning a corpse as part of a funeral ceremony or execution.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 tribesmen were burned on a </a:t>
            </a:r>
            <a:r>
              <a:rPr lang="en-US" sz="2800" u="sng" dirty="0" smtClean="0"/>
              <a:t>pyre</a:t>
            </a:r>
            <a:r>
              <a:rPr lang="en-US" sz="2800" dirty="0" smtClean="0"/>
              <a:t> so the evil spirits could not capture their bodies.</a:t>
            </a:r>
            <a:endParaRPr lang="en-US" sz="2800" dirty="0"/>
          </a:p>
        </p:txBody>
      </p:sp>
      <p:pic>
        <p:nvPicPr>
          <p:cNvPr id="5122" name="Picture 2" descr="C:\Users\JORDAN_M\Desktop\darth_vader_funeral_pyre_by_bashel1k-d48zu7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657600"/>
            <a:ext cx="6394450" cy="2614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65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pyrite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“fire” + “stone” (lithium) = a stone that can strike a fire.  Also, know as fool’s gold.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man used pyrite to start a fire.</a:t>
            </a:r>
          </a:p>
        </p:txBody>
      </p:sp>
      <p:pic>
        <p:nvPicPr>
          <p:cNvPr id="1026" name="Picture 2" descr="Image result for pyr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24200"/>
            <a:ext cx="4572000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65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Fire Making with Pyrite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hlinkClick r:id="rId2"/>
              </a:rPr>
              <a:t>https://www.youtube.com/watch?v=qmxWTHLtDR0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265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pyrography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“fire” + “write” = writing with fire OR the art of </a:t>
            </a:r>
            <a:r>
              <a:rPr lang="en-US" sz="2800" dirty="0" err="1" smtClean="0"/>
              <a:t>woodburning</a:t>
            </a:r>
            <a:r>
              <a:rPr lang="en-US" sz="2800" dirty="0" smtClean="0"/>
              <a:t>, sometimes on wood or leather.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Arnold, formerly a designer in the textile industry, now employs his artistic skills in </a:t>
            </a:r>
            <a:r>
              <a:rPr lang="en-US" sz="2800" dirty="0" err="1" smtClean="0"/>
              <a:t>pyrography</a:t>
            </a:r>
            <a:r>
              <a:rPr lang="en-US" sz="2800" dirty="0" smtClean="0"/>
              <a:t> 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20482" name="Picture 2" descr="C:\Users\JORDAN_M\Desktop\052_b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657600"/>
            <a:ext cx="4514850" cy="302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654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321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Flam / Pyro</vt:lpstr>
      <vt:lpstr>Flamboyant</vt:lpstr>
      <vt:lpstr>flammable</vt:lpstr>
      <vt:lpstr>inflammation </vt:lpstr>
      <vt:lpstr>inflammatory</vt:lpstr>
      <vt:lpstr>pyre</vt:lpstr>
      <vt:lpstr>pyrite</vt:lpstr>
      <vt:lpstr>Fire Making with Pyrite </vt:lpstr>
      <vt:lpstr>pyrography</vt:lpstr>
      <vt:lpstr>Pyrography video</vt:lpstr>
      <vt:lpstr>pyromania</vt:lpstr>
      <vt:lpstr>pyrophobia</vt:lpstr>
      <vt:lpstr>pyrotechnics</vt:lpstr>
    </vt:vector>
  </TitlesOfParts>
  <Company>HCDE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MATER/PATER</dc:title>
  <dc:creator>JORDAN MARY</dc:creator>
  <cp:lastModifiedBy>PENDERGRASS LEIGH</cp:lastModifiedBy>
  <cp:revision>28</cp:revision>
  <dcterms:created xsi:type="dcterms:W3CDTF">2013-08-26T02:07:51Z</dcterms:created>
  <dcterms:modified xsi:type="dcterms:W3CDTF">2017-12-12T19:59:50Z</dcterms:modified>
</cp:coreProperties>
</file>