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68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F593-04C0-4880-8E05-F7005EEBD37A}" type="datetimeFigureOut">
              <a:rPr lang="en-US" smtClean="0"/>
              <a:pPr/>
              <a:t>8/28/2017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70137-467D-4487-A054-D64B9F9467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130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F593-04C0-4880-8E05-F7005EEBD37A}" type="datetimeFigureOut">
              <a:rPr lang="en-US" smtClean="0"/>
              <a:pPr/>
              <a:t>8/28/2017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70137-467D-4487-A054-D64B9F9467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327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F593-04C0-4880-8E05-F7005EEBD37A}" type="datetimeFigureOut">
              <a:rPr lang="en-US" smtClean="0"/>
              <a:pPr/>
              <a:t>8/28/2017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70137-467D-4487-A054-D64B9F9467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102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F593-04C0-4880-8E05-F7005EEBD37A}" type="datetimeFigureOut">
              <a:rPr lang="en-US" smtClean="0"/>
              <a:pPr/>
              <a:t>8/28/2017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70137-467D-4487-A054-D64B9F9467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395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F593-04C0-4880-8E05-F7005EEBD37A}" type="datetimeFigureOut">
              <a:rPr lang="en-US" smtClean="0"/>
              <a:pPr/>
              <a:t>8/28/2017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70137-467D-4487-A054-D64B9F9467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413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F593-04C0-4880-8E05-F7005EEBD37A}" type="datetimeFigureOut">
              <a:rPr lang="en-US" smtClean="0"/>
              <a:pPr/>
              <a:t>8/28/2017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70137-467D-4487-A054-D64B9F9467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743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F593-04C0-4880-8E05-F7005EEBD37A}" type="datetimeFigureOut">
              <a:rPr lang="en-US" smtClean="0"/>
              <a:pPr/>
              <a:t>8/28/2017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70137-467D-4487-A054-D64B9F9467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477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F593-04C0-4880-8E05-F7005EEBD37A}" type="datetimeFigureOut">
              <a:rPr lang="en-US" smtClean="0"/>
              <a:pPr/>
              <a:t>8/28/2017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70137-467D-4487-A054-D64B9F9467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743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F593-04C0-4880-8E05-F7005EEBD37A}" type="datetimeFigureOut">
              <a:rPr lang="en-US" smtClean="0"/>
              <a:pPr/>
              <a:t>8/28/2017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70137-467D-4487-A054-D64B9F9467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039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F593-04C0-4880-8E05-F7005EEBD37A}" type="datetimeFigureOut">
              <a:rPr lang="en-US" smtClean="0"/>
              <a:pPr/>
              <a:t>8/28/2017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70137-467D-4487-A054-D64B9F9467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301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F593-04C0-4880-8E05-F7005EEBD37A}" type="datetimeFigureOut">
              <a:rPr lang="en-US" smtClean="0"/>
              <a:pPr/>
              <a:t>8/28/2017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70137-467D-4487-A054-D64B9F9467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012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2F593-04C0-4880-8E05-F7005EEBD37A}" type="datetimeFigureOut">
              <a:rPr lang="en-US" smtClean="0"/>
              <a:pPr/>
              <a:t>8/28/2017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70137-467D-4487-A054-D64B9F9467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173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vsD11_yes5Q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MATER/PATER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Mother/Father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97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The song “On a Hallowed Hill” is the </a:t>
            </a:r>
            <a:r>
              <a:rPr lang="en-US" sz="3100" u="sng" dirty="0" smtClean="0"/>
              <a:t>alma mater </a:t>
            </a:r>
            <a:r>
              <a:rPr lang="en-US" sz="3100" dirty="0" smtClean="0"/>
              <a:t>for the University of Tennessee Volunteers.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https://www.youtube.com/watch?v=vsD11_yes5Q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9218" name="Picture 2" descr="C:\Users\JORDAN_M\Desktop\2014-11-18-footb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905000"/>
            <a:ext cx="5972175" cy="238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maternal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“mater” (mother) + “al” (having the characteristics of); having the characteristics of a mother.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The cat was just a </a:t>
            </a:r>
            <a:r>
              <a:rPr lang="en-US" sz="2800" u="sng" dirty="0" smtClean="0"/>
              <a:t>maternal</a:t>
            </a:r>
            <a:r>
              <a:rPr lang="en-US" sz="2800" dirty="0" smtClean="0"/>
              <a:t> towards the ducklings as she was her own kittens.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242" name="Picture 2" descr="C:\Users\JORDAN_M\Desktop\6f78a51d6e2744ba2e55d2eb908ae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429000"/>
            <a:ext cx="2743200" cy="3276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5182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matrimony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The state of being married; the ceremony of marriage</a:t>
            </a:r>
            <a:br>
              <a:rPr lang="en-US" sz="2800" dirty="0" smtClean="0"/>
            </a:b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Beautiful</a:t>
            </a:r>
            <a:r>
              <a:rPr lang="en-US" sz="2800" dirty="0"/>
              <a:t>, vivid photographs portray the diverse ways various cultures celebrate the tradition of </a:t>
            </a:r>
            <a:r>
              <a:rPr lang="en-US" sz="2800" u="sng" dirty="0"/>
              <a:t>matrimony</a:t>
            </a:r>
            <a:r>
              <a:rPr lang="en-US" sz="2800" dirty="0"/>
              <a:t> around the globe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11266" name="Picture 2" descr="C:\Users\JORDAN_M\Desktop\0070_matei-horvath-huntington-beach-indian-wedd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124200"/>
            <a:ext cx="5791200" cy="335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1793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matriculate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To enroll in a college or university as a candidate for a degree.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You </a:t>
            </a:r>
            <a:r>
              <a:rPr lang="en-US" sz="2800" dirty="0"/>
              <a:t>cannot matriculate in publicly funded schools without proper vaccinations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290" name="Picture 2" descr="C:\Users\JORDAN_M\Desktop\resized_all-the-things-meme-generator-matriculate-all-the-students-c638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429000"/>
            <a:ext cx="5410200" cy="32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1636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aternal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35814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“pater” (father) + “al” (having the characteristics of); or of like a father; fatherly; related to the father’s side of the family.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After Mufasa died, Simba lacked the </a:t>
            </a:r>
            <a:r>
              <a:rPr lang="en-US" sz="2800" u="sng" dirty="0" smtClean="0"/>
              <a:t>paternal</a:t>
            </a:r>
            <a:r>
              <a:rPr lang="en-US" sz="2800" dirty="0" smtClean="0"/>
              <a:t> guidance that he needed.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C:\Users\JORDAN_M\Desktop\father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581400"/>
            <a:ext cx="6143625" cy="2971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463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atron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A person who buys regularly at a store, restaurant, or hotel; a person who gives approval or support to some person, art, cause or undertaking.</a:t>
            </a:r>
          </a:p>
          <a:p>
            <a:pPr marL="0" indent="0">
              <a:buNone/>
            </a:pPr>
            <a:r>
              <a:rPr lang="en-US" sz="2800" dirty="0" smtClean="0"/>
              <a:t>I am a </a:t>
            </a:r>
            <a:r>
              <a:rPr lang="en-US" sz="2800" u="sng" dirty="0" smtClean="0"/>
              <a:t>patron</a:t>
            </a:r>
            <a:r>
              <a:rPr lang="en-US" sz="2800" dirty="0" smtClean="0"/>
              <a:t> at Publix.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OR…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</p:txBody>
      </p:sp>
      <p:pic>
        <p:nvPicPr>
          <p:cNvPr id="2050" name="Picture 2" descr="C:\Users\JORDAN_M\Desktop\applyin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2514600"/>
            <a:ext cx="3276600" cy="3124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529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The </a:t>
            </a:r>
            <a:r>
              <a:rPr lang="en-US" sz="2800" u="sng" dirty="0" smtClean="0"/>
              <a:t>patron</a:t>
            </a:r>
            <a:r>
              <a:rPr lang="en-US" sz="2800" dirty="0" smtClean="0"/>
              <a:t> provided money to the artist because the artist shows a lot of potential.</a:t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3074" name="Picture 2" descr="C:\Users\JORDAN_M\Desktop\20141004_084651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447800"/>
            <a:ext cx="6705599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atriot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A person loyal to his or her country and its causes; loyalist.</a:t>
            </a:r>
          </a:p>
          <a:p>
            <a:pPr marL="0" indent="0">
              <a:buNone/>
            </a:pPr>
            <a:r>
              <a:rPr lang="en-US" sz="2800" dirty="0" smtClean="0"/>
              <a:t>The </a:t>
            </a:r>
            <a:r>
              <a:rPr lang="en-US" sz="2800" u="sng" dirty="0" smtClean="0"/>
              <a:t>patriot</a:t>
            </a:r>
            <a:r>
              <a:rPr lang="en-US" sz="2800" dirty="0" smtClean="0"/>
              <a:t> is not one who thinks a country must be perfect in order to deserve his allegiance.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098" name="Picture 2" descr="C:\Users\JORDAN_M\Desktop\dreamstime_5983023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124200"/>
            <a:ext cx="5486400" cy="3289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969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p</a:t>
            </a:r>
            <a:r>
              <a:rPr lang="en-US" dirty="0" smtClean="0"/>
              <a:t>atriarch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The male head in charge of a family or group or people; person thought of as the father or founder of something.</a:t>
            </a:r>
          </a:p>
          <a:p>
            <a:pPr marL="0" indent="0">
              <a:buNone/>
            </a:pPr>
            <a:r>
              <a:rPr lang="en-US" sz="2800" dirty="0" smtClean="0"/>
              <a:t>Uncle George, the </a:t>
            </a:r>
            <a:r>
              <a:rPr lang="en-US" sz="2800" u="sng" dirty="0" smtClean="0"/>
              <a:t>patriarch</a:t>
            </a:r>
            <a:r>
              <a:rPr lang="en-US" sz="2800" dirty="0" smtClean="0"/>
              <a:t> of the family, gave the toast at the wedding.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122" name="Picture 2" descr="C:\Users\JORDAN_M\Desktop\Wedding Toa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200400"/>
            <a:ext cx="7454900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4073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A married woman, especially one who is a mother.</a:t>
            </a:r>
          </a:p>
          <a:p>
            <a:pPr marL="0" indent="0">
              <a:buNone/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The </a:t>
            </a:r>
            <a:r>
              <a:rPr lang="en-US" sz="2800" u="sng" dirty="0"/>
              <a:t>matron</a:t>
            </a:r>
            <a:r>
              <a:rPr lang="en-US" sz="2800" dirty="0"/>
              <a:t> of the house was a wise old woman, who took no grief from anyone.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146" name="Picture 2" descr="C:\Users\JORDAN_M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124200"/>
            <a:ext cx="2819400" cy="3124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2654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aternity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“mater” (mother) + “ity” (the state of); the state of being a mother.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Some companies </a:t>
            </a:r>
            <a:r>
              <a:rPr lang="en-US" sz="2800" dirty="0"/>
              <a:t>are going beyond federal law and giving mothers a year or longer for </a:t>
            </a:r>
            <a:r>
              <a:rPr lang="en-US" sz="2800" u="sng" dirty="0"/>
              <a:t>maternity</a:t>
            </a:r>
            <a:r>
              <a:rPr lang="en-US" sz="2800" dirty="0"/>
              <a:t> </a:t>
            </a:r>
            <a:r>
              <a:rPr lang="en-US" sz="2800" dirty="0" smtClean="0"/>
              <a:t>leave.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7170" name="Picture 2" descr="C:\Users\JORDAN_M\Desktop\NETFLIX-e14388609585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352800"/>
            <a:ext cx="6324600" cy="32051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2726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lma </a:t>
            </a:r>
            <a:r>
              <a:rPr lang="en-US" dirty="0"/>
              <a:t>m</a:t>
            </a:r>
            <a:r>
              <a:rPr lang="en-US" dirty="0" smtClean="0"/>
              <a:t>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791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“alma” (fostering) + “mater” (mother); the school, college, or university at which a person has studied; also, its anthem or school song.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Mrs. Jordan’s </a:t>
            </a:r>
            <a:r>
              <a:rPr lang="en-US" sz="2800" u="sng" dirty="0" smtClean="0"/>
              <a:t>alma mater </a:t>
            </a:r>
            <a:r>
              <a:rPr lang="en-US" sz="2800" dirty="0" smtClean="0"/>
              <a:t>is the University of Tennessee at Chattanooga.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OR…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pic>
        <p:nvPicPr>
          <p:cNvPr id="8194" name="Picture 2" descr="C:\Users\JORDAN_M\Desktop\new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581400"/>
            <a:ext cx="5105400" cy="2362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4853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319</Words>
  <Application>Microsoft Office PowerPoint</Application>
  <PresentationFormat>On-screen Show (4:3)</PresentationFormat>
  <Paragraphs>66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MATER/PATER</vt:lpstr>
      <vt:lpstr>paternal</vt:lpstr>
      <vt:lpstr>patron</vt:lpstr>
      <vt:lpstr>  The patron provided money to the artist because the artist shows a lot of potential. </vt:lpstr>
      <vt:lpstr>patriot </vt:lpstr>
      <vt:lpstr>patriarch</vt:lpstr>
      <vt:lpstr>matron</vt:lpstr>
      <vt:lpstr>maternity</vt:lpstr>
      <vt:lpstr>alma mater</vt:lpstr>
      <vt:lpstr> The song “On a Hallowed Hill” is the alma mater for the University of Tennessee Volunteers. </vt:lpstr>
      <vt:lpstr>maternal</vt:lpstr>
      <vt:lpstr>matrimony</vt:lpstr>
      <vt:lpstr>matriculate</vt:lpstr>
    </vt:vector>
  </TitlesOfParts>
  <Company>HCDE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MATER/PATER</dc:title>
  <dc:creator>JORDAN MARY</dc:creator>
  <cp:lastModifiedBy>PENDERGRASS LEIGH</cp:lastModifiedBy>
  <cp:revision>23</cp:revision>
  <dcterms:created xsi:type="dcterms:W3CDTF">2013-08-26T02:07:51Z</dcterms:created>
  <dcterms:modified xsi:type="dcterms:W3CDTF">2017-08-28T10:51:45Z</dcterms:modified>
</cp:coreProperties>
</file>