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3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2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0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9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4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43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0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0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1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2F593-04C0-4880-8E05-F7005EEBD37A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0137-467D-4487-A054-D64B9F9467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7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Mob/ Mot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7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Im</a:t>
            </a:r>
            <a:r>
              <a:rPr lang="en-US" dirty="0" smtClean="0"/>
              <a:t>”- (not) “Mob” (Move)= Not moving or changing; without motion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When he broke his leg, he became immobile for a while.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319" y="3733800"/>
            <a:ext cx="4075362" cy="239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7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act or power of MOVING from one place to another.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Humans are one of the many species that is capable of locomotion.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688" y="3886200"/>
            <a:ext cx="436389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3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raise or MOVE to a higher rank, grade, or position. 2) to help grow or succeed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At the end of this year, the eighth graders will be promoted to high school.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AutoShape 2" descr="Image result for tempo mus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4114800"/>
            <a:ext cx="5145018" cy="18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Distant. Far off or far away in space or time.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Many horror movies take place in a remote cabin in the woods.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AutoShape 2" descr="data:image/jpeg;base64,/9j/4AAQSkZJRgABAQAAAQABAAD/2wCEAAkGBhQQEBEQEA4RDhAPFg8QDRAPDxQQDxAVFBAVFBQQFRQXGykeFxojGhITHy8hIycpLC0sFR4xNTIqNSYrLCkBCQoKDgwOGg8PGCscHRwpKikpKSw1KSksKSkpLCksKjUpLCkpKSwsLC0sLiksKSksKSkpKSkpNSksKSkpKSkpMP/AABEIAJMBAwMBIgACEQEDEQH/xAAbAAEAAgMBAQAAAAAAAAAAAAAAAgUBBAYDB//EAEkQAAEDAgIDCgkJCAEFAQAAAAEAAgMEERIhBRMxBhUiMkFRYXGRkhQXI1RVgaGx0xZCUlOTlMHS1AczcnOCstHwYjRDRIPhJP/EABoBAQEBAQEBAQAAAAAAAAAAAAABAgMEBgX/xAAnEQABBAIDAAEDBQEAAAAAAAAAAQIRURITAyExQWGh8CIyQnHxsf/aAAwDAQACEQMRAD8Az4et+mpHyQmcOjbGHOZeSVrCXBuItAO025Fw2+fSrmLdkGUBpGg43zOke5zGOZqzFhwi+YdexuB619I/kd/E+dZxt/kXdQx7HsY4cKVsb4wDe4ktg9ZuMlvjQU+udARG2Vga7C6ZrS4OBN2X42QN7bFUfLWk1tLUaupdNTRxMcx2q1DnRwlrHCzsQ4eE58g2XUmftChM1LUOgex8DJ4pWxkOa5rg7V4S917gude/P0LivNyfCfH3/P8Ap1Th4/lfn7G1BTufMYGviL8gDrmatxNrBr72cTcZBe+9MusfGXRDVDFM/XN1cQxYbPdsBuLW2rkaDdVgdTB7GGOnlilJZEwTODHhxaX7XZXsCbbOZWEW7GFz65srZRBWvEgdHhM0RbI57DhJwnjEEXW3cj08Mt4mL6X0eiJi+SOzGmIMc8vla1mF/EcHHIg/ivGGjkdJLGcMboATNrXhjWAODc3HLa4dq0XftFY01GriNnQ01PSCVscoaIXA45QciSLnIGxstHQm7URy1Ms75i+pYW6yFsb3tcZGvxYZCG2s2yynLywqwVeLjlEOi3onxFuABwlbTkF4/eObiaOojO6yNEy4nNxwgRgGSTXsMTCXFoY517B12nLaq8ftFh1jn6mUB1XDV2BYSWMiDHAnEOGSL82e1abd28cwqY6oSCKd7JY307I2yMLHOwhzcmuu11ib3uOVTby0XTxWXLNGymSSNwbGYADM6R4bGwHYS7ZncWttUKahllMzYw2TwcF0ha8Fth9EjjXsbW22VbJu5hlfVMljlZT1LadkZjLXTRagWjcQSA64JuOnJT0Lu8gowGxQSS3nEr3zODXatrcLQMDrF1nSGxyu7lVXm5I87Jp4596NibEyOKV1sE+s1RvcnAQHXHJmQtmDR8kkTpmOiLGNL3jXN1jWjnZtHRzql0ruqpZaVkLGVLH07qk019VqsMsocGycIuya0DL2rDd1VN4CKYCpjlOKSZzGxGOaS3ADiXYtW3mA6Vrc+PPn7f4TS2ffj7l5NoyVkZkIZwWtkfGJGmZjHcV7mbQMx2pPoyZmLEwDDEKgnELGMkC4PKbkZKrrN3UDhPM1kwqqqEU8jXFng7OCGvkaRwjcNFgRlcr3q/2mNkiqITG8skiijpycOOJwZG2QHPiOMd8s78nNjdy1+dGtPFf52WMuhpmyiEmIyHFdrZ2OLA1uJzn2PBFudV1VNq3lhex9rcKN4ew3FwQ4JpTd9BNVR1DZK2HAZCMMdMHR4mgcGx4YuBcOOy9lQ7od0bJ6h0kTDGwhgza1rnuDQHSFreC0k52C1x8r1VMq+5nk4WJON/YuPD08PXK759Kb59K75nHWdV4enh65XfPpTfPpTMazqvD08PXK759Kb59KZjWdV4enh65XfPpTfPpTMazqvD08PXK759Kb59KZjWdV4enh65XfPpTfPpTMazqvD08PXK759Kb59KZjWdV4esrlN8+lEzGs+lR/sVpSAfCqvMA8aHlH8tS8SdL51V96H4a+gQ8VvU33Ka/C3Ps/b1Mo+eeJOl86q+9D8NPEnS+dVfeh+GvoaK7n2NTKPnniTpfOqvvQ/DTxJ0vnVX3ofhr6Gibn2NbKPnniTpfOqvvQ/DTxJ0vnVX3ofhr6Gibn2NbKPnniTpfOqvvQ/DTxJ0vnVX3ofhrvpapjONIxvQ54aewrw33i+tB6g4+4Kbn2NTaOI8SdL51V96H4aeJOl86q+9D8NdtvxHyYz1Ru/wAJvszmk+ycm99l0to4nxJ0vnVX3ofhp4k6Xzqr70Pw122+zOaT7Jyb7s5pB/6nJvdY0to4nxJ0vnVX3ofhp4k6Xzqr70Pw1240tFyvI62PH4KTNKRH/vM9Zw/3WTe+xqbRw3iTpfOqvvQ/DTxJ0vnVX3ofhr6DHKHC7XBw52kEexSV3PsmplHzzxJ0vnVX3ofhp4k6Xzqr70Pw19DRNz7GtlHzzxJ0vnVX3ofhp4k6Xzqr70Pw19DRNz7GtlHzzxJ0vnVX3ofhp4k6Xzqr70Pw19DRNz7GtlHzzxJ0vnVX3ofhp4k6Xzqr70Pw19DRNz7GtlHzzxJ0vnVX3ofhp4k6Xzqr70Pw19DRNz7GtlHzzxJ0vnVX3ofhp4k6Xzqr70Pw19DRNz7GtlHzzxJ0vnVX3ofhp4k6Xzqr70Pw19DRNz7GtlHzGf8AY9TNcQKmqyttMXN/LRd5V8c+r3BFzXn5LOicLKN+Hit6m+5TUIeK3qb7lNRAoRFGSQNBc4hrW5uJNgBzkoCS1qzSUcXHfYnYwcJ56mjNUWkd0pdwYbsYcg/DeWT+W3k6z7Fr0eh5Hm7rxB2bs8Uzv4nnZ/uxSVXwsWbtVujdsa1sQOwycOQ9TG7O0rW1ksu0SyX+m7VM7rVbUmiY49jRflO1x6yc1tiw2BIsTRSw6Lk5GxR/wx4j2my2RouTlncOoNH4KyxFM1YQZKaA0U7lmef6re5Z3qP1snfK3rFLJBJNHes/Wyd8pvWfrX98reslkgSV50Y/knf7D+Cg/R0v1gd/GxrvdZWeaXKQhciik0a8G5ijcedt43do/wAqArJI/nSxj/n5aPt2roMSw5oO0KYoMitpd0X1jQW/WQnE31t2j2q4hna9ocxwc07C03BVTV6Ga7hNux30m5H18h9aqWSyU8mVg48myKa3IR81/wDuadoOlOvRa9BXNmYHt6Q5p4zXDa0jnWwqQIiIAiIgCIiAIiIAiIgK2r459XuCJV8c+r3BFyU6J4TZXkNHkJNjcwWHk61KPS8ZOEuMbjkBI0sv1E5e1GaNjLR5MZgbC4HZ1rUrNB3B1TyD9CU443dGeY/3Jb7M9Fs94AJJAABJJyAA2krkNJaSdVSBrBdm2GM5A2/70nRzD8V4T1jxG6FxLYmnysbs3sLc9UDytJt2dKudCaOwNxPHlH5v6OZg6B/lE/UF/SS0ZoYR8J3DeeM87eocw6FajLYgCmGLZzkgGqQYvQNWbICAYs4FOyKAhgTCpogIYVnCpIgIYEwKaIDzLFEsXtZYsgPCy1a+ibI0tcMj2g8hHMQt8tXm5qoOW0dVup57POV2xz8xB/dze3PrPMuwXLbo6QXY/kdeF/U4Et7D7yrrQlUZKeNxzdbC/wDiacJ9yz4sG17STful1i6XVIZul1i6XQGbpdYul0Bm6XWLpdAZul1i6XQFdWcc+r+0IlZxz6v7Qi5KdU8N2Lit6m+5SuvOI8FvUPcpXXZDipyM/lasjkdKb/wwtsB2hdRE3Jctoz/qv6qzb/NK61gUb4Hek2tUgECyhAsrCIQysIl0KVm6XdFFo+lkq58WritcMF3uLjZrQOck8qqNz37TqCshEwqoqU3LXRVc8UMrSLG9nOzBBGYy7Cr/AEpouKqhfBURiWKQWex2w53By2EEA36F5aC0DBQwinpYhDECXYWkkucbXc4k3JyGZ5gp2a6PD5ZUPpKi++wfnT5ZUPpKi++wfnVviPOe0piPOe0p2Oio+WVD6SovvsH51j5ZUPpKi++wfnVxiPOe0piPOe0p2Oio+WVD6SovvsH51j5ZUPpKi++wfnVxiPOe0pc857SnZOin+WND6SovvsH51F27Ch9JUX32D86u79J7Solx5z2lOxKHI6e3T0boXYdIUbnDC5oFZATcPB2B/Ndc87dPTxnFDpCIPxXa0VbNUSTncYsNjfNd3ugefB5czxSNp5clq7l9k5uf3gG08kTP8+xRUVVNNWEPb5Y0PpKi++wfnWzQ6fpp3YIKunneBiLIaiOVwA5cLHE2z2rdxnnPaUxdJ7VuFMyhTaW0hUCphp6bwcayKone6obI4eSkhYGt1bha+uOZvsWvFuuaGsdOI6fB4c2saXPfq3UgvIYyG2c352djYjK+S2dK6HkkninhqhTvjjmhN6ds4c2V8TiRdwsQYRz7V4Dco0CLDKS6MVhe+aNsuufVN8pJI3JpzvwbWsbZBSFEoe0+6hrX0rBBP/8ArkfDd8L2Ojwxl+IixuNmey1zyEKc26uBhlEhlh1LHSuMsEjMUbXhjpGXF3AOc0c/CB2FV9BuPMLYdXO1hhqHVLWsgIp2tfEInwRxGUmNpF3cc2c4m1uCtSP9njRrbzgulilgdI2nAleJJ2S62aQvJleNWBfIWJsG53dl6Ltm6uAsc7yoLJG05idBI2cyOYJGMbERiN2EOB5rk2sVmTdTA1zGudI0vETjihe0RCWQxxa4keTxPaWi/KObNa9ZubLpZJ459XM6eKqiLohIxjmUopixzcQL2uaDexac8jkteo3I6ycVD5IJJHNgZO6WiZJcxOcWvhu/yJIdY3xjgtO0XTsdHTXS6jdLrRk0avjn1e4IsVXHPq9wWVxX07J4bUZ4I6h7lK684zkOoe5Suu6IcFOUf5Ks5gJSP6Zm3B7xXXRlc3uno+E2QZB41TzzOBxRu7bjsVtoau1sTXHJ3FkHM4ZOH4+tYTpVQ0vaIpZLICiF6Rj/AAhBq+pY1fUpopJqEIYOpMHV2qaJIhCGDq7UwdSmiSMUIavqTV9SmiSIQhq+pC1TRJGJ5XRCEWjAWCsqJQFRulf5At+m6Nna8H8Co7mm+Rc76ckp7DhH9q1d09RYxt+jjld/SLD2u9is9EQauCJp2hrS7rPCPtKJ241403bpdRul1uDEkrpdRul0gSSul1G6XSBJK6XUbpdIEkrpdRul0gSalSeEfV7gixUcY+r3IvOvp6E8NiM5DqHuUrrzYch1D3LN16kTo8qr2Qq6cSsdG7Y4WNto5iOkGxXOUFW6mlcJMhcNqOYfQnHQRt/+LprrQ0ro3WgObYSN4t9jhysd0e4rDm/KGmu+FLdjri4Xu3YFyOiNLangPuIgcIxcaA/Qd/x5jydWzrYngtBGYOyywqybRIUmiwiyUIiIBdAVQbutAy11BPSwTaiWUNDXEkNNnAmNxGYDgLKi3AbhKuhoxBNpOVjsT3iOnbTyRRggcEOmhc7kJysM9m0kU726XVNvJN6Uq/sqH9Mm8k3pSr+yof0yAubrF1T7yTelKv7Kh/TJvJN6Uq/sqH9MgLWTb2KKqX6Fm9KVX2ND+mUd5pvSlV9jQ/plpDC+lwouKqd5pvSlV9jQ/plpaVpJooy4aTqS42bG0w0Objs/8bZy+pUGpWeXqS3a1z2xf0R8KT1E4h611F1x+g9Bykuk8PqAGXjjcIqMk53kOdOeWwv0FXG9M3pOp+xof0yrEX2yPXuKLi6xdVG9M3pOp+xof0y2KKikjdd9ZNUC1sEkdM1oP0rxQtN/XZb7MHvU6RjidEySQMdO4xwA34bg0uLQdl7AnNTgq2vdI1jsToXCOUAHguMbZA05fRkYcudUe6jQoq5KNjmOMbX1BkezJ0JNO4Rytd81wfhIPOAuffQVurlEwILq1pqnxRSSieFtBDE2cRxSMeWOfGC5rXXBvkQLKKqlQ+hJdfPNJU9UWU7WNqHvhZTOZO6KZs0h8KdjaWibBDhja25fjc4PAtkV0+56hcw1MkplL5J6oMEsjnNbEJ3aoRtJs1pbY+vsIshUgvLpdQul1uDMk7pdQul0gSa854R9XuRYm4x9XuReV3qnqb4h6tOQ6h7lK682nIepSuvWidHkVeyV0uo3S6sEk06/Rok4TSGSAWxWuHD6Lhyj2haVBpCSndq8OQzMLjs53RO2EdHuVzdeU8DZBhe3EOTnB5weQrm7jntDo3kjpTfotJMmHAdmOM05Pb1hbK5aXRzmkFt5LcUg4Jm9TtjvYtmk0xI04SRLba1/k5h25O/3NcVRU9OyQvh0CLRi0zGcnExHmkGEd7Z7VuseCLggjozQEkWEQhm6XWEQGbosIXWzQHm85lRUXPAzJsOlaM2mWDJl5XczM2jrdsWvDESbk0wY0ucQ0NFyTsC5irndUSgNyvcQg/Mb86Zw5+YerlKnNNJO62TyDk1v7mM87nfOP+2VjRUQiBzxPdm952u6OgDmREV/9FVUZ/ZsU8Aja1jRZrRYf5PSvS6hdZuvRBwkldLqN0ukCSV1i6xdLpAkzdZuo3S6QJJXS6jdLpAkldLqN0ukCTxl2n1e5FiTb/vMi8jvVPY3xD0aclm6gFlexPDxL6Sul1FFSErpdRRASuvOWFrhZzQ4dIv2cykiQJNfwK3EkcB9F3lG+3P2ryFKRnq29Jie6I9nKt1FzXiap0TlchrtqXt+dO3rDZR+KkNJvG2bv05b7rL2RZ0/U1u+h578O+th+yk/Mm/DvrYvVFJ+Zel0upp+pd30PA6Sedkzj/BTE+8Feb6mR3zp3W5mtiH4LbRXT9SbvoV/gbnbY29cshkPZsXqNHA/vHl4+iOAzsG31lbaLScTUMryuUMYGiwAAGwAWAUrqKLpBzJXS6iiAldLqKICV0uoogJXS6iiAldLqKICV0uoogIP2rCP2ovE79yntb+1BiTEiJk6xi2hiTEiK5OsYNoYkxIiZOsYNoYkxIiZOsYNoYkxIiZOsYNoYkxIiZOsYNoYkxIiZOsYNoYkxIiZOsYNoYkxIiZOsYNoYkxIiZOsYNoYkxIiZOsYNoYkxIiZOsYNoYkxIiZOsYNoYkxIiZOsYNoYkxIiZOsYNoYkxIiZOsYNoxdERc5Nn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352800"/>
            <a:ext cx="3354911" cy="2273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9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unmotivated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“Un”- (Not) + “Mot”- (Move) = Being in the state of not wanted to MOVE to do something.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During Winter Break, many students were unmotivated to complete their reading projects.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85974"/>
            <a:ext cx="3850095" cy="212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6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act or process of one’s feelings being MOVED  by someone or something. (The suffix –ion means act of process)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She was very emotional after she watched the television special about children with cancer.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4419600"/>
            <a:ext cx="3047999" cy="22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7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Confusion. The act or process of noisily MOVING about in a rush.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There was a lot of commotion at the mall during Black Friday shopping hours.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6873" y="3890890"/>
            <a:ext cx="3794404" cy="205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6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nonmotile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“Non”- (not)- “Mot” (Move)+ “</a:t>
            </a:r>
            <a:r>
              <a:rPr lang="en-US" dirty="0" err="1" smtClean="0"/>
              <a:t>ile</a:t>
            </a:r>
            <a:r>
              <a:rPr lang="en-US" dirty="0" smtClean="0"/>
              <a:t>” (capable of)= Not capable of motion; not able to MOVE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After eating Christmas dinner, the entire family was </a:t>
            </a:r>
            <a:r>
              <a:rPr lang="en-US" dirty="0" err="1" smtClean="0">
                <a:solidFill>
                  <a:schemeClr val="tx2"/>
                </a:solidFill>
              </a:rPr>
              <a:t>nonmotile</a:t>
            </a:r>
            <a:r>
              <a:rPr lang="en-US" dirty="0" smtClean="0">
                <a:solidFill>
                  <a:schemeClr val="tx2"/>
                </a:solidFill>
              </a:rPr>
              <a:t> because everyone was so full.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684686"/>
            <a:ext cx="2667000" cy="30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7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car moved by an engine that is part of it, used for traveling on streets or roads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Every fifteen year old hopes to get an automobile for their sixteenth birthday.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310" y="3960812"/>
            <a:ext cx="3949380" cy="234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8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MOVE to a lower grade or rank. The antonym to PROMOTE.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If you do a bad job as manager, your office might demote you to a lower position.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606872"/>
            <a:ext cx="2819400" cy="241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8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3740</TotalTime>
  <Words>353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Mob/ Mot </vt:lpstr>
      <vt:lpstr>promote</vt:lpstr>
      <vt:lpstr>remote</vt:lpstr>
      <vt:lpstr>unmotivated</vt:lpstr>
      <vt:lpstr>emotion</vt:lpstr>
      <vt:lpstr>commotion</vt:lpstr>
      <vt:lpstr>nonmotile</vt:lpstr>
      <vt:lpstr>automobile</vt:lpstr>
      <vt:lpstr>demote</vt:lpstr>
      <vt:lpstr>immobile</vt:lpstr>
      <vt:lpstr>Locomotion</vt:lpstr>
    </vt:vector>
  </TitlesOfParts>
  <Company>HCDE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MATER/PATER</dc:title>
  <dc:creator>JORDAN MARY</dc:creator>
  <cp:lastModifiedBy>JORDAN MARY</cp:lastModifiedBy>
  <cp:revision>54</cp:revision>
  <dcterms:created xsi:type="dcterms:W3CDTF">2013-08-26T02:07:51Z</dcterms:created>
  <dcterms:modified xsi:type="dcterms:W3CDTF">2018-01-10T02:44:05Z</dcterms:modified>
</cp:coreProperties>
</file>