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1840-EFF3-4E1E-BBE5-EECA9D81991A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0D86B-31CC-46E8-A283-1583958F9E5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3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2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0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9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1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4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0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1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F593-04C0-4880-8E05-F7005EEBD37A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0137-467D-4487-A054-D64B9F9467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7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birth/origin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being what it seems or is claimed to be; real; true; typical of an original (</a:t>
            </a:r>
            <a:r>
              <a:rPr lang="en-US" i="1" dirty="0" smtClean="0"/>
              <a:t>origin</a:t>
            </a:r>
            <a:r>
              <a:rPr lang="en-US" dirty="0" smtClean="0"/>
              <a:t> + al)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The Hunter Museum in Chattanooga, Tennessee has </a:t>
            </a:r>
            <a:r>
              <a:rPr lang="en-US" b="1" dirty="0" smtClean="0">
                <a:solidFill>
                  <a:srgbClr val="00B050"/>
                </a:solidFill>
              </a:rPr>
              <a:t>genuine</a:t>
            </a:r>
            <a:r>
              <a:rPr lang="en-US" dirty="0" smtClean="0">
                <a:solidFill>
                  <a:srgbClr val="00B050"/>
                </a:solidFill>
              </a:rPr>
              <a:t> paintings by Claude Monet on display until September 20</a:t>
            </a:r>
            <a:r>
              <a:rPr lang="en-US" baseline="30000" dirty="0" smtClean="0">
                <a:solidFill>
                  <a:srgbClr val="00B050"/>
                </a:solidFill>
              </a:rPr>
              <a:t>th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9218" name="Picture 2" descr="C:\Users\JORDAN_M\Desktop\claude-monet-paintings-1879-18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038600"/>
            <a:ext cx="2311400" cy="252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7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indigenous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born</a:t>
            </a:r>
            <a:r>
              <a:rPr lang="en-US" dirty="0" smtClean="0"/>
              <a:t> in or growing naturally in a particular region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The students enjoyed learning about unusual animals that are indigenous and found naturally in North America.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/>
              <a:t>Mexican Axolotl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42" name="Picture 2" descr="C:\Users\JORDAN_M\Desktop\1388842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86200"/>
            <a:ext cx="4038600" cy="2257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16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America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2954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9" name="Content Placeholder 8" descr="north_america (1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95400"/>
            <a:ext cx="6172200" cy="5029200"/>
          </a:xfrm>
        </p:spPr>
      </p:pic>
    </p:spTree>
    <p:extLst>
      <p:ext uri="{BB962C8B-B14F-4D97-AF65-F5344CB8AC3E}">
        <p14:creationId xmlns:p14="http://schemas.microsoft.com/office/powerpoint/2010/main" val="33216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Children or offspring </a:t>
            </a:r>
            <a:r>
              <a:rPr lang="en-US" i="1" dirty="0" smtClean="0"/>
              <a:t>born</a:t>
            </a:r>
            <a:r>
              <a:rPr lang="en-US" dirty="0" smtClean="0"/>
              <a:t> to parents; descendants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I wonder if the progenies of American Pharoah will be as successful as their famous sire. </a:t>
            </a:r>
          </a:p>
        </p:txBody>
      </p:sp>
      <p:pic>
        <p:nvPicPr>
          <p:cNvPr id="1026" name="Picture 2" descr="C:\Users\JORDAN_M\Desktop\progeny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29000"/>
            <a:ext cx="40386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46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generous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very giving, as if </a:t>
            </a:r>
            <a:r>
              <a:rPr lang="en-US" i="1" dirty="0" smtClean="0"/>
              <a:t>born</a:t>
            </a:r>
            <a:r>
              <a:rPr lang="en-US" dirty="0" smtClean="0"/>
              <a:t> with plenty of money; plentiful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 hero is somebody who is selfless, who is </a:t>
            </a:r>
            <a:r>
              <a:rPr lang="en-US" b="1" dirty="0" smtClean="0">
                <a:solidFill>
                  <a:srgbClr val="00B050"/>
                </a:solidFill>
              </a:rPr>
              <a:t>generous</a:t>
            </a:r>
            <a:r>
              <a:rPr lang="en-US" dirty="0" smtClean="0">
                <a:solidFill>
                  <a:srgbClr val="00B050"/>
                </a:solidFill>
              </a:rPr>
              <a:t> in spirit, who just tries to give back as much as possible and help people. 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hQQEBEQEA4RDhAPFg8QDRAPDxQQDxAVFBAVFBQQFRQXGykeFxojGhITHy8hIycpLC0sFR4xNTIqNSYrLCkBCQoKDgwOGg8PGCscHRwpKikpKSw1KSksKSkpLCksKjUpLCkpKSwsLC0sLiksKSksKSkpKSkpNSksKSkpKSkpMP/AABEIAJMBAwMBIgACEQEDEQH/xAAbAAEAAgMBAQAAAAAAAAAAAAAAAgUBBAYDB//EAEkQAAEDAgIDCgkJCAEFAQAAAAEAAgMEERIhBRMxBhUiMkFRYXGRkhQXI1RVgaGx0xZCUlOTlMHS1AczcnOCstHwYjRDRIPhJP/EABoBAQEBAQEBAQAAAAAAAAAAAAABAgMEBgX/xAAnEQABBAIDAAEDBQEAAAAAAAAAAQIRURITAyExQWGh8CIyQnHxsf/aAAwDAQACEQMRAD8Az4et+mpHyQmcOjbGHOZeSVrCXBuItAO025Fw2+fSrmLdkGUBpGg43zOke5zGOZqzFhwi+YdexuB619I/kd/E+dZxt/kXdQx7HsY4cKVsb4wDe4ktg9ZuMlvjQU+udARG2Vga7C6ZrS4OBN2X42QN7bFUfLWk1tLUaupdNTRxMcx2q1DnRwlrHCzsQ4eE58g2XUmftChM1LUOgex8DJ4pWxkOa5rg7V4S917gude/P0LivNyfCfH3/P8Ap1Th4/lfn7G1BTufMYGviL8gDrmatxNrBr72cTcZBe+9MusfGXRDVDFM/XN1cQxYbPdsBuLW2rkaDdVgdTB7GGOnlilJZEwTODHhxaX7XZXsCbbOZWEW7GFz65srZRBWvEgdHhM0RbI57DhJwnjEEXW3cj08Mt4mL6X0eiJi+SOzGmIMc8vla1mF/EcHHIg/ivGGjkdJLGcMboATNrXhjWAODc3HLa4dq0XftFY01GriNnQ01PSCVscoaIXA45QciSLnIGxstHQm7URy1Ms75i+pYW6yFsb3tcZGvxYZCG2s2yynLywqwVeLjlEOi3onxFuABwlbTkF4/eObiaOojO6yNEy4nNxwgRgGSTXsMTCXFoY517B12nLaq8ftFh1jn6mUB1XDV2BYSWMiDHAnEOGSL82e1abd28cwqY6oSCKd7JY307I2yMLHOwhzcmuu11ib3uOVTby0XTxWXLNGymSSNwbGYADM6R4bGwHYS7ZncWttUKahllMzYw2TwcF0ha8Fth9EjjXsbW22VbJu5hlfVMljlZT1LadkZjLXTRagWjcQSA64JuOnJT0Lu8gowGxQSS3nEr3zODXatrcLQMDrF1nSGxyu7lVXm5I87Jp4596NibEyOKV1sE+s1RvcnAQHXHJmQtmDR8kkTpmOiLGNL3jXN1jWjnZtHRzql0ruqpZaVkLGVLH07qk019VqsMsocGycIuya0DL2rDd1VN4CKYCpjlOKSZzGxGOaS3ADiXYtW3mA6Vrc+PPn7f4TS2ffj7l5NoyVkZkIZwWtkfGJGmZjHcV7mbQMx2pPoyZmLEwDDEKgnELGMkC4PKbkZKrrN3UDhPM1kwqqqEU8jXFng7OCGvkaRwjcNFgRlcr3q/2mNkiqITG8skiijpycOOJwZG2QHPiOMd8s78nNjdy1+dGtPFf52WMuhpmyiEmIyHFdrZ2OLA1uJzn2PBFudV1VNq3lhex9rcKN4ew3FwQ4JpTd9BNVR1DZK2HAZCMMdMHR4mgcGx4YuBcOOy9lQ7od0bJ6h0kTDGwhgza1rnuDQHSFreC0k52C1x8r1VMq+5nk4WJON/YuPD08PXK759Kb59K75nHWdV4enh65XfPpTfPpTMazqvD08PXK759Kb59KZjWdV4enh65XfPpTfPpTMazqvD08PXK759Kb59KZjWdV4enh65XfPpTfPpTMazqvD08PXK759Kb59KZjWdV4esrlN8+lEzGs+lR/sVpSAfCqvMA8aHlH8tS8SdL51V96H4a+gQ8VvU33Ka/C3Ps/b1Mo+eeJOl86q+9D8NPEnS+dVfeh+GvoaK7n2NTKPnniTpfOqvvQ/DTxJ0vnVX3ofhr6Gibn2NbKPnniTpfOqvvQ/DTxJ0vnVX3ofhr6Gibn2NbKPnniTpfOqvvQ/DTxJ0vnVX3ofhrvpapjONIxvQ54aewrw33i+tB6g4+4Kbn2NTaOI8SdL51V96H4aeJOl86q+9D8NdtvxHyYz1Ru/wAJvszmk+ycm99l0to4nxJ0vnVX3ofhp4k6Xzqr70Pw122+zOaT7Jyb7s5pB/6nJvdY0to4nxJ0vnVX3ofhp4k6Xzqr70Pw1240tFyvI62PH4KTNKRH/vM9Zw/3WTe+xqbRw3iTpfOqvvQ/DTxJ0vnVX3ofhr6DHKHC7XBw52kEexSV3PsmplHzzxJ0vnVX3ofhp4k6Xzqr70Pw19DRNz7GtlHzzxJ0vnVX3ofhp4k6Xzqr70Pw19DRNz7GtlHzzxJ0vnVX3ofhp4k6Xzqr70Pw19DRNz7GtlHzzxJ0vnVX3ofhp4k6Xzqr70Pw19DRNz7GtlHzzxJ0vnVX3ofhp4k6Xzqr70Pw19DRNz7GtlHzzxJ0vnVX3ofhp4k6Xzqr70Pw19DRNz7GtlHzzxJ0vnVX3ofhp4k6Xzqr70Pw19DRNz7GtlHzGf8AY9TNcQKmqyttMXN/LRd5V8c+r3BFzXn5LOicLKN+Hit6m+5TUIeK3qb7lNRAoRFGSQNBc4hrW5uJNgBzkoCS1qzSUcXHfYnYwcJ56mjNUWkd0pdwYbsYcg/DeWT+W3k6z7Fr0eh5Hm7rxB2bs8Uzv4nnZ/uxSVXwsWbtVujdsa1sQOwycOQ9TG7O0rW1ksu0SyX+m7VM7rVbUmiY49jRflO1x6yc1tiw2BIsTRSw6Lk5GxR/wx4j2my2RouTlncOoNH4KyxFM1YQZKaA0U7lmef6re5Z3qP1snfK3rFLJBJNHes/Wyd8pvWfrX98reslkgSV50Y/knf7D+Cg/R0v1gd/GxrvdZWeaXKQhciik0a8G5ijcedt43do/wAqArJI/nSxj/n5aPt2roMSw5oO0KYoMitpd0X1jQW/WQnE31t2j2q4hna9ocxwc07C03BVTV6Ga7hNux30m5H18h9aqWSyU8mVg48myKa3IR81/wDuadoOlOvRa9BXNmYHt6Q5p4zXDa0jnWwqQIiIAiIgCIiAIiIAiIgK2r459XuCJV8c+r3BFyU6J4TZXkNHkJNjcwWHk61KPS8ZOEuMbjkBI0sv1E5e1GaNjLR5MZgbC4HZ1rUrNB3B1TyD9CU443dGeY/3Jb7M9Fs94AJJAABJJyAA2krkNJaSdVSBrBdm2GM5A2/70nRzD8V4T1jxG6FxLYmnysbs3sLc9UDytJt2dKudCaOwNxPHlH5v6OZg6B/lE/UF/SS0ZoYR8J3DeeM87eocw6FajLYgCmGLZzkgGqQYvQNWbICAYs4FOyKAhgTCpogIYVnCpIgIYEwKaIDzLFEsXtZYsgPCy1a+ibI0tcMj2g8hHMQt8tXm5qoOW0dVup57POV2xz8xB/dze3PrPMuwXLbo6QXY/kdeF/U4Et7D7yrrQlUZKeNxzdbC/wDiacJ9yz4sG17STful1i6XVIZul1i6XQGbpdYul0Bm6XWLpdAZul1i6XQFdWcc+r+0IlZxz6v7Qi5KdU8N2Lit6m+5SuvOI8FvUPcpXXZDipyM/lasjkdKb/wwtsB2hdRE3Jctoz/qv6qzb/NK61gUb4Hek2tUgECyhAsrCIQysIl0KVm6XdFFo+lkq58WritcMF3uLjZrQOck8qqNz37TqCshEwqoqU3LXRVc8UMrSLG9nOzBBGYy7Cr/AEpouKqhfBURiWKQWex2w53By2EEA36F5aC0DBQwinpYhDECXYWkkucbXc4k3JyGZ5gp2a6PD5ZUPpKi++wfnT5ZUPpKi++wfnVviPOe0piPOe0p2Oio+WVD6SovvsH51j5ZUPpKi++wfnVxiPOe0piPOe0p2Oio+WVD6SovvsH51j5ZUPpKi++wfnVxiPOe0pc857SnZOin+WND6SovvsH51F27Ch9JUX32D86u79J7Solx5z2lOxKHI6e3T0boXYdIUbnDC5oFZATcPB2B/Ndc87dPTxnFDpCIPxXa0VbNUSTncYsNjfNd3ugefB5czxSNp5clq7l9k5uf3gG08kTP8+xRUVVNNWEPb5Y0PpKi++wfnWzQ6fpp3YIKunneBiLIaiOVwA5cLHE2z2rdxnnPaUxdJ7VuFMyhTaW0hUCphp6bwcayKone6obI4eSkhYGt1bha+uOZvsWvFuuaGsdOI6fB4c2saXPfq3UgvIYyG2c352djYjK+S2dK6HkkninhqhTvjjmhN6ds4c2V8TiRdwsQYRz7V4Dco0CLDKS6MVhe+aNsuufVN8pJI3JpzvwbWsbZBSFEoe0+6hrX0rBBP/8ArkfDd8L2Ojwxl+IixuNmey1zyEKc26uBhlEhlh1LHSuMsEjMUbXhjpGXF3AOc0c/CB2FV9BuPMLYdXO1hhqHVLWsgIp2tfEInwRxGUmNpF3cc2c4m1uCtSP9njRrbzgulilgdI2nAleJJ2S62aQvJleNWBfIWJsG53dl6Ltm6uAsc7yoLJG05idBI2cyOYJGMbERiN2EOB5rk2sVmTdTA1zGudI0vETjihe0RCWQxxa4keTxPaWi/KObNa9ZubLpZJ459XM6eKqiLohIxjmUopixzcQL2uaDexac8jkteo3I6ycVD5IJJHNgZO6WiZJcxOcWvhu/yJIdY3xjgtO0XTsdHTXS6jdLrRk0avjn1e4IsVXHPq9wWVxX07J4bUZ4I6h7lK684zkOoe5Suu6IcFOUf5Ks5gJSP6Zm3B7xXXRlc3uno+E2QZB41TzzOBxRu7bjsVtoau1sTXHJ3FkHM4ZOH4+tYTpVQ0vaIpZLICiF6Rj/AAhBq+pY1fUpopJqEIYOpMHV2qaJIhCGDq7UwdSmiSMUIavqTV9SmiSIQhq+pC1TRJGJ5XRCEWjAWCsqJQFRulf5At+m6Nna8H8Co7mm+Rc76ckp7DhH9q1d09RYxt+jjld/SLD2u9is9EQauCJp2hrS7rPCPtKJ241403bpdRul1uDEkrpdRul0gSSul1G6XSBJK6XUbpdIEkrpdRul0gSalSeEfV7gixUcY+r3IvOvp6E8NiM5DqHuUrrzYch1D3LN16kTo8qr2Qq6cSsdG7Y4WNto5iOkGxXOUFW6mlcJMhcNqOYfQnHQRt/+LprrQ0ro3WgObYSN4t9jhysd0e4rDm/KGmu+FLdjri4Xu3YFyOiNLangPuIgcIxcaA/Qd/x5jydWzrYngtBGYOyywqybRIUmiwiyUIiIBdAVQbutAy11BPSwTaiWUNDXEkNNnAmNxGYDgLKi3AbhKuhoxBNpOVjsT3iOnbTyRRggcEOmhc7kJysM9m0kU726XVNvJN6Uq/sqH9Mm8k3pSr+yof0yAubrF1T7yTelKv7Kh/TJvJN6Uq/sqH9MgLWTb2KKqX6Fm9KVX2ND+mUd5pvSlV9jQ/plpDC+lwouKqd5pvSlV9jQ/plpaVpJooy4aTqS42bG0w0Objs/8bZy+pUGpWeXqS3a1z2xf0R8KT1E4h611F1x+g9Bykuk8PqAGXjjcIqMk53kOdOeWwv0FXG9M3pOp+xof0yrEX2yPXuKLi6xdVG9M3pOp+xof0y2KKikjdd9ZNUC1sEkdM1oP0rxQtN/XZb7MHvU6RjidEySQMdO4xwA34bg0uLQdl7AnNTgq2vdI1jsToXCOUAHguMbZA05fRkYcudUe6jQoq5KNjmOMbX1BkezJ0JNO4Rytd81wfhIPOAuffQVurlEwILq1pqnxRSSieFtBDE2cRxSMeWOfGC5rXXBvkQLKKqlQ+hJdfPNJU9UWU7WNqHvhZTOZO6KZs0h8KdjaWibBDhja25fjc4PAtkV0+56hcw1MkplL5J6oMEsjnNbEJ3aoRtJs1pbY+vsIshUgvLpdQul1uDMk7pdQul0gSa854R9XuRYm4x9XuReV3qnqb4h6tOQ6h7lK682nIepSuvWidHkVeyV0uo3S6sEk06/Rok4TSGSAWxWuHD6Lhyj2haVBpCSndq8OQzMLjs53RO2EdHuVzdeU8DZBhe3EOTnB5weQrm7jntDo3kjpTfotJMmHAdmOM05Pb1hbK5aXRzmkFt5LcUg4Jm9TtjvYtmk0xI04SRLba1/k5h25O/3NcVRU9OyQvh0CLRi0zGcnExHmkGEd7Z7VuseCLggjozQEkWEQhm6XWEQGbosIXWzQHm85lRUXPAzJsOlaM2mWDJl5XczM2jrdsWvDESbk0wY0ucQ0NFyTsC5irndUSgNyvcQg/Mb86Zw5+YerlKnNNJO62TyDk1v7mM87nfOP+2VjRUQiBzxPdm952u6OgDmREV/9FVUZ/ZsU8Aja1jRZrRYf5PSvS6hdZuvRBwkldLqN0ukCSV1i6xdLpAkzdZuo3S6QJJXS6jdLpAkldLqN0ukCTxl2n1e5FiTb/vMi8jvVPY3xD0aclm6gFlexPDxL6Sul1FFSErpdRRASuvOWFrhZzQ4dIv2cykiQJNfwK3EkcB9F3lG+3P2ryFKRnq29Jie6I9nKt1FzXiap0TlchrtqXt+dO3rDZR+KkNJvG2bv05b7rL2RZ0/U1u+h578O+th+yk/Mm/DvrYvVFJ+Zel0upp+pd30PA6Sedkzj/BTE+8Feb6mR3zp3W5mtiH4LbRXT9SbvoV/gbnbY29cshkPZsXqNHA/vHl4+iOAzsG31lbaLScTUMryuUMYGiwAAGwAWAUrqKLpBzJXS6iiAldLqKICV0uoogJXS6iiAldLqKICV0uoogIP2rCP2ovE79yntb+1BiTEiJk6xi2hiTEiK5OsYNoYkxIiZOsYNoYkxIiZOsYNoYkxIiZOsYNoYkxIiZOsYNoYkxIiZOsYNoYkxIiZOsYNoYkxIiZOsYNoYkxIiZOsYNoYkxIiZOsYNoYkxIiZOsYNoYkxIiZOsYNoYkxIiZOsYNoYkxIiZOsYNoYkxIiZOsYNoxdERc5Nn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0" name="Picture 2" descr="C:\Users\JORDAN_M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0"/>
            <a:ext cx="5410200" cy="2676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52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born </a:t>
            </a:r>
            <a:r>
              <a:rPr lang="en-US" dirty="0" smtClean="0"/>
              <a:t>with great natural intelligence or ability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C:\Users\JORDAN_M\Desktop\einstein-geni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317461" cy="47619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96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sex a person is </a:t>
            </a:r>
            <a:r>
              <a:rPr lang="en-US" i="1" dirty="0" smtClean="0"/>
              <a:t>born</a:t>
            </a:r>
            <a:r>
              <a:rPr lang="en-US" dirty="0" smtClean="0"/>
              <a:t>; male or female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I wonder when my friend will find out the gender of her baby?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C:\Users\JORDAN_M\Desktop\8836981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429000"/>
            <a:ext cx="6076950" cy="3105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40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artificially polite and courteous; elegant, graceful, as thought typical of one </a:t>
            </a:r>
            <a:r>
              <a:rPr lang="en-US" i="1" dirty="0" smtClean="0"/>
              <a:t>born </a:t>
            </a:r>
            <a:r>
              <a:rPr lang="en-US" dirty="0" smtClean="0"/>
              <a:t>to the upper class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At the formal dinner, you are expected to behave in a </a:t>
            </a:r>
            <a:r>
              <a:rPr lang="en-US" b="1" dirty="0" smtClean="0">
                <a:solidFill>
                  <a:srgbClr val="00B050"/>
                </a:solidFill>
              </a:rPr>
              <a:t>genteel</a:t>
            </a:r>
            <a:r>
              <a:rPr lang="en-US" dirty="0" smtClean="0">
                <a:solidFill>
                  <a:srgbClr val="00B050"/>
                </a:solidFill>
              </a:rPr>
              <a:t> manner.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RDAN_M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267200"/>
            <a:ext cx="4953000" cy="2066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26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general; not specific or special; having to do with a class or group of similar things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Generic cereal is less expensive than the brand name cereal. 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4" name="Picture 2" descr="C:\Users\JORDAN_M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05200"/>
            <a:ext cx="37338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27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“gen” (</a:t>
            </a:r>
            <a:r>
              <a:rPr lang="en-US" sz="2800" i="1" dirty="0" smtClean="0"/>
              <a:t>born</a:t>
            </a:r>
            <a:r>
              <a:rPr lang="en-US" sz="2800" dirty="0" smtClean="0"/>
              <a:t>) + “era” (period of time) + “tion” (act); the act of being </a:t>
            </a:r>
            <a:r>
              <a:rPr lang="en-US" sz="2800" i="1" dirty="0" smtClean="0"/>
              <a:t>born</a:t>
            </a:r>
            <a:r>
              <a:rPr lang="en-US" sz="2800" dirty="0" smtClean="0"/>
              <a:t> during the same time period; all the people </a:t>
            </a:r>
            <a:r>
              <a:rPr lang="en-US" sz="2800" i="1" dirty="0" smtClean="0"/>
              <a:t>born</a:t>
            </a:r>
            <a:r>
              <a:rPr lang="en-US" sz="2800" dirty="0" smtClean="0"/>
              <a:t> about the same time period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B050"/>
                </a:solidFill>
              </a:rPr>
              <a:t>Mrs. Jordan is a generation X, </a:t>
            </a:r>
            <a:r>
              <a:rPr lang="en-US" sz="2800" dirty="0" smtClean="0">
                <a:solidFill>
                  <a:srgbClr val="00B050"/>
                </a:solidFill>
              </a:rPr>
              <a:t>Ms. Pendergrass </a:t>
            </a:r>
            <a:r>
              <a:rPr lang="en-US" sz="2800" dirty="0" smtClean="0">
                <a:solidFill>
                  <a:srgbClr val="00B050"/>
                </a:solidFill>
              </a:rPr>
              <a:t>is a generation Y, and their students are all generation Z.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RDAN_M\Desktop\GenZTitl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7743825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birth</a:t>
            </a:r>
            <a:r>
              <a:rPr lang="en-US" dirty="0" smtClean="0"/>
              <a:t> or </a:t>
            </a:r>
            <a:r>
              <a:rPr lang="en-US" i="1" dirty="0" smtClean="0"/>
              <a:t>origin</a:t>
            </a:r>
            <a:r>
              <a:rPr lang="en-US" dirty="0" smtClean="0"/>
              <a:t> of something; creation; coming into being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Many historians view the Boston Tea Party as the </a:t>
            </a:r>
            <a:r>
              <a:rPr lang="en-US" b="1" dirty="0" smtClean="0">
                <a:solidFill>
                  <a:srgbClr val="00B050"/>
                </a:solidFill>
              </a:rPr>
              <a:t>genesis</a:t>
            </a:r>
            <a:r>
              <a:rPr lang="en-US" dirty="0" smtClean="0">
                <a:solidFill>
                  <a:srgbClr val="00B050"/>
                </a:solidFill>
              </a:rPr>
              <a:t> that set the American Revolution in motion.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194" name="Picture 2" descr="C:\Users\JORDAN_M\Desktop\Boston Tea 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5715000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51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307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gen </vt:lpstr>
      <vt:lpstr>progeny</vt:lpstr>
      <vt:lpstr>generous</vt:lpstr>
      <vt:lpstr>genius</vt:lpstr>
      <vt:lpstr>gender</vt:lpstr>
      <vt:lpstr>genteel</vt:lpstr>
      <vt:lpstr>generic</vt:lpstr>
      <vt:lpstr>generation</vt:lpstr>
      <vt:lpstr>genesis</vt:lpstr>
      <vt:lpstr>genuine</vt:lpstr>
      <vt:lpstr>indigenous</vt:lpstr>
      <vt:lpstr>North America</vt:lpstr>
    </vt:vector>
  </TitlesOfParts>
  <Company>HCDE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MATER/PATER</dc:title>
  <dc:creator>JORDAN MARY</dc:creator>
  <cp:lastModifiedBy>PENDERGRASS LEIGH</cp:lastModifiedBy>
  <cp:revision>61</cp:revision>
  <dcterms:created xsi:type="dcterms:W3CDTF">2013-08-26T02:07:51Z</dcterms:created>
  <dcterms:modified xsi:type="dcterms:W3CDTF">2017-07-18T15:55:30Z</dcterms:modified>
</cp:coreProperties>
</file>