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5143500" cx="9144000"/>
  <p:notesSz cx="6858000" cy="9144000"/>
  <p:embeddedFontLst>
    <p:embeddedFont>
      <p:font typeface="Average"/>
      <p:regular r:id="rId19"/>
    </p:embeddedFont>
    <p:embeddedFont>
      <p:font typeface="Oswald"/>
      <p:regular r:id="rId20"/>
      <p:bold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swald-regular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schemas.openxmlformats.org/officeDocument/2006/relationships/font" Target="fonts/Oswald-bold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Average-regular.fntdata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4350278" y="2855377"/>
            <a:ext cx="443588" cy="105632"/>
            <a:chOff x="4137525" y="2915950"/>
            <a:chExt cx="869100" cy="207000"/>
          </a:xfrm>
        </p:grpSpPr>
        <p:sp>
          <p:nvSpPr>
            <p:cNvPr id="11" name="Shape 11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Shape 14"/>
          <p:cNvSpPr txBox="1"/>
          <p:nvPr>
            <p:ph type="ctrTitle"/>
          </p:nvPr>
        </p:nvSpPr>
        <p:spPr>
          <a:xfrm>
            <a:off x="671257" y="990800"/>
            <a:ext cx="7801500" cy="1730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5" name="Shape 15"/>
          <p:cNvSpPr txBox="1"/>
          <p:nvPr>
            <p:ph idx="1" type="subTitle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" name="Shape 42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3" name="Shape 43"/>
          <p:cNvSpPr txBox="1"/>
          <p:nvPr>
            <p:ph idx="1" type="subTitle"/>
          </p:nvPr>
        </p:nvSpPr>
        <p:spPr>
          <a:xfrm>
            <a:off x="265500" y="28452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Social Media - Digital Citizenship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Screen Shot 2017-02-06 at 8.57.47 AM.png"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0829" y="0"/>
            <a:ext cx="418234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Screen Shot 2017-02-06 at 8.57.55 AM.png"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1639" y="0"/>
            <a:ext cx="418071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Screen Shot 2017-02-06 at 8.58.08 AM.png"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6476" y="0"/>
            <a:ext cx="4151045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Screen Shot 2017-02-06 at 8.59.29 AM.png" id="135" name="Shape 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5013" y="0"/>
            <a:ext cx="403397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It’s permanent even though you set your profile as private, locked or even deleted. Someone could screenshot what you say.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are different types of social media?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about truth or dare?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Can you say it to their face?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Should you give your password out?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ctrTitle"/>
          </p:nvPr>
        </p:nvSpPr>
        <p:spPr>
          <a:xfrm>
            <a:off x="671257" y="990800"/>
            <a:ext cx="7801500" cy="1730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5" name="Shape 85"/>
          <p:cNvSpPr txBox="1"/>
          <p:nvPr>
            <p:ph idx="1" type="subTitle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Screen Shot 2017-02-06 at 8.57.10 AM.png"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5369" y="0"/>
            <a:ext cx="419326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Screen Shot 2017-02-06 at 8.57.22 AM.png"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1011" y="0"/>
            <a:ext cx="420197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Screen Shot 2017-02-06 at 8.57.32 AM.png"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6652" y="0"/>
            <a:ext cx="421069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Screen Shot 2017-02-06 at 8.57.39 AM.png"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9488" y="0"/>
            <a:ext cx="4165022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