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62" r:id="rId5"/>
    <p:sldId id="259" r:id="rId6"/>
    <p:sldId id="256" r:id="rId7"/>
    <p:sldId id="260" r:id="rId8"/>
    <p:sldId id="263" r:id="rId9"/>
    <p:sldId id="261" r:id="rId10"/>
    <p:sldId id="257" r:id="rId11"/>
    <p:sldId id="258" r:id="rId12"/>
    <p:sldId id="265" r:id="rId13"/>
    <p:sldId id="266" r:id="rId14"/>
    <p:sldId id="268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37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312-117A-4A9A-96DC-3940CBBE7D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9C29-EBCF-4D9C-95A1-E4599CED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1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312-117A-4A9A-96DC-3940CBBE7D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9C29-EBCF-4D9C-95A1-E4599CED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3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312-117A-4A9A-96DC-3940CBBE7D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9C29-EBCF-4D9C-95A1-E4599CED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39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797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17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58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4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58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85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44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6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312-117A-4A9A-96DC-3940CBBE7D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9C29-EBCF-4D9C-95A1-E4599CED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4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386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228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91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571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94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817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7187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85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1323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312-117A-4A9A-96DC-3940CBBE7D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9C29-EBCF-4D9C-95A1-E4599CED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475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0995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234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025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952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BCBD-74B1-4401-9F95-4D556173B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57A-C3DE-45B0-B7A2-884D0008B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5339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BCBD-74B1-4401-9F95-4D556173B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57A-C3DE-45B0-B7A2-884D0008B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63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BCBD-74B1-4401-9F95-4D556173B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57A-C3DE-45B0-B7A2-884D0008B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276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BCBD-74B1-4401-9F95-4D556173B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57A-C3DE-45B0-B7A2-884D0008B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393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BCBD-74B1-4401-9F95-4D556173B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57A-C3DE-45B0-B7A2-884D0008B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7815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BCBD-74B1-4401-9F95-4D556173B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57A-C3DE-45B0-B7A2-884D0008B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8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312-117A-4A9A-96DC-3940CBBE7D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9C29-EBCF-4D9C-95A1-E4599CED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842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BCBD-74B1-4401-9F95-4D556173B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57A-C3DE-45B0-B7A2-884D0008B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390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BCBD-74B1-4401-9F95-4D556173B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57A-C3DE-45B0-B7A2-884D0008B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120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BCBD-74B1-4401-9F95-4D556173B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57A-C3DE-45B0-B7A2-884D0008B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5219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BCBD-74B1-4401-9F95-4D556173B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57A-C3DE-45B0-B7A2-884D0008B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395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BCBD-74B1-4401-9F95-4D556173B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57A-C3DE-45B0-B7A2-884D0008B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7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312-117A-4A9A-96DC-3940CBBE7D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9C29-EBCF-4D9C-95A1-E4599CED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4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312-117A-4A9A-96DC-3940CBBE7D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9C29-EBCF-4D9C-95A1-E4599CED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312-117A-4A9A-96DC-3940CBBE7D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9C29-EBCF-4D9C-95A1-E4599CED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1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312-117A-4A9A-96DC-3940CBBE7D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9C29-EBCF-4D9C-95A1-E4599CED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3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312-117A-4A9A-96DC-3940CBBE7D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9C29-EBCF-4D9C-95A1-E4599CED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3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8A312-117A-4A9A-96DC-3940CBBE7D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E9C29-EBCF-4D9C-95A1-E4599CED5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8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0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8A605-29AD-437D-9166-909E733C2D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F7D9-13A5-4A5D-BB27-AEAC129FB1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73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BBCBD-74B1-4401-9F95-4D556173B0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8/31/2015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557A-C3DE-45B0-B7A2-884D0008B8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62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800" dirty="0" err="1" smtClean="0"/>
              <a:t>Ich</a:t>
            </a:r>
            <a:r>
              <a:rPr lang="en-US" sz="4800" dirty="0" smtClean="0"/>
              <a:t> </a:t>
            </a:r>
            <a:r>
              <a:rPr lang="en-US" sz="4800" dirty="0" err="1" smtClean="0"/>
              <a:t>heiße</a:t>
            </a:r>
            <a:r>
              <a:rPr lang="en-US" sz="4800" dirty="0" smtClean="0"/>
              <a:t> Frau Bohn.</a:t>
            </a:r>
          </a:p>
          <a:p>
            <a:r>
              <a:rPr lang="en-US" sz="4800" dirty="0" err="1" smtClean="0"/>
              <a:t>Wie</a:t>
            </a:r>
            <a:r>
              <a:rPr lang="en-US" sz="4800" dirty="0" smtClean="0"/>
              <a:t> </a:t>
            </a:r>
            <a:r>
              <a:rPr lang="en-US" sz="4800" dirty="0" err="1" smtClean="0"/>
              <a:t>heißt</a:t>
            </a:r>
            <a:r>
              <a:rPr lang="en-US" sz="4800" dirty="0" smtClean="0"/>
              <a:t> du?</a:t>
            </a:r>
          </a:p>
          <a:p>
            <a:endParaRPr lang="en-US" sz="4800" dirty="0"/>
          </a:p>
          <a:p>
            <a:pPr algn="ctr"/>
            <a:r>
              <a:rPr lang="en-US" sz="4800" b="1" dirty="0" err="1" smtClean="0"/>
              <a:t>Nimmt</a:t>
            </a:r>
            <a:r>
              <a:rPr lang="en-US" sz="4800" b="1" dirty="0" smtClean="0"/>
              <a:t> das </a:t>
            </a:r>
            <a:r>
              <a:rPr lang="en-US" sz="4800" b="1" dirty="0" err="1" smtClean="0"/>
              <a:t>ArbeitBücher</a:t>
            </a:r>
            <a:r>
              <a:rPr lang="en-US" sz="4800" b="1" dirty="0" smtClean="0"/>
              <a:t> auf, </a:t>
            </a:r>
            <a:r>
              <a:rPr lang="en-US" sz="4800" b="1" dirty="0" err="1" smtClean="0"/>
              <a:t>bitte</a:t>
            </a:r>
            <a:r>
              <a:rPr lang="en-US" sz="4800" b="1" dirty="0" smtClean="0"/>
              <a:t>!</a:t>
            </a:r>
            <a:endParaRPr lang="en-US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"/>
            <a:ext cx="6934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8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Vokabeln</a:t>
            </a:r>
            <a:r>
              <a:rPr lang="en-US" dirty="0" smtClean="0"/>
              <a:t> – </a:t>
            </a:r>
            <a:r>
              <a:rPr lang="en-US" dirty="0" err="1" smtClean="0"/>
              <a:t>Lektion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die </a:t>
            </a:r>
            <a:r>
              <a:rPr lang="en-US" dirty="0" err="1" smtClean="0">
                <a:solidFill>
                  <a:srgbClr val="002060"/>
                </a:solidFill>
              </a:rPr>
              <a:t>Ecke</a:t>
            </a:r>
            <a:r>
              <a:rPr lang="en-US" dirty="0" smtClean="0">
                <a:solidFill>
                  <a:srgbClr val="002060"/>
                </a:solidFill>
              </a:rPr>
              <a:t>, -n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der Freund, -e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die </a:t>
            </a:r>
            <a:r>
              <a:rPr lang="en-US" dirty="0" err="1" smtClean="0">
                <a:solidFill>
                  <a:srgbClr val="002060"/>
                </a:solidFill>
              </a:rPr>
              <a:t>Freundin</a:t>
            </a:r>
            <a:r>
              <a:rPr lang="en-US" dirty="0" smtClean="0">
                <a:solidFill>
                  <a:srgbClr val="002060"/>
                </a:solidFill>
              </a:rPr>
              <a:t>, -</a:t>
            </a:r>
            <a:r>
              <a:rPr lang="en-US" dirty="0" err="1" smtClean="0">
                <a:solidFill>
                  <a:srgbClr val="002060"/>
                </a:solidFill>
              </a:rPr>
              <a:t>nen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die Minute, -n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der Tag, -e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Wie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geht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Ihnen</a:t>
            </a:r>
            <a:r>
              <a:rPr lang="en-US" dirty="0" smtClean="0">
                <a:solidFill>
                  <a:srgbClr val="00B050"/>
                </a:solidFill>
              </a:rPr>
              <a:t>, Herr Dort?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Wo </a:t>
            </a:r>
            <a:r>
              <a:rPr lang="en-US" dirty="0" err="1" smtClean="0">
                <a:solidFill>
                  <a:srgbClr val="00B050"/>
                </a:solidFill>
              </a:rPr>
              <a:t>wohnen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Sie</a:t>
            </a:r>
            <a:r>
              <a:rPr lang="en-US" dirty="0" smtClean="0">
                <a:solidFill>
                  <a:srgbClr val="00B050"/>
                </a:solidFill>
              </a:rPr>
              <a:t>, Frau </a:t>
            </a:r>
            <a:r>
              <a:rPr lang="en-US" dirty="0" err="1" smtClean="0">
                <a:solidFill>
                  <a:srgbClr val="00B050"/>
                </a:solidFill>
              </a:rPr>
              <a:t>Schmit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Nicht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weit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Nur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zehn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Minuten</a:t>
            </a:r>
            <a:r>
              <a:rPr lang="en-US" dirty="0" smtClean="0">
                <a:solidFill>
                  <a:srgbClr val="00B050"/>
                </a:solidFill>
              </a:rPr>
              <a:t> von </a:t>
            </a:r>
            <a:r>
              <a:rPr lang="en-US" dirty="0" err="1" smtClean="0">
                <a:solidFill>
                  <a:srgbClr val="00B050"/>
                </a:solidFill>
              </a:rPr>
              <a:t>hier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Wohnst</a:t>
            </a:r>
            <a:r>
              <a:rPr lang="en-US" dirty="0" smtClean="0">
                <a:solidFill>
                  <a:srgbClr val="00B050"/>
                </a:solidFill>
              </a:rPr>
              <a:t> du </a:t>
            </a:r>
            <a:r>
              <a:rPr lang="en-US" dirty="0" err="1" smtClean="0">
                <a:solidFill>
                  <a:srgbClr val="00B050"/>
                </a:solidFill>
              </a:rPr>
              <a:t>hier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Nein, da </a:t>
            </a:r>
            <a:r>
              <a:rPr lang="en-US" dirty="0" err="1" smtClean="0">
                <a:solidFill>
                  <a:srgbClr val="00B050"/>
                </a:solidFill>
              </a:rPr>
              <a:t>drüben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alt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gleich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interessant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nett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neu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nur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sehr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weit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viel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aus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um</a:t>
            </a:r>
          </a:p>
          <a:p>
            <a:pPr marL="0" indent="0">
              <a:buNone/>
            </a:pPr>
            <a:r>
              <a:rPr lang="en-US" dirty="0" smtClean="0"/>
              <a:t>von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gehen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kommen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wohnen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heißen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Deutsch</a:t>
            </a:r>
            <a:br>
              <a:rPr lang="en-US" dirty="0" smtClean="0"/>
            </a:br>
            <a:r>
              <a:rPr lang="en-US" dirty="0" smtClean="0"/>
              <a:t>Regular Verb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 err="1" smtClean="0">
                <a:solidFill>
                  <a:srgbClr val="FF0000"/>
                </a:solidFill>
              </a:rPr>
              <a:t>ich</a:t>
            </a:r>
            <a:r>
              <a:rPr lang="en-US" dirty="0" smtClean="0"/>
              <a:t>		-e</a:t>
            </a:r>
          </a:p>
          <a:p>
            <a:pPr marL="457200" indent="-457200"/>
            <a:r>
              <a:rPr lang="en-US" dirty="0" smtClean="0">
                <a:solidFill>
                  <a:srgbClr val="FF0000"/>
                </a:solidFill>
              </a:rPr>
              <a:t>du</a:t>
            </a:r>
            <a:r>
              <a:rPr lang="en-US" dirty="0" smtClean="0"/>
              <a:t>			-</a:t>
            </a:r>
            <a:r>
              <a:rPr lang="en-US" dirty="0" err="1" smtClean="0"/>
              <a:t>st</a:t>
            </a:r>
            <a:endParaRPr lang="en-US" dirty="0" smtClean="0"/>
          </a:p>
          <a:p>
            <a:pPr marL="457200" indent="-457200"/>
            <a:r>
              <a:rPr lang="en-US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sie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/>
              <a:t>	-t</a:t>
            </a:r>
          </a:p>
          <a:p>
            <a:pPr marL="457200" indent="-457200"/>
            <a:r>
              <a:rPr lang="en-US" dirty="0" err="1" smtClean="0">
                <a:solidFill>
                  <a:srgbClr val="FF0000"/>
                </a:solidFill>
              </a:rPr>
              <a:t>wir</a:t>
            </a:r>
            <a:r>
              <a:rPr lang="en-US" dirty="0" smtClean="0"/>
              <a:t>		-</a:t>
            </a:r>
            <a:r>
              <a:rPr lang="en-US" dirty="0" err="1" smtClean="0"/>
              <a:t>en</a:t>
            </a:r>
            <a:endParaRPr lang="en-US" dirty="0" smtClean="0"/>
          </a:p>
          <a:p>
            <a:pPr marL="457200" indent="-457200"/>
            <a:r>
              <a:rPr lang="en-US" dirty="0" err="1" smtClean="0">
                <a:solidFill>
                  <a:srgbClr val="FF0000"/>
                </a:solidFill>
              </a:rPr>
              <a:t>Ihr</a:t>
            </a:r>
            <a:r>
              <a:rPr lang="en-US" dirty="0" smtClean="0"/>
              <a:t>		-t</a:t>
            </a:r>
          </a:p>
          <a:p>
            <a:pPr marL="457200" indent="-457200"/>
            <a:r>
              <a:rPr lang="en-US" dirty="0" err="1" smtClean="0">
                <a:solidFill>
                  <a:srgbClr val="FF0000"/>
                </a:solidFill>
              </a:rPr>
              <a:t>sie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		-</a:t>
            </a:r>
            <a:r>
              <a:rPr lang="en-US" dirty="0" err="1" smtClean="0"/>
              <a:t>en</a:t>
            </a:r>
            <a:endParaRPr lang="en-US" dirty="0" smtClean="0"/>
          </a:p>
          <a:p>
            <a:pPr marL="457200" indent="-457200"/>
            <a:r>
              <a:rPr lang="en-US" dirty="0" err="1" smtClean="0">
                <a:solidFill>
                  <a:srgbClr val="FF0000"/>
                </a:solidFill>
              </a:rPr>
              <a:t>Sie</a:t>
            </a:r>
            <a:r>
              <a:rPr lang="en-US" dirty="0" smtClean="0"/>
              <a:t>		-</a:t>
            </a:r>
            <a:r>
              <a:rPr lang="en-US" dirty="0" err="1" smtClean="0"/>
              <a:t>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Schreibt</a:t>
            </a:r>
            <a:r>
              <a:rPr lang="en-US" dirty="0" smtClean="0"/>
              <a:t>, </a:t>
            </a:r>
            <a:r>
              <a:rPr lang="en-US" dirty="0" err="1" smtClean="0"/>
              <a:t>Bitte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Good evening, how’s it going?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name is Britta.  What’s your name?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do you come from?  I come from Tennessee.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is my friend </a:t>
            </a:r>
            <a:r>
              <a:rPr lang="en-US" dirty="0" err="1" smtClean="0"/>
              <a:t>Fritta</a:t>
            </a:r>
            <a:r>
              <a:rPr lang="en-US" dirty="0" smtClean="0"/>
              <a:t>.  She is 12 years 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your telephone number?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 you later!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14399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5400" dirty="0" err="1" smtClean="0"/>
              <a:t>Kapital</a:t>
            </a:r>
            <a:r>
              <a:rPr lang="en-US" sz="5400" dirty="0" smtClean="0"/>
              <a:t> 1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sz="3600" dirty="0" err="1" smtClean="0"/>
              <a:t>Lektion</a:t>
            </a:r>
            <a:r>
              <a:rPr lang="en-US" sz="3600" dirty="0" smtClean="0"/>
              <a:t> A 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91600" cy="5791200"/>
          </a:xfrm>
        </p:spPr>
        <p:txBody>
          <a:bodyPr numCol="2">
            <a:normAutofit fontScale="85000" lnSpcReduction="2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Greetings/Farewells-</a:t>
            </a:r>
          </a:p>
          <a:p>
            <a:pPr algn="l"/>
            <a:r>
              <a:rPr lang="en-US" dirty="0" smtClean="0"/>
              <a:t>Hallo!</a:t>
            </a:r>
          </a:p>
          <a:p>
            <a:pPr algn="l"/>
            <a:r>
              <a:rPr lang="en-US" dirty="0" smtClean="0"/>
              <a:t>Tag!</a:t>
            </a:r>
          </a:p>
          <a:p>
            <a:pPr algn="l"/>
            <a:r>
              <a:rPr lang="en-US" dirty="0" err="1" smtClean="0"/>
              <a:t>Guten</a:t>
            </a:r>
            <a:r>
              <a:rPr lang="en-US" dirty="0" smtClean="0"/>
              <a:t> Tag!</a:t>
            </a:r>
          </a:p>
          <a:p>
            <a:pPr algn="l"/>
            <a:r>
              <a:rPr lang="en-US" dirty="0" err="1" smtClean="0"/>
              <a:t>Grü</a:t>
            </a:r>
            <a:r>
              <a:rPr lang="el-GR" dirty="0" smtClean="0"/>
              <a:t>β</a:t>
            </a:r>
            <a:r>
              <a:rPr lang="en-US" dirty="0" smtClean="0"/>
              <a:t> dich!</a:t>
            </a:r>
          </a:p>
          <a:p>
            <a:pPr algn="l"/>
            <a:r>
              <a:rPr lang="en-US" dirty="0" err="1" smtClean="0"/>
              <a:t>Grü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err="1" smtClean="0"/>
              <a:t>Gott</a:t>
            </a:r>
            <a:r>
              <a:rPr lang="en-US" dirty="0" smtClean="0"/>
              <a:t>!</a:t>
            </a:r>
          </a:p>
          <a:p>
            <a:pPr algn="l"/>
            <a:r>
              <a:rPr lang="en-US" dirty="0" err="1" smtClean="0"/>
              <a:t>Guten</a:t>
            </a:r>
            <a:r>
              <a:rPr lang="en-US" dirty="0" smtClean="0"/>
              <a:t> Morgan!</a:t>
            </a:r>
          </a:p>
          <a:p>
            <a:pPr algn="l"/>
            <a:r>
              <a:rPr lang="en-US" dirty="0" err="1" smtClean="0"/>
              <a:t>Guten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!</a:t>
            </a:r>
          </a:p>
          <a:p>
            <a:pPr algn="l"/>
            <a:r>
              <a:rPr lang="en-US" dirty="0" smtClean="0"/>
              <a:t>Auf Wiedersehen!</a:t>
            </a:r>
          </a:p>
          <a:p>
            <a:pPr algn="l"/>
            <a:r>
              <a:rPr lang="en-US" dirty="0" err="1" smtClean="0"/>
              <a:t>Tschüs</a:t>
            </a:r>
            <a:r>
              <a:rPr lang="en-US" dirty="0" smtClean="0"/>
              <a:t>!</a:t>
            </a:r>
          </a:p>
          <a:p>
            <a:pPr algn="l"/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später</a:t>
            </a:r>
            <a:r>
              <a:rPr lang="en-US" dirty="0" smtClean="0"/>
              <a:t>!</a:t>
            </a:r>
            <a:endParaRPr lang="en-US" b="1" dirty="0">
              <a:solidFill>
                <a:srgbClr val="0070C0"/>
              </a:solidFill>
            </a:endParaRPr>
          </a:p>
          <a:p>
            <a:pPr algn="l"/>
            <a:r>
              <a:rPr lang="en-US" b="1" dirty="0" smtClean="0">
                <a:solidFill>
                  <a:srgbClr val="0070C0"/>
                </a:solidFill>
              </a:rPr>
              <a:t>Introductions 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</a:p>
          <a:p>
            <a:pPr algn="l"/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</a:t>
            </a:r>
            <a:r>
              <a:rPr lang="el-GR" dirty="0" smtClean="0"/>
              <a:t>β</a:t>
            </a:r>
            <a:r>
              <a:rPr lang="en-US" dirty="0" smtClean="0"/>
              <a:t>t du?</a:t>
            </a:r>
          </a:p>
          <a:p>
            <a:pPr algn="l"/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</a:t>
            </a:r>
            <a:r>
              <a:rPr lang="el-GR" dirty="0" smtClean="0"/>
              <a:t>β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Sie</a:t>
            </a:r>
            <a:r>
              <a:rPr lang="en-US" dirty="0" smtClean="0"/>
              <a:t>?</a:t>
            </a:r>
          </a:p>
          <a:p>
            <a:pPr algn="l"/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</a:t>
            </a:r>
            <a:r>
              <a:rPr lang="el-GR" dirty="0" smtClean="0"/>
              <a:t>β</a:t>
            </a:r>
            <a:r>
              <a:rPr lang="en-US" dirty="0"/>
              <a:t>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A9075C"/>
                </a:solidFill>
              </a:rPr>
              <a:t>sie</a:t>
            </a:r>
            <a:r>
              <a:rPr lang="en-US" dirty="0" smtClean="0"/>
              <a:t>?</a:t>
            </a:r>
          </a:p>
          <a:p>
            <a:pPr algn="l"/>
            <a:r>
              <a:rPr lang="en-US" dirty="0" err="1" smtClean="0"/>
              <a:t>Wie</a:t>
            </a:r>
            <a:r>
              <a:rPr lang="en-US" dirty="0"/>
              <a:t> </a:t>
            </a:r>
            <a:r>
              <a:rPr lang="en-US" dirty="0" err="1" smtClean="0"/>
              <a:t>hei</a:t>
            </a:r>
            <a:r>
              <a:rPr lang="el-GR" dirty="0" smtClean="0"/>
              <a:t>β</a:t>
            </a:r>
            <a:r>
              <a:rPr lang="en-US" dirty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pPr algn="l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</a:t>
            </a:r>
            <a:r>
              <a:rPr lang="el-GR" dirty="0" smtClean="0"/>
              <a:t>β</a:t>
            </a:r>
            <a:r>
              <a:rPr lang="en-US" dirty="0" smtClean="0"/>
              <a:t>e ………</a:t>
            </a:r>
          </a:p>
          <a:p>
            <a:pPr algn="l"/>
            <a:r>
              <a:rPr lang="en-US" dirty="0" err="1" smtClean="0"/>
              <a:t>Ich</a:t>
            </a:r>
            <a:r>
              <a:rPr lang="en-US" dirty="0" smtClean="0"/>
              <a:t> bin …….</a:t>
            </a:r>
          </a:p>
          <a:p>
            <a:pPr algn="l"/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hei</a:t>
            </a:r>
            <a:r>
              <a:rPr lang="el-GR" dirty="0" smtClean="0"/>
              <a:t>β</a:t>
            </a:r>
            <a:r>
              <a:rPr lang="en-US" dirty="0" smtClean="0"/>
              <a:t>t …….</a:t>
            </a:r>
          </a:p>
          <a:p>
            <a:pPr algn="l"/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</a:t>
            </a:r>
            <a:r>
              <a:rPr lang="el-GR" dirty="0" smtClean="0"/>
              <a:t>β</a:t>
            </a:r>
            <a:r>
              <a:rPr lang="en-US" dirty="0" smtClean="0"/>
              <a:t>t ………</a:t>
            </a:r>
          </a:p>
          <a:p>
            <a:pPr algn="l"/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/ </a:t>
            </a:r>
            <a:r>
              <a:rPr lang="en-US" dirty="0" err="1" smtClean="0"/>
              <a:t>Angenehm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Frau Bohn</a:t>
            </a:r>
          </a:p>
          <a:p>
            <a:pPr algn="l"/>
            <a:r>
              <a:rPr lang="en-US" dirty="0" smtClean="0"/>
              <a:t>Herr </a:t>
            </a:r>
            <a:r>
              <a:rPr lang="en-US" dirty="0" err="1" smtClean="0"/>
              <a:t>Aguas</a:t>
            </a:r>
            <a:endParaRPr lang="en-US" dirty="0" smtClean="0"/>
          </a:p>
          <a:p>
            <a:pPr algn="l"/>
            <a:r>
              <a:rPr lang="en-US" dirty="0" err="1" smtClean="0"/>
              <a:t>Kennst</a:t>
            </a:r>
            <a:r>
              <a:rPr lang="en-US" dirty="0" smtClean="0"/>
              <a:t> du …….?</a:t>
            </a:r>
          </a:p>
          <a:p>
            <a:pPr algn="l"/>
            <a:r>
              <a:rPr lang="en-US" dirty="0" smtClean="0"/>
              <a:t>Ja,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kenne</a:t>
            </a:r>
            <a:r>
              <a:rPr lang="en-US" dirty="0" smtClean="0"/>
              <a:t> …..</a:t>
            </a:r>
          </a:p>
        </p:txBody>
      </p:sp>
    </p:spTree>
    <p:extLst>
      <p:ext uri="{BB962C8B-B14F-4D97-AF65-F5344CB8AC3E}">
        <p14:creationId xmlns:p14="http://schemas.microsoft.com/office/powerpoint/2010/main" val="41843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Ja / Nein</a:t>
            </a:r>
          </a:p>
          <a:p>
            <a:pPr marL="0" indent="0">
              <a:buNone/>
            </a:pPr>
            <a:r>
              <a:rPr lang="en-US" dirty="0" smtClean="0"/>
              <a:t>Das </a:t>
            </a:r>
            <a:r>
              <a:rPr lang="en-US" dirty="0" err="1" smtClean="0"/>
              <a:t>ist</a:t>
            </a:r>
            <a:r>
              <a:rPr lang="en-US" dirty="0" smtClean="0"/>
              <a:t> ……</a:t>
            </a:r>
          </a:p>
          <a:p>
            <a:pPr marL="0" indent="0">
              <a:buNone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geht’s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Ganz</a:t>
            </a:r>
            <a:r>
              <a:rPr lang="en-US" dirty="0" smtClean="0"/>
              <a:t> gut</a:t>
            </a:r>
          </a:p>
          <a:p>
            <a:pPr marL="0" indent="0">
              <a:buNone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schlecht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gut.</a:t>
            </a:r>
          </a:p>
          <a:p>
            <a:pPr marL="0" indent="0">
              <a:buNone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schlecht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/>
              <a:t>J</a:t>
            </a:r>
            <a:r>
              <a:rPr lang="en-US" dirty="0" err="1" smtClean="0"/>
              <a:t>unge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Wirklich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nett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kommst</a:t>
            </a:r>
            <a:r>
              <a:rPr lang="en-US" dirty="0" smtClean="0"/>
              <a:t> du?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komme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….</a:t>
            </a:r>
          </a:p>
          <a:p>
            <a:pPr marL="0" indent="0">
              <a:buNone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err="1" smtClean="0"/>
              <a:t>Wie</a:t>
            </a:r>
            <a:r>
              <a:rPr lang="en-US" dirty="0" smtClean="0"/>
              <a:t> alt </a:t>
            </a:r>
            <a:r>
              <a:rPr lang="en-US" dirty="0" err="1" smtClean="0"/>
              <a:t>bist</a:t>
            </a:r>
            <a:r>
              <a:rPr lang="en-US" dirty="0" smtClean="0"/>
              <a:t> du?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bin …….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pPr marL="0" indent="0">
              <a:buNone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…..?</a:t>
            </a:r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FF0000"/>
                </a:solidFill>
              </a:rPr>
              <a:t>Höflichkeit</a:t>
            </a:r>
            <a:r>
              <a:rPr lang="en-US" b="1" u="sng" dirty="0" smtClean="0">
                <a:solidFill>
                  <a:srgbClr val="FF0000"/>
                </a:solidFill>
              </a:rPr>
              <a:t> – Manners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Bitte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Danke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Bitte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schön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Entschuldigung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tut </a:t>
            </a:r>
            <a:r>
              <a:rPr lang="en-US" dirty="0" err="1" smtClean="0">
                <a:solidFill>
                  <a:schemeClr val="tx1"/>
                </a:solidFill>
              </a:rPr>
              <a:t>mir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leid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50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TPR – </a:t>
            </a:r>
            <a:r>
              <a:rPr lang="en-US" dirty="0" err="1" smtClean="0"/>
              <a:t>Kapital</a:t>
            </a:r>
            <a:r>
              <a:rPr lang="en-US" dirty="0" smtClean="0"/>
              <a:t> 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15000"/>
          </a:xfrm>
        </p:spPr>
        <p:txBody>
          <a:bodyPr numCol="2">
            <a:normAutofit lnSpcReduction="1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Junge</a:t>
            </a:r>
            <a:r>
              <a:rPr lang="en-US" dirty="0" smtClean="0"/>
              <a:t> (boy)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Mädchen</a:t>
            </a:r>
            <a:r>
              <a:rPr lang="en-US" dirty="0" smtClean="0"/>
              <a:t> (girl)</a:t>
            </a:r>
          </a:p>
          <a:p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(new here)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Wer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 (who)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.  (He is new here)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Wie</a:t>
            </a:r>
            <a:r>
              <a:rPr lang="en-US" dirty="0" smtClean="0"/>
              <a:t> </a:t>
            </a:r>
            <a:r>
              <a:rPr lang="en-US" dirty="0" err="1" smtClean="0"/>
              <a:t>geht’s</a:t>
            </a:r>
            <a:r>
              <a:rPr lang="en-US" dirty="0" smtClean="0"/>
              <a:t>? (How’s it going?)</a:t>
            </a:r>
          </a:p>
          <a:p>
            <a:r>
              <a:rPr lang="en-US" dirty="0" err="1" smtClean="0"/>
              <a:t>Ganz</a:t>
            </a:r>
            <a:r>
              <a:rPr lang="en-US" dirty="0" smtClean="0"/>
              <a:t> gut (Very good)</a:t>
            </a:r>
          </a:p>
          <a:p>
            <a:r>
              <a:rPr lang="en-US" dirty="0" err="1" smtClean="0"/>
              <a:t>Schlecht</a:t>
            </a:r>
            <a:r>
              <a:rPr lang="en-US" dirty="0" smtClean="0"/>
              <a:t>! (bad)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kommst</a:t>
            </a:r>
            <a:r>
              <a:rPr lang="en-US" dirty="0" smtClean="0"/>
              <a:t> du?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Telefonnummer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</a:t>
            </a:r>
            <a:r>
              <a:rPr lang="en-US" dirty="0" err="1" smtClean="0"/>
              <a:t>eine</a:t>
            </a:r>
            <a:r>
              <a:rPr lang="en-US" dirty="0"/>
              <a:t> </a:t>
            </a:r>
            <a:r>
              <a:rPr lang="en-US" dirty="0" err="1" smtClean="0"/>
              <a:t>Telefonnummer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…………</a:t>
            </a:r>
            <a:endParaRPr lang="en-US" dirty="0" smtClean="0"/>
          </a:p>
          <a:p>
            <a:r>
              <a:rPr lang="en-US" dirty="0" smtClean="0"/>
              <a:t>der Freund </a:t>
            </a:r>
            <a:r>
              <a:rPr lang="en-US" dirty="0" smtClean="0"/>
              <a:t>/ </a:t>
            </a:r>
            <a:r>
              <a:rPr lang="en-US" dirty="0" smtClean="0"/>
              <a:t>                die </a:t>
            </a:r>
            <a:r>
              <a:rPr lang="en-US" dirty="0" err="1" smtClean="0"/>
              <a:t>Freundin</a:t>
            </a:r>
            <a:r>
              <a:rPr lang="en-US" dirty="0" smtClean="0"/>
              <a:t> </a:t>
            </a:r>
            <a:r>
              <a:rPr lang="en-US" dirty="0" smtClean="0"/>
              <a:t>(friend)</a:t>
            </a:r>
          </a:p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 (goes)</a:t>
            </a:r>
          </a:p>
          <a:p>
            <a:r>
              <a:rPr lang="en-US" dirty="0" smtClean="0"/>
              <a:t> die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smtClean="0"/>
              <a:t>(school)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4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523999"/>
          </a:xfrm>
        </p:spPr>
        <p:txBody>
          <a:bodyPr/>
          <a:lstStyle/>
          <a:p>
            <a:r>
              <a:rPr lang="en-US" dirty="0" smtClean="0"/>
              <a:t>Deutsch Grammar</a:t>
            </a:r>
            <a:br>
              <a:rPr lang="en-US" dirty="0" smtClean="0"/>
            </a:br>
            <a:r>
              <a:rPr lang="en-US" dirty="0" smtClean="0"/>
              <a:t>Personal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4419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/>
              <a:t>i</a:t>
            </a:r>
            <a:r>
              <a:rPr lang="en-US" dirty="0" err="1" smtClean="0"/>
              <a:t>ch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du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 smtClean="0"/>
              <a:t>er</a:t>
            </a:r>
            <a:r>
              <a:rPr lang="en-US" dirty="0" smtClean="0"/>
              <a:t>, </a:t>
            </a:r>
            <a:r>
              <a:rPr lang="en-US" dirty="0" err="1" smtClean="0"/>
              <a:t>sie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 smtClean="0"/>
              <a:t>wir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 smtClean="0"/>
              <a:t>Ihr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 smtClean="0"/>
              <a:t>sie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 smtClean="0"/>
              <a:t>Sie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6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59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Nummern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434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3">
            <a:normAutofit/>
          </a:bodyPr>
          <a:lstStyle/>
          <a:p>
            <a:pPr algn="l"/>
            <a:r>
              <a:rPr lang="en-US" dirty="0" smtClean="0"/>
              <a:t>null</a:t>
            </a:r>
          </a:p>
          <a:p>
            <a:pPr algn="l"/>
            <a:r>
              <a:rPr lang="en-US" dirty="0" err="1" smtClean="0"/>
              <a:t>eins</a:t>
            </a:r>
            <a:endParaRPr lang="en-US" dirty="0"/>
          </a:p>
          <a:p>
            <a:pPr algn="l"/>
            <a:r>
              <a:rPr lang="en-US" dirty="0" err="1" smtClean="0"/>
              <a:t>zwei</a:t>
            </a:r>
            <a:endParaRPr lang="en-US" dirty="0" smtClean="0"/>
          </a:p>
          <a:p>
            <a:pPr algn="l"/>
            <a:r>
              <a:rPr lang="en-US" dirty="0" err="1" smtClean="0"/>
              <a:t>drei</a:t>
            </a:r>
            <a:endParaRPr lang="en-US" dirty="0" smtClean="0"/>
          </a:p>
          <a:p>
            <a:pPr algn="l"/>
            <a:r>
              <a:rPr lang="en-US" dirty="0" err="1" smtClean="0"/>
              <a:t>vier</a:t>
            </a:r>
            <a:endParaRPr lang="en-US" dirty="0" smtClean="0"/>
          </a:p>
          <a:p>
            <a:pPr algn="l"/>
            <a:r>
              <a:rPr lang="en-US" dirty="0" err="1" smtClean="0"/>
              <a:t>fünf</a:t>
            </a:r>
            <a:endParaRPr lang="en-US" dirty="0"/>
          </a:p>
          <a:p>
            <a:pPr algn="l"/>
            <a:r>
              <a:rPr lang="en-US" dirty="0" err="1" smtClean="0"/>
              <a:t>sechs</a:t>
            </a:r>
            <a:endParaRPr lang="en-US" dirty="0" smtClean="0"/>
          </a:p>
          <a:p>
            <a:pPr algn="l"/>
            <a:r>
              <a:rPr lang="en-US" dirty="0" err="1" smtClean="0"/>
              <a:t>sieben</a:t>
            </a:r>
            <a:endParaRPr lang="en-US" dirty="0" smtClean="0"/>
          </a:p>
          <a:p>
            <a:pPr algn="l"/>
            <a:r>
              <a:rPr lang="en-US" dirty="0" err="1" smtClean="0"/>
              <a:t>acht</a:t>
            </a:r>
            <a:endParaRPr lang="en-US" dirty="0"/>
          </a:p>
          <a:p>
            <a:pPr algn="l"/>
            <a:r>
              <a:rPr lang="en-US" dirty="0" err="1" smtClean="0"/>
              <a:t>neun</a:t>
            </a:r>
            <a:endParaRPr lang="en-US" dirty="0" smtClean="0"/>
          </a:p>
          <a:p>
            <a:pPr algn="l"/>
            <a:r>
              <a:rPr lang="en-US" dirty="0" err="1" smtClean="0"/>
              <a:t>zehn</a:t>
            </a:r>
            <a:endParaRPr lang="en-US" dirty="0" smtClean="0"/>
          </a:p>
          <a:p>
            <a:pPr algn="l"/>
            <a:r>
              <a:rPr lang="en-US" dirty="0" smtClean="0"/>
              <a:t>elf</a:t>
            </a:r>
          </a:p>
          <a:p>
            <a:pPr algn="l"/>
            <a:r>
              <a:rPr lang="en-US" dirty="0" err="1" smtClean="0"/>
              <a:t>zwölf</a:t>
            </a:r>
            <a:endParaRPr lang="en-US" dirty="0" smtClean="0"/>
          </a:p>
          <a:p>
            <a:pPr algn="l"/>
            <a:r>
              <a:rPr lang="en-US" dirty="0" err="1" smtClean="0"/>
              <a:t>dreizehn</a:t>
            </a:r>
            <a:endParaRPr lang="en-US" dirty="0" smtClean="0"/>
          </a:p>
          <a:p>
            <a:pPr algn="l"/>
            <a:r>
              <a:rPr lang="en-US" dirty="0" err="1" smtClean="0"/>
              <a:t>vierzehn</a:t>
            </a:r>
            <a:endParaRPr lang="en-US" dirty="0" smtClean="0"/>
          </a:p>
          <a:p>
            <a:pPr algn="l"/>
            <a:r>
              <a:rPr lang="en-US" dirty="0" err="1" smtClean="0"/>
              <a:t>fünfzehn</a:t>
            </a:r>
            <a:endParaRPr lang="en-US" dirty="0" smtClean="0"/>
          </a:p>
          <a:p>
            <a:pPr algn="l"/>
            <a:r>
              <a:rPr lang="en-US" dirty="0" err="1" smtClean="0"/>
              <a:t>sechzehn</a:t>
            </a:r>
            <a:endParaRPr lang="en-US" dirty="0" smtClean="0"/>
          </a:p>
          <a:p>
            <a:pPr algn="l"/>
            <a:r>
              <a:rPr lang="en-US" dirty="0" err="1" smtClean="0"/>
              <a:t>siebzehn</a:t>
            </a:r>
            <a:endParaRPr lang="en-US" dirty="0" smtClean="0"/>
          </a:p>
          <a:p>
            <a:pPr algn="l"/>
            <a:r>
              <a:rPr lang="en-US" dirty="0" err="1" smtClean="0"/>
              <a:t>achtzehn</a:t>
            </a:r>
            <a:endParaRPr lang="en-US" dirty="0" smtClean="0"/>
          </a:p>
          <a:p>
            <a:pPr algn="l"/>
            <a:r>
              <a:rPr lang="en-US" dirty="0" err="1" smtClean="0"/>
              <a:t>neunzehn</a:t>
            </a:r>
            <a:endParaRPr lang="en-US" dirty="0" smtClean="0"/>
          </a:p>
          <a:p>
            <a:pPr algn="l"/>
            <a:r>
              <a:rPr lang="en-US" dirty="0" err="1" smtClean="0"/>
              <a:t>zwanzig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899666"/>
            <a:ext cx="79248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neun</a:t>
            </a:r>
            <a:r>
              <a:rPr lang="en-US" dirty="0" smtClean="0"/>
              <a:t> plus </a:t>
            </a:r>
            <a:r>
              <a:rPr lang="en-US" dirty="0" err="1" smtClean="0"/>
              <a:t>acht</a:t>
            </a:r>
            <a:r>
              <a:rPr lang="en-US" dirty="0" smtClean="0"/>
              <a:t>?		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zwölf</a:t>
            </a:r>
            <a:r>
              <a:rPr lang="en-US" dirty="0" smtClean="0"/>
              <a:t> minus </a:t>
            </a:r>
            <a:r>
              <a:rPr lang="en-US" dirty="0" err="1" smtClean="0"/>
              <a:t>sieben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FragenWorten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Write a question using each question word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rmAutofit lnSpcReduction="1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Woher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Welcher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n-US" dirty="0" err="1" smtClean="0"/>
              <a:t>Sein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err="1" smtClean="0"/>
              <a:t>ich</a:t>
            </a:r>
            <a:r>
              <a:rPr lang="en-US" dirty="0" smtClean="0"/>
              <a:t> bin</a:t>
            </a:r>
          </a:p>
          <a:p>
            <a:pPr marL="457200" indent="-457200"/>
            <a:r>
              <a:rPr lang="en-US" dirty="0" smtClean="0"/>
              <a:t>du </a:t>
            </a:r>
            <a:r>
              <a:rPr lang="en-US" dirty="0" err="1" smtClean="0"/>
              <a:t>bist</a:t>
            </a:r>
            <a:endParaRPr lang="en-US" dirty="0" smtClean="0"/>
          </a:p>
          <a:p>
            <a:pPr marL="457200" indent="-457200"/>
            <a:r>
              <a:rPr lang="en-US" dirty="0" err="1" smtClean="0"/>
              <a:t>er</a:t>
            </a:r>
            <a:r>
              <a:rPr lang="en-US" dirty="0" smtClean="0"/>
              <a:t>, </a:t>
            </a:r>
            <a:r>
              <a:rPr lang="en-US" dirty="0" err="1" smtClean="0"/>
              <a:t>sie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endParaRPr lang="en-US" dirty="0" smtClean="0"/>
          </a:p>
          <a:p>
            <a:pPr marL="457200" indent="-457200"/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 smtClean="0"/>
          </a:p>
          <a:p>
            <a:pPr marL="457200" indent="-457200"/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seid</a:t>
            </a:r>
            <a:endParaRPr lang="en-US" dirty="0" smtClean="0"/>
          </a:p>
          <a:p>
            <a:pPr marL="457200" indent="-457200"/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 smtClean="0"/>
          </a:p>
          <a:p>
            <a:pPr marL="457200" indent="-457200"/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2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11678</TotalTime>
  <Words>508</Words>
  <Application>Microsoft Office PowerPoint</Application>
  <PresentationFormat>On-screen Show (4:3)</PresentationFormat>
  <Paragraphs>169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1_Office Theme</vt:lpstr>
      <vt:lpstr>2_Office Theme</vt:lpstr>
      <vt:lpstr>3_Office Theme</vt:lpstr>
      <vt:lpstr>PowerPoint Presentation</vt:lpstr>
      <vt:lpstr>Schreibt, Bitte!</vt:lpstr>
      <vt:lpstr>Kapital 1 - Lektion A  </vt:lpstr>
      <vt:lpstr>Vokabeln #2</vt:lpstr>
      <vt:lpstr>TPR – Kapital 1A</vt:lpstr>
      <vt:lpstr>Deutsch Grammar Personal Pronouns</vt:lpstr>
      <vt:lpstr>Die Nummern</vt:lpstr>
      <vt:lpstr>FragenWorten Write a question using each question word </vt:lpstr>
      <vt:lpstr>The Verb Sein</vt:lpstr>
      <vt:lpstr>Vokabeln – Lektion B</vt:lpstr>
      <vt:lpstr>Deutsch Regular Verb Endings</vt:lpstr>
      <vt:lpstr>PowerPoint Presentation</vt:lpstr>
    </vt:vector>
  </TitlesOfParts>
  <Company>HCDE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Kapital 1 Lektion A</dc:title>
  <dc:creator>BOHN REBECCA</dc:creator>
  <cp:lastModifiedBy>BOHN REBECCA</cp:lastModifiedBy>
  <cp:revision>22</cp:revision>
  <dcterms:created xsi:type="dcterms:W3CDTF">2015-08-07T15:38:16Z</dcterms:created>
  <dcterms:modified xsi:type="dcterms:W3CDTF">2015-09-01T22:49:00Z</dcterms:modified>
</cp:coreProperties>
</file>