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70" r:id="rId3"/>
    <p:sldId id="256" r:id="rId4"/>
    <p:sldId id="257" r:id="rId5"/>
    <p:sldId id="260" r:id="rId6"/>
    <p:sldId id="263" r:id="rId7"/>
    <p:sldId id="264" r:id="rId8"/>
    <p:sldId id="262" r:id="rId9"/>
    <p:sldId id="261" r:id="rId10"/>
    <p:sldId id="259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AA0A7-D2F8-485A-9F8F-FE8B5ACDD46A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A8E45-D264-48E2-A0F7-AB6D6EDFD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0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A8E45-D264-48E2-A0F7-AB6D6EDFDF5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A8E45-D264-48E2-A0F7-AB6D6EDFDF5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81ED-3BCA-421C-87BC-5AA8944FC66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8AA8-F966-4B7C-A290-B8767EDC5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81ED-3BCA-421C-87BC-5AA8944FC66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8AA8-F966-4B7C-A290-B8767EDC5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81ED-3BCA-421C-87BC-5AA8944FC66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8AA8-F966-4B7C-A290-B8767EDC5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81ED-3BCA-421C-87BC-5AA8944FC66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8AA8-F966-4B7C-A290-B8767EDC5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81ED-3BCA-421C-87BC-5AA8944FC66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8AA8-F966-4B7C-A290-B8767EDC5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81ED-3BCA-421C-87BC-5AA8944FC66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8AA8-F966-4B7C-A290-B8767EDC5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81ED-3BCA-421C-87BC-5AA8944FC66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8AA8-F966-4B7C-A290-B8767EDC5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81ED-3BCA-421C-87BC-5AA8944FC66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8AA8-F966-4B7C-A290-B8767EDC5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81ED-3BCA-421C-87BC-5AA8944FC66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8AA8-F966-4B7C-A290-B8767EDC5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81ED-3BCA-421C-87BC-5AA8944FC66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8AA8-F966-4B7C-A290-B8767EDC5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81ED-3BCA-421C-87BC-5AA8944FC66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8AA8-F966-4B7C-A290-B8767EDC5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081ED-3BCA-421C-87BC-5AA8944FC66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18AA8-F966-4B7C-A290-B8767EDC5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Bienvenidos</a:t>
            </a:r>
            <a:r>
              <a:rPr lang="en-US" dirty="0" smtClean="0"/>
              <a:t> a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Me </a:t>
            </a:r>
            <a:r>
              <a:rPr lang="en-US" sz="4800" dirty="0" err="1" smtClean="0"/>
              <a:t>llamo</a:t>
            </a:r>
            <a:r>
              <a:rPr lang="en-US" sz="4800" dirty="0" smtClean="0"/>
              <a:t> </a:t>
            </a:r>
            <a:r>
              <a:rPr lang="en-US" sz="4800" dirty="0" err="1" smtClean="0"/>
              <a:t>Señora</a:t>
            </a:r>
            <a:r>
              <a:rPr lang="en-US" sz="4800" dirty="0" smtClean="0"/>
              <a:t> Bohn</a:t>
            </a:r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¿</a:t>
            </a:r>
            <a:r>
              <a:rPr lang="en-US" sz="4800" dirty="0" err="1" smtClean="0"/>
              <a:t>Cómo</a:t>
            </a:r>
            <a:r>
              <a:rPr lang="en-US" sz="4800" dirty="0" smtClean="0"/>
              <a:t> </a:t>
            </a:r>
            <a:r>
              <a:rPr lang="en-US" sz="4800" dirty="0" err="1" smtClean="0"/>
              <a:t>te</a:t>
            </a:r>
            <a:r>
              <a:rPr lang="en-US" sz="4800" dirty="0" smtClean="0"/>
              <a:t> llamas?</a:t>
            </a:r>
          </a:p>
          <a:p>
            <a:pPr algn="ctr">
              <a:buNone/>
            </a:pPr>
            <a:r>
              <a:rPr lang="en-US" sz="4800" dirty="0" smtClean="0"/>
              <a:t>¿</a:t>
            </a:r>
            <a:r>
              <a:rPr lang="en-US" sz="4800" dirty="0" err="1"/>
              <a:t>Cómo</a:t>
            </a:r>
            <a:r>
              <a:rPr lang="en-US" sz="4800" dirty="0"/>
              <a:t> </a:t>
            </a:r>
            <a:r>
              <a:rPr lang="en-US" sz="4800" dirty="0" smtClean="0"/>
              <a:t>se llama (</a:t>
            </a:r>
            <a:r>
              <a:rPr lang="en-US" sz="4800" dirty="0" err="1" smtClean="0"/>
              <a:t>él</a:t>
            </a:r>
            <a:r>
              <a:rPr lang="en-US" sz="4800" dirty="0" smtClean="0"/>
              <a:t>/</a:t>
            </a:r>
            <a:r>
              <a:rPr lang="en-US" sz="4800" dirty="0" err="1" smtClean="0"/>
              <a:t>ella</a:t>
            </a:r>
            <a:r>
              <a:rPr lang="en-US" sz="4800" dirty="0" smtClean="0"/>
              <a:t>)?</a:t>
            </a:r>
            <a:endParaRPr lang="en-US" sz="4800" dirty="0"/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2831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 err="1" smtClean="0"/>
              <a:t>ar</a:t>
            </a:r>
            <a:r>
              <a:rPr lang="en-US" dirty="0" smtClean="0"/>
              <a:t>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US" dirty="0" err="1" smtClean="0"/>
              <a:t>hablar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tocar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escuchar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bailar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nadar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tomar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practicar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</a:t>
            </a:r>
            <a:r>
              <a:rPr lang="en-US" smtClean="0"/>
              <a:t>rabajar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preguntar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Endings</a:t>
            </a:r>
          </a:p>
          <a:p>
            <a:pPr>
              <a:buNone/>
            </a:pPr>
            <a:r>
              <a:rPr lang="en-US" dirty="0" smtClean="0"/>
              <a:t>-o			-</a:t>
            </a:r>
            <a:r>
              <a:rPr lang="en-US" dirty="0" err="1" smtClean="0"/>
              <a:t>amos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-as		-</a:t>
            </a:r>
            <a:r>
              <a:rPr lang="en-US" dirty="0" err="1" smtClean="0"/>
              <a:t>áis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-a			-an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1219200"/>
          </a:xfrm>
        </p:spPr>
        <p:txBody>
          <a:bodyPr/>
          <a:lstStyle/>
          <a:p>
            <a:r>
              <a:rPr lang="en-US" dirty="0" err="1" smtClean="0"/>
              <a:t>İEscriban</a:t>
            </a:r>
            <a:r>
              <a:rPr lang="en-US" dirty="0" smtClean="0"/>
              <a:t> </a:t>
            </a:r>
            <a:r>
              <a:rPr lang="en-US" dirty="0" err="1" smtClean="0"/>
              <a:t>Uds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dirty="0" smtClean="0">
                <a:solidFill>
                  <a:srgbClr val="FF0000"/>
                </a:solidFill>
              </a:rPr>
              <a:t>Choose 6 of the verbs listed below and create a sentence using a different personal pronoun for each verb:</a:t>
            </a:r>
          </a:p>
          <a:p>
            <a:pPr marL="514350" indent="-514350" algn="l"/>
            <a:r>
              <a:rPr lang="en-US" dirty="0" err="1" smtClean="0"/>
              <a:t>hablar</a:t>
            </a:r>
            <a:r>
              <a:rPr lang="en-US" dirty="0" smtClean="0"/>
              <a:t>,  </a:t>
            </a:r>
            <a:r>
              <a:rPr lang="en-US" dirty="0" err="1" smtClean="0"/>
              <a:t>tocar</a:t>
            </a:r>
            <a:r>
              <a:rPr lang="en-US" dirty="0" smtClean="0"/>
              <a:t>, </a:t>
            </a:r>
            <a:r>
              <a:rPr lang="en-US" dirty="0" err="1" smtClean="0"/>
              <a:t>vivir</a:t>
            </a:r>
            <a:r>
              <a:rPr lang="en-US" dirty="0" smtClean="0"/>
              <a:t>, comer, </a:t>
            </a:r>
            <a:r>
              <a:rPr lang="en-US" dirty="0" err="1" smtClean="0"/>
              <a:t>trabajar</a:t>
            </a:r>
            <a:r>
              <a:rPr lang="en-US" dirty="0" smtClean="0"/>
              <a:t>. </a:t>
            </a:r>
            <a:r>
              <a:rPr lang="en-US" dirty="0" err="1" smtClean="0"/>
              <a:t>escuchar</a:t>
            </a:r>
            <a:r>
              <a:rPr lang="en-US" dirty="0" smtClean="0"/>
              <a:t>, </a:t>
            </a:r>
            <a:r>
              <a:rPr lang="en-US" dirty="0" err="1" smtClean="0"/>
              <a:t>ser</a:t>
            </a:r>
            <a:r>
              <a:rPr lang="en-US" dirty="0" smtClean="0"/>
              <a:t>, </a:t>
            </a:r>
            <a:r>
              <a:rPr lang="en-US" dirty="0" err="1" smtClean="0"/>
              <a:t>escribir</a:t>
            </a:r>
            <a:r>
              <a:rPr lang="en-US" dirty="0" smtClean="0"/>
              <a:t>, </a:t>
            </a:r>
            <a:r>
              <a:rPr lang="en-US" dirty="0" err="1" smtClean="0"/>
              <a:t>vomitar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14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Vocabulario</a:t>
            </a:r>
            <a:r>
              <a:rPr lang="en-US" dirty="0" smtClean="0"/>
              <a:t> – Para </a:t>
            </a:r>
            <a:r>
              <a:rPr lang="en-US" dirty="0" err="1" smtClean="0"/>
              <a:t>Empezar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229600" cy="5410200"/>
          </a:xfrm>
        </p:spPr>
        <p:txBody>
          <a:bodyPr numCol="2">
            <a:normAutofit fontScale="47500" lnSpcReduction="20000"/>
          </a:bodyPr>
          <a:lstStyle/>
          <a:p>
            <a:pPr algn="l"/>
            <a:r>
              <a:rPr lang="en-US" sz="4400" b="1" u="sng" dirty="0" smtClean="0"/>
              <a:t>Greetings</a:t>
            </a:r>
          </a:p>
          <a:p>
            <a:pPr algn="l"/>
            <a:r>
              <a:rPr lang="en-US" sz="5100" dirty="0" smtClean="0"/>
              <a:t>Buenos </a:t>
            </a:r>
            <a:r>
              <a:rPr lang="en-US" sz="5100" dirty="0" err="1" smtClean="0"/>
              <a:t>días</a:t>
            </a:r>
            <a:r>
              <a:rPr lang="en-US" sz="5100" dirty="0" smtClean="0"/>
              <a:t>.</a:t>
            </a:r>
          </a:p>
          <a:p>
            <a:pPr algn="l"/>
            <a:r>
              <a:rPr lang="en-US" sz="5100" dirty="0" err="1" smtClean="0"/>
              <a:t>Buenas</a:t>
            </a:r>
            <a:r>
              <a:rPr lang="en-US" sz="5100" dirty="0" smtClean="0"/>
              <a:t> </a:t>
            </a:r>
            <a:r>
              <a:rPr lang="en-US" sz="5100" dirty="0" err="1" smtClean="0"/>
              <a:t>noches</a:t>
            </a:r>
            <a:r>
              <a:rPr lang="en-US" sz="5100" dirty="0" smtClean="0"/>
              <a:t>.</a:t>
            </a:r>
          </a:p>
          <a:p>
            <a:pPr algn="l"/>
            <a:r>
              <a:rPr lang="en-US" sz="5100" dirty="0" err="1" smtClean="0"/>
              <a:t>Buenas</a:t>
            </a:r>
            <a:r>
              <a:rPr lang="en-US" sz="5100" dirty="0" smtClean="0"/>
              <a:t> </a:t>
            </a:r>
            <a:r>
              <a:rPr lang="en-US" sz="5100" dirty="0" err="1" smtClean="0"/>
              <a:t>tardes</a:t>
            </a:r>
            <a:r>
              <a:rPr lang="en-US" sz="5100" dirty="0" smtClean="0"/>
              <a:t>.</a:t>
            </a:r>
          </a:p>
          <a:p>
            <a:pPr algn="l"/>
            <a:r>
              <a:rPr lang="en-US" sz="5100" dirty="0" err="1" smtClean="0"/>
              <a:t>İHola</a:t>
            </a:r>
            <a:r>
              <a:rPr lang="en-US" sz="5100" dirty="0" smtClean="0"/>
              <a:t>!</a:t>
            </a:r>
          </a:p>
          <a:p>
            <a:pPr algn="l"/>
            <a:r>
              <a:rPr lang="en-US" sz="5100" dirty="0" smtClean="0"/>
              <a:t>¿</a:t>
            </a:r>
            <a:r>
              <a:rPr lang="en-US" sz="5100" dirty="0" err="1" smtClean="0"/>
              <a:t>Cómo</a:t>
            </a:r>
            <a:r>
              <a:rPr lang="en-US" sz="5100" dirty="0" smtClean="0"/>
              <a:t> </a:t>
            </a:r>
            <a:r>
              <a:rPr lang="en-US" sz="5100" dirty="0" err="1" smtClean="0"/>
              <a:t>te</a:t>
            </a:r>
            <a:r>
              <a:rPr lang="en-US" sz="5100" dirty="0" smtClean="0"/>
              <a:t> llamas?</a:t>
            </a:r>
          </a:p>
          <a:p>
            <a:pPr algn="l"/>
            <a:r>
              <a:rPr lang="en-US" sz="5100" dirty="0" smtClean="0"/>
              <a:t>Me </a:t>
            </a:r>
            <a:r>
              <a:rPr lang="en-US" sz="5100" dirty="0" err="1" smtClean="0"/>
              <a:t>llamo</a:t>
            </a:r>
            <a:r>
              <a:rPr lang="en-US" sz="5100" dirty="0" smtClean="0"/>
              <a:t> …</a:t>
            </a:r>
          </a:p>
          <a:p>
            <a:pPr algn="l"/>
            <a:r>
              <a:rPr lang="en-US" sz="5100" dirty="0" err="1" smtClean="0"/>
              <a:t>Encantado</a:t>
            </a:r>
            <a:r>
              <a:rPr lang="en-US" sz="5100" dirty="0" smtClean="0"/>
              <a:t>, -a</a:t>
            </a:r>
          </a:p>
          <a:p>
            <a:pPr algn="l"/>
            <a:r>
              <a:rPr lang="en-US" sz="5100" dirty="0" err="1" smtClean="0"/>
              <a:t>Igualmente</a:t>
            </a:r>
            <a:r>
              <a:rPr lang="en-US" sz="5100" dirty="0" smtClean="0"/>
              <a:t>.</a:t>
            </a:r>
          </a:p>
          <a:p>
            <a:pPr algn="l"/>
            <a:r>
              <a:rPr lang="en-US" sz="5100" dirty="0" smtClean="0"/>
              <a:t>Mucho gusto.</a:t>
            </a:r>
          </a:p>
          <a:p>
            <a:pPr algn="l"/>
            <a:r>
              <a:rPr lang="en-US" sz="5100" dirty="0" err="1" smtClean="0"/>
              <a:t>Señor</a:t>
            </a:r>
            <a:r>
              <a:rPr lang="en-US" sz="5100" dirty="0" smtClean="0"/>
              <a:t>, Sr.</a:t>
            </a:r>
          </a:p>
          <a:p>
            <a:pPr algn="l"/>
            <a:r>
              <a:rPr lang="en-US" sz="5100" dirty="0" err="1" smtClean="0"/>
              <a:t>Señora</a:t>
            </a:r>
            <a:r>
              <a:rPr lang="en-US" sz="5100" dirty="0" smtClean="0"/>
              <a:t>, Sra.</a:t>
            </a:r>
          </a:p>
          <a:p>
            <a:pPr algn="l"/>
            <a:r>
              <a:rPr lang="en-US" sz="5100" dirty="0" err="1" smtClean="0"/>
              <a:t>Señorita</a:t>
            </a:r>
            <a:r>
              <a:rPr lang="en-US" sz="5100" dirty="0" smtClean="0"/>
              <a:t>, Srta.</a:t>
            </a:r>
          </a:p>
          <a:p>
            <a:pPr algn="l"/>
            <a:r>
              <a:rPr lang="en-US" sz="5100" dirty="0" smtClean="0"/>
              <a:t>¿</a:t>
            </a:r>
            <a:r>
              <a:rPr lang="en-US" sz="5100" dirty="0" err="1" smtClean="0"/>
              <a:t>Cómo</a:t>
            </a:r>
            <a:r>
              <a:rPr lang="en-US" sz="5100" dirty="0" smtClean="0"/>
              <a:t> </a:t>
            </a:r>
            <a:r>
              <a:rPr lang="en-US" sz="5100" dirty="0" err="1" smtClean="0"/>
              <a:t>está</a:t>
            </a:r>
            <a:r>
              <a:rPr lang="en-US" sz="5100" dirty="0" smtClean="0"/>
              <a:t> </a:t>
            </a:r>
            <a:r>
              <a:rPr lang="en-US" sz="5100" dirty="0" err="1" smtClean="0"/>
              <a:t>Usted</a:t>
            </a:r>
            <a:r>
              <a:rPr lang="en-US" sz="5100" dirty="0" smtClean="0"/>
              <a:t>?</a:t>
            </a:r>
          </a:p>
          <a:p>
            <a:pPr algn="l"/>
            <a:r>
              <a:rPr lang="en-US" sz="5100" dirty="0" smtClean="0"/>
              <a:t>¿ </a:t>
            </a:r>
            <a:r>
              <a:rPr lang="en-US" sz="5100" dirty="0" err="1" smtClean="0"/>
              <a:t>Cómo</a:t>
            </a:r>
            <a:r>
              <a:rPr lang="en-US" sz="5100" dirty="0" smtClean="0"/>
              <a:t> </a:t>
            </a:r>
            <a:r>
              <a:rPr lang="en-US" sz="5100" dirty="0" err="1" smtClean="0"/>
              <a:t>estás</a:t>
            </a:r>
            <a:r>
              <a:rPr lang="en-US" sz="5100" dirty="0" smtClean="0"/>
              <a:t> </a:t>
            </a:r>
            <a:r>
              <a:rPr lang="en-US" sz="5100" dirty="0" err="1" smtClean="0"/>
              <a:t>tú</a:t>
            </a:r>
            <a:r>
              <a:rPr lang="en-US" sz="5100" dirty="0" smtClean="0"/>
              <a:t>?</a:t>
            </a:r>
          </a:p>
          <a:p>
            <a:pPr algn="l"/>
            <a:r>
              <a:rPr lang="en-US" sz="5100" dirty="0" smtClean="0"/>
              <a:t>¿</a:t>
            </a:r>
            <a:r>
              <a:rPr lang="en-US" sz="5100" dirty="0" err="1" smtClean="0"/>
              <a:t>Qué</a:t>
            </a:r>
            <a:r>
              <a:rPr lang="en-US" sz="5100" dirty="0" smtClean="0"/>
              <a:t> </a:t>
            </a:r>
            <a:r>
              <a:rPr lang="en-US" sz="5100" dirty="0" err="1" smtClean="0"/>
              <a:t>pasa</a:t>
            </a:r>
            <a:r>
              <a:rPr lang="en-US" sz="5100" dirty="0" smtClean="0"/>
              <a:t>?</a:t>
            </a:r>
          </a:p>
          <a:p>
            <a:pPr algn="l"/>
            <a:r>
              <a:rPr lang="en-US" sz="5100" dirty="0" smtClean="0"/>
              <a:t>¿</a:t>
            </a:r>
            <a:r>
              <a:rPr lang="en-US" sz="5100" dirty="0" err="1" smtClean="0"/>
              <a:t>Qué</a:t>
            </a:r>
            <a:r>
              <a:rPr lang="en-US" sz="5100" dirty="0" smtClean="0"/>
              <a:t> </a:t>
            </a:r>
            <a:r>
              <a:rPr lang="en-US" sz="5100" dirty="0" err="1" smtClean="0"/>
              <a:t>tal</a:t>
            </a:r>
            <a:r>
              <a:rPr lang="en-US" sz="5100" dirty="0" smtClean="0"/>
              <a:t>?</a:t>
            </a:r>
          </a:p>
          <a:p>
            <a:pPr algn="l"/>
            <a:r>
              <a:rPr lang="en-US" sz="5100" dirty="0" smtClean="0"/>
              <a:t>¿ Y </a:t>
            </a:r>
            <a:r>
              <a:rPr lang="en-US" sz="5100" dirty="0" err="1" smtClean="0"/>
              <a:t>tú</a:t>
            </a:r>
            <a:r>
              <a:rPr lang="en-US" sz="5100" dirty="0" smtClean="0"/>
              <a:t>?, ¿ Y </a:t>
            </a:r>
            <a:r>
              <a:rPr lang="en-US" sz="5100" dirty="0" err="1" smtClean="0"/>
              <a:t>Usted</a:t>
            </a:r>
            <a:r>
              <a:rPr lang="en-US" sz="5100" dirty="0" smtClean="0"/>
              <a:t>?</a:t>
            </a:r>
          </a:p>
          <a:p>
            <a:pPr algn="l"/>
            <a:r>
              <a:rPr lang="en-US" sz="5100" dirty="0" err="1" smtClean="0"/>
              <a:t>Muy</a:t>
            </a:r>
            <a:r>
              <a:rPr lang="en-US" sz="5100" dirty="0" smtClean="0"/>
              <a:t> </a:t>
            </a:r>
            <a:r>
              <a:rPr lang="en-US" sz="5100" dirty="0" err="1" smtClean="0"/>
              <a:t>bien</a:t>
            </a:r>
            <a:endParaRPr lang="en-US" sz="5100" dirty="0" smtClean="0"/>
          </a:p>
          <a:p>
            <a:pPr algn="l"/>
            <a:r>
              <a:rPr lang="en-US" sz="5100" dirty="0" smtClean="0"/>
              <a:t>Nada</a:t>
            </a:r>
          </a:p>
          <a:p>
            <a:pPr algn="l"/>
            <a:r>
              <a:rPr lang="en-US" sz="5100" dirty="0" smtClean="0"/>
              <a:t>Regular</a:t>
            </a:r>
          </a:p>
          <a:p>
            <a:pPr algn="l"/>
            <a:r>
              <a:rPr lang="en-US" sz="5100" dirty="0" smtClean="0"/>
              <a:t>Gracias</a:t>
            </a:r>
          </a:p>
          <a:p>
            <a:pPr algn="l"/>
            <a:r>
              <a:rPr lang="en-US" sz="5100" dirty="0" err="1" smtClean="0"/>
              <a:t>İAdiós</a:t>
            </a:r>
            <a:r>
              <a:rPr lang="en-US" sz="5100" dirty="0" smtClean="0"/>
              <a:t>!</a:t>
            </a:r>
          </a:p>
          <a:p>
            <a:pPr algn="l"/>
            <a:r>
              <a:rPr lang="en-US" sz="5100" dirty="0" err="1" smtClean="0"/>
              <a:t>Hasta</a:t>
            </a:r>
            <a:r>
              <a:rPr lang="en-US" sz="5100" dirty="0" smtClean="0"/>
              <a:t> </a:t>
            </a:r>
            <a:r>
              <a:rPr lang="en-US" sz="5100" dirty="0" err="1" smtClean="0"/>
              <a:t>luego</a:t>
            </a:r>
            <a:r>
              <a:rPr lang="en-US" sz="5100" dirty="0" smtClean="0"/>
              <a:t>.</a:t>
            </a:r>
          </a:p>
          <a:p>
            <a:pPr algn="l"/>
            <a:r>
              <a:rPr lang="en-US" sz="5100" dirty="0" err="1" smtClean="0"/>
              <a:t>Hasta</a:t>
            </a:r>
            <a:r>
              <a:rPr lang="en-US" sz="5100" dirty="0" smtClean="0"/>
              <a:t> </a:t>
            </a:r>
            <a:r>
              <a:rPr lang="en-US" sz="5100" dirty="0" err="1" smtClean="0"/>
              <a:t>mañana</a:t>
            </a:r>
            <a:r>
              <a:rPr lang="en-US" sz="5100" dirty="0" smtClean="0"/>
              <a:t>.</a:t>
            </a:r>
          </a:p>
          <a:p>
            <a:pPr algn="l"/>
            <a:r>
              <a:rPr lang="en-US" sz="5100" dirty="0" err="1" smtClean="0"/>
              <a:t>İNos</a:t>
            </a:r>
            <a:r>
              <a:rPr lang="en-US" sz="5100" dirty="0" smtClean="0"/>
              <a:t> </a:t>
            </a:r>
            <a:r>
              <a:rPr lang="en-US" sz="5100" dirty="0" err="1" smtClean="0"/>
              <a:t>vemos</a:t>
            </a:r>
            <a:r>
              <a:rPr lang="en-US" sz="4400" dirty="0" smtClean="0"/>
              <a:t>!</a:t>
            </a:r>
          </a:p>
          <a:p>
            <a:pPr algn="l"/>
            <a:endParaRPr lang="en-US" sz="1800" dirty="0" smtClean="0"/>
          </a:p>
          <a:p>
            <a:pPr algn="l"/>
            <a:endParaRPr lang="en-US" sz="1800" dirty="0" smtClean="0"/>
          </a:p>
          <a:p>
            <a:pPr algn="l"/>
            <a:endParaRPr lang="en-US" sz="1800" dirty="0" smtClean="0"/>
          </a:p>
          <a:p>
            <a:pPr algn="l"/>
            <a:endParaRPr lang="en-US" sz="1800" dirty="0" smtClean="0"/>
          </a:p>
          <a:p>
            <a:pPr algn="l"/>
            <a:endParaRPr lang="en-US" sz="1800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65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Vocabulario</a:t>
            </a:r>
            <a:r>
              <a:rPr lang="en-US" dirty="0" smtClean="0"/>
              <a:t> – Para </a:t>
            </a:r>
            <a:r>
              <a:rPr lang="en-US" dirty="0" err="1" smtClean="0"/>
              <a:t>Empezar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915400" cy="5943600"/>
          </a:xfrm>
        </p:spPr>
        <p:txBody>
          <a:bodyPr numCol="2">
            <a:normAutofit fontScale="47500" lnSpcReduction="20000"/>
          </a:bodyPr>
          <a:lstStyle/>
          <a:p>
            <a:pPr algn="l"/>
            <a:r>
              <a:rPr lang="en-US" sz="4400" b="1" u="sng" dirty="0" smtClean="0"/>
              <a:t>Greetings</a:t>
            </a:r>
          </a:p>
          <a:p>
            <a:pPr algn="l"/>
            <a:r>
              <a:rPr lang="en-US" sz="5100" dirty="0" smtClean="0"/>
              <a:t>Buenos </a:t>
            </a:r>
            <a:r>
              <a:rPr lang="en-US" sz="5100" dirty="0" err="1" smtClean="0"/>
              <a:t>días</a:t>
            </a:r>
            <a:r>
              <a:rPr lang="en-US" sz="5100" dirty="0" smtClean="0"/>
              <a:t>.</a:t>
            </a:r>
          </a:p>
          <a:p>
            <a:pPr algn="l"/>
            <a:r>
              <a:rPr lang="en-US" sz="5100" dirty="0" err="1" smtClean="0"/>
              <a:t>Buenas</a:t>
            </a:r>
            <a:r>
              <a:rPr lang="en-US" sz="5100" dirty="0" smtClean="0"/>
              <a:t> </a:t>
            </a:r>
            <a:r>
              <a:rPr lang="en-US" sz="5100" dirty="0" err="1" smtClean="0"/>
              <a:t>noches</a:t>
            </a:r>
            <a:r>
              <a:rPr lang="en-US" sz="5100" dirty="0" smtClean="0"/>
              <a:t>.</a:t>
            </a:r>
          </a:p>
          <a:p>
            <a:pPr algn="l"/>
            <a:r>
              <a:rPr lang="en-US" sz="5100" dirty="0" err="1" smtClean="0"/>
              <a:t>Buenas</a:t>
            </a:r>
            <a:r>
              <a:rPr lang="en-US" sz="5100" dirty="0" smtClean="0"/>
              <a:t> </a:t>
            </a:r>
            <a:r>
              <a:rPr lang="en-US" sz="5100" dirty="0" err="1" smtClean="0"/>
              <a:t>tardes</a:t>
            </a:r>
            <a:r>
              <a:rPr lang="en-US" sz="5100" dirty="0" smtClean="0"/>
              <a:t>.</a:t>
            </a:r>
          </a:p>
          <a:p>
            <a:pPr algn="l"/>
            <a:r>
              <a:rPr lang="en-US" sz="5100" dirty="0" err="1" smtClean="0"/>
              <a:t>İHola</a:t>
            </a:r>
            <a:r>
              <a:rPr lang="en-US" sz="5100" dirty="0" smtClean="0"/>
              <a:t>!</a:t>
            </a:r>
          </a:p>
          <a:p>
            <a:pPr algn="l"/>
            <a:r>
              <a:rPr lang="en-US" sz="5100" dirty="0" smtClean="0"/>
              <a:t>¿</a:t>
            </a:r>
            <a:r>
              <a:rPr lang="en-US" sz="5100" dirty="0" err="1" smtClean="0"/>
              <a:t>Cómo</a:t>
            </a:r>
            <a:r>
              <a:rPr lang="en-US" sz="5100" dirty="0" smtClean="0"/>
              <a:t> </a:t>
            </a:r>
            <a:r>
              <a:rPr lang="en-US" sz="5100" dirty="0" err="1" smtClean="0"/>
              <a:t>te</a:t>
            </a:r>
            <a:r>
              <a:rPr lang="en-US" sz="5100" dirty="0" smtClean="0"/>
              <a:t> llamas?</a:t>
            </a:r>
          </a:p>
          <a:p>
            <a:pPr algn="l"/>
            <a:r>
              <a:rPr lang="en-US" sz="5100" dirty="0" smtClean="0"/>
              <a:t>Me </a:t>
            </a:r>
            <a:r>
              <a:rPr lang="en-US" sz="5100" dirty="0" err="1" smtClean="0"/>
              <a:t>llamo</a:t>
            </a:r>
            <a:r>
              <a:rPr lang="en-US" sz="5100" dirty="0" smtClean="0"/>
              <a:t> …</a:t>
            </a:r>
          </a:p>
          <a:p>
            <a:pPr algn="l"/>
            <a:r>
              <a:rPr lang="en-US" sz="5100" dirty="0" err="1" smtClean="0"/>
              <a:t>Encantado</a:t>
            </a:r>
            <a:r>
              <a:rPr lang="en-US" sz="5100" dirty="0" smtClean="0"/>
              <a:t>, -a</a:t>
            </a:r>
          </a:p>
          <a:p>
            <a:pPr algn="l"/>
            <a:r>
              <a:rPr lang="en-US" sz="5100" dirty="0" err="1" smtClean="0"/>
              <a:t>Igualmente</a:t>
            </a:r>
            <a:r>
              <a:rPr lang="en-US" sz="5100" dirty="0" smtClean="0"/>
              <a:t>.</a:t>
            </a:r>
          </a:p>
          <a:p>
            <a:pPr algn="l"/>
            <a:r>
              <a:rPr lang="en-US" sz="5100" dirty="0" smtClean="0"/>
              <a:t>Mucho gusto.</a:t>
            </a:r>
          </a:p>
          <a:p>
            <a:pPr algn="l"/>
            <a:r>
              <a:rPr lang="en-US" sz="5100" dirty="0" err="1" smtClean="0"/>
              <a:t>Señor</a:t>
            </a:r>
            <a:r>
              <a:rPr lang="en-US" sz="5100" dirty="0" smtClean="0"/>
              <a:t>, Sr.</a:t>
            </a:r>
          </a:p>
          <a:p>
            <a:pPr algn="l"/>
            <a:r>
              <a:rPr lang="en-US" sz="5100" dirty="0" err="1" smtClean="0"/>
              <a:t>Señora</a:t>
            </a:r>
            <a:r>
              <a:rPr lang="en-US" sz="5100" dirty="0" smtClean="0"/>
              <a:t>, Sra.</a:t>
            </a:r>
          </a:p>
          <a:p>
            <a:pPr algn="l"/>
            <a:r>
              <a:rPr lang="en-US" sz="5100" dirty="0" err="1" smtClean="0"/>
              <a:t>Señorita</a:t>
            </a:r>
            <a:r>
              <a:rPr lang="en-US" sz="5100" dirty="0" smtClean="0"/>
              <a:t>, Srta.</a:t>
            </a:r>
          </a:p>
          <a:p>
            <a:pPr algn="l"/>
            <a:r>
              <a:rPr lang="en-US" sz="5100" dirty="0" smtClean="0"/>
              <a:t>¿</a:t>
            </a:r>
            <a:r>
              <a:rPr lang="en-US" sz="5100" dirty="0" err="1" smtClean="0"/>
              <a:t>Cómo</a:t>
            </a:r>
            <a:r>
              <a:rPr lang="en-US" sz="5100" dirty="0" smtClean="0"/>
              <a:t> </a:t>
            </a:r>
            <a:r>
              <a:rPr lang="en-US" sz="5100" dirty="0" err="1" smtClean="0"/>
              <a:t>está</a:t>
            </a:r>
            <a:r>
              <a:rPr lang="en-US" sz="5100" dirty="0" smtClean="0"/>
              <a:t> </a:t>
            </a:r>
            <a:r>
              <a:rPr lang="en-US" sz="5100" dirty="0" err="1" smtClean="0"/>
              <a:t>Usted</a:t>
            </a:r>
            <a:r>
              <a:rPr lang="en-US" sz="5100" dirty="0" smtClean="0"/>
              <a:t>?</a:t>
            </a:r>
          </a:p>
          <a:p>
            <a:pPr algn="l"/>
            <a:r>
              <a:rPr lang="en-US" sz="5100" dirty="0" smtClean="0"/>
              <a:t>¿ </a:t>
            </a:r>
            <a:r>
              <a:rPr lang="en-US" sz="5100" dirty="0" err="1" smtClean="0"/>
              <a:t>Cómo</a:t>
            </a:r>
            <a:r>
              <a:rPr lang="en-US" sz="5100" dirty="0" smtClean="0"/>
              <a:t> </a:t>
            </a:r>
            <a:r>
              <a:rPr lang="en-US" sz="5100" dirty="0" err="1" smtClean="0"/>
              <a:t>estás</a:t>
            </a:r>
            <a:r>
              <a:rPr lang="en-US" sz="5100" dirty="0" smtClean="0"/>
              <a:t> </a:t>
            </a:r>
            <a:r>
              <a:rPr lang="en-US" sz="5100" dirty="0" err="1" smtClean="0"/>
              <a:t>tú</a:t>
            </a:r>
            <a:r>
              <a:rPr lang="en-US" sz="5100" dirty="0" smtClean="0"/>
              <a:t>?</a:t>
            </a:r>
          </a:p>
          <a:p>
            <a:pPr algn="l"/>
            <a:r>
              <a:rPr lang="en-US" sz="5100" dirty="0" smtClean="0"/>
              <a:t>¿</a:t>
            </a:r>
            <a:r>
              <a:rPr lang="en-US" sz="5100" dirty="0" err="1" smtClean="0"/>
              <a:t>Qué</a:t>
            </a:r>
            <a:r>
              <a:rPr lang="en-US" sz="5100" dirty="0" smtClean="0"/>
              <a:t> </a:t>
            </a:r>
            <a:r>
              <a:rPr lang="en-US" sz="5100" dirty="0" err="1" smtClean="0"/>
              <a:t>pasa</a:t>
            </a:r>
            <a:r>
              <a:rPr lang="en-US" sz="5100" dirty="0" smtClean="0"/>
              <a:t>?</a:t>
            </a:r>
          </a:p>
          <a:p>
            <a:pPr algn="l"/>
            <a:r>
              <a:rPr lang="en-US" sz="5100" dirty="0" smtClean="0"/>
              <a:t>¿</a:t>
            </a:r>
            <a:r>
              <a:rPr lang="en-US" sz="5100" dirty="0" err="1" smtClean="0"/>
              <a:t>Qué</a:t>
            </a:r>
            <a:r>
              <a:rPr lang="en-US" sz="5100" dirty="0" smtClean="0"/>
              <a:t> </a:t>
            </a:r>
            <a:r>
              <a:rPr lang="en-US" sz="5100" dirty="0" err="1" smtClean="0"/>
              <a:t>tal</a:t>
            </a:r>
            <a:r>
              <a:rPr lang="en-US" sz="5100" dirty="0" smtClean="0"/>
              <a:t>?</a:t>
            </a:r>
          </a:p>
          <a:p>
            <a:pPr algn="l"/>
            <a:r>
              <a:rPr lang="en-US" sz="5100" dirty="0" smtClean="0"/>
              <a:t>¿ Y </a:t>
            </a:r>
            <a:r>
              <a:rPr lang="en-US" sz="5100" dirty="0" err="1" smtClean="0"/>
              <a:t>tú</a:t>
            </a:r>
            <a:r>
              <a:rPr lang="en-US" sz="5100" dirty="0" smtClean="0"/>
              <a:t>?, ¿ Y </a:t>
            </a:r>
            <a:r>
              <a:rPr lang="en-US" sz="5100" dirty="0" err="1" smtClean="0"/>
              <a:t>Usted</a:t>
            </a:r>
            <a:r>
              <a:rPr lang="en-US" sz="5100" dirty="0" smtClean="0"/>
              <a:t>?</a:t>
            </a:r>
          </a:p>
          <a:p>
            <a:pPr algn="l"/>
            <a:r>
              <a:rPr lang="en-US" sz="5100" dirty="0" err="1" smtClean="0"/>
              <a:t>Muy</a:t>
            </a:r>
            <a:r>
              <a:rPr lang="en-US" sz="5100" dirty="0" smtClean="0"/>
              <a:t> </a:t>
            </a:r>
            <a:r>
              <a:rPr lang="en-US" sz="5100" dirty="0" err="1" smtClean="0"/>
              <a:t>bien</a:t>
            </a:r>
            <a:endParaRPr lang="en-US" sz="5100" dirty="0" smtClean="0"/>
          </a:p>
          <a:p>
            <a:pPr algn="l"/>
            <a:r>
              <a:rPr lang="en-US" sz="5100" dirty="0" smtClean="0"/>
              <a:t>Nada</a:t>
            </a:r>
          </a:p>
          <a:p>
            <a:pPr algn="l"/>
            <a:r>
              <a:rPr lang="en-US" sz="5100" dirty="0" smtClean="0"/>
              <a:t>Regular</a:t>
            </a:r>
          </a:p>
          <a:p>
            <a:pPr algn="l"/>
            <a:r>
              <a:rPr lang="en-US" sz="5100" dirty="0" smtClean="0"/>
              <a:t>Gracias</a:t>
            </a:r>
          </a:p>
          <a:p>
            <a:pPr algn="l"/>
            <a:r>
              <a:rPr lang="en-US" sz="5100" dirty="0" err="1" smtClean="0"/>
              <a:t>İAdiós</a:t>
            </a:r>
            <a:r>
              <a:rPr lang="en-US" sz="5100" dirty="0" smtClean="0"/>
              <a:t>!</a:t>
            </a:r>
          </a:p>
          <a:p>
            <a:pPr algn="l"/>
            <a:r>
              <a:rPr lang="en-US" sz="5100" dirty="0" err="1" smtClean="0"/>
              <a:t>Hasta</a:t>
            </a:r>
            <a:r>
              <a:rPr lang="en-US" sz="5100" dirty="0" smtClean="0"/>
              <a:t> </a:t>
            </a:r>
            <a:r>
              <a:rPr lang="en-US" sz="5100" dirty="0" err="1" smtClean="0"/>
              <a:t>luego</a:t>
            </a:r>
            <a:r>
              <a:rPr lang="en-US" sz="5100" dirty="0" smtClean="0"/>
              <a:t>.</a:t>
            </a:r>
          </a:p>
          <a:p>
            <a:pPr algn="l"/>
            <a:r>
              <a:rPr lang="en-US" sz="5100" dirty="0" err="1" smtClean="0"/>
              <a:t>Hasta</a:t>
            </a:r>
            <a:r>
              <a:rPr lang="en-US" sz="5100" dirty="0" smtClean="0"/>
              <a:t> </a:t>
            </a:r>
            <a:r>
              <a:rPr lang="en-US" sz="5100" dirty="0" err="1" smtClean="0"/>
              <a:t>mañana</a:t>
            </a:r>
            <a:r>
              <a:rPr lang="en-US" sz="5100" dirty="0" smtClean="0"/>
              <a:t>.</a:t>
            </a:r>
          </a:p>
          <a:p>
            <a:pPr algn="l"/>
            <a:r>
              <a:rPr lang="en-US" sz="5100" dirty="0" err="1" smtClean="0"/>
              <a:t>İNos</a:t>
            </a:r>
            <a:r>
              <a:rPr lang="en-US" sz="5100" dirty="0" smtClean="0"/>
              <a:t> </a:t>
            </a:r>
            <a:r>
              <a:rPr lang="en-US" sz="5100" dirty="0" err="1" smtClean="0"/>
              <a:t>vemos</a:t>
            </a:r>
            <a:r>
              <a:rPr lang="en-US" sz="5100" dirty="0" smtClean="0"/>
              <a:t>!</a:t>
            </a:r>
          </a:p>
          <a:p>
            <a:pPr algn="l"/>
            <a:r>
              <a:rPr lang="en-US" sz="5100" dirty="0"/>
              <a:t>¿</a:t>
            </a:r>
            <a:r>
              <a:rPr lang="en-US" sz="5100" dirty="0" err="1" smtClean="0"/>
              <a:t>Cuátos</a:t>
            </a:r>
            <a:r>
              <a:rPr lang="en-US" sz="5100" dirty="0" smtClean="0"/>
              <a:t> </a:t>
            </a:r>
            <a:r>
              <a:rPr lang="en-US" sz="5100" dirty="0" err="1" smtClean="0"/>
              <a:t>años</a:t>
            </a:r>
            <a:r>
              <a:rPr lang="en-US" sz="5100" dirty="0" smtClean="0"/>
              <a:t> </a:t>
            </a:r>
            <a:r>
              <a:rPr lang="en-US" sz="5100" dirty="0" err="1" smtClean="0"/>
              <a:t>tienes</a:t>
            </a:r>
            <a:r>
              <a:rPr lang="en-US" sz="5100" dirty="0" smtClean="0"/>
              <a:t> </a:t>
            </a:r>
            <a:r>
              <a:rPr lang="en-US" sz="5100" dirty="0" err="1" smtClean="0"/>
              <a:t>tú</a:t>
            </a:r>
            <a:r>
              <a:rPr lang="en-US" sz="5100" dirty="0" smtClean="0"/>
              <a:t>?</a:t>
            </a:r>
          </a:p>
          <a:p>
            <a:pPr algn="l"/>
            <a:r>
              <a:rPr lang="en-US" sz="5100" dirty="0" err="1" smtClean="0"/>
              <a:t>Tengo</a:t>
            </a:r>
            <a:r>
              <a:rPr lang="en-US" sz="5100" dirty="0" smtClean="0"/>
              <a:t> </a:t>
            </a:r>
            <a:r>
              <a:rPr lang="en-US" sz="5100" dirty="0"/>
              <a:t>…#... </a:t>
            </a:r>
            <a:r>
              <a:rPr lang="en-US" sz="5100" dirty="0" err="1" smtClean="0"/>
              <a:t>años</a:t>
            </a:r>
            <a:r>
              <a:rPr lang="en-US" sz="5100" dirty="0" smtClean="0"/>
              <a:t>.</a:t>
            </a:r>
          </a:p>
          <a:p>
            <a:pPr algn="l"/>
            <a:r>
              <a:rPr lang="en-US" sz="5100" dirty="0"/>
              <a:t>¿</a:t>
            </a:r>
            <a:r>
              <a:rPr lang="en-US" sz="5100" dirty="0" err="1" smtClean="0"/>
              <a:t>Cuál</a:t>
            </a:r>
            <a:r>
              <a:rPr lang="en-US" sz="5100" dirty="0" smtClean="0"/>
              <a:t> </a:t>
            </a:r>
            <a:r>
              <a:rPr lang="en-US" sz="5100" dirty="0" err="1" smtClean="0"/>
              <a:t>es</a:t>
            </a:r>
            <a:r>
              <a:rPr lang="en-US" sz="5100" dirty="0" smtClean="0"/>
              <a:t> </a:t>
            </a:r>
            <a:r>
              <a:rPr lang="en-US" sz="5100" dirty="0" err="1" smtClean="0"/>
              <a:t>tu</a:t>
            </a:r>
            <a:r>
              <a:rPr lang="en-US" sz="5100" dirty="0" smtClean="0"/>
              <a:t> </a:t>
            </a:r>
            <a:r>
              <a:rPr lang="en-US" sz="5100" dirty="0" err="1" smtClean="0"/>
              <a:t>número</a:t>
            </a:r>
            <a:r>
              <a:rPr lang="en-US" sz="5100" dirty="0" smtClean="0"/>
              <a:t> de </a:t>
            </a:r>
            <a:r>
              <a:rPr lang="en-US" sz="5100" dirty="0" err="1" smtClean="0"/>
              <a:t>teléfono</a:t>
            </a:r>
            <a:r>
              <a:rPr lang="en-US" sz="5100" dirty="0" smtClean="0"/>
              <a:t>?</a:t>
            </a:r>
          </a:p>
          <a:p>
            <a:pPr algn="l"/>
            <a:r>
              <a:rPr lang="en-US" sz="5100" dirty="0" err="1" smtClean="0"/>
              <a:t>Mi</a:t>
            </a:r>
            <a:r>
              <a:rPr lang="en-US" sz="5100" dirty="0" smtClean="0"/>
              <a:t> </a:t>
            </a:r>
            <a:r>
              <a:rPr lang="en-US" sz="5100" dirty="0" err="1"/>
              <a:t>número</a:t>
            </a:r>
            <a:r>
              <a:rPr lang="en-US" sz="5100" dirty="0"/>
              <a:t> de </a:t>
            </a:r>
            <a:r>
              <a:rPr lang="en-US" sz="5100" dirty="0" err="1" smtClean="0"/>
              <a:t>teléfono</a:t>
            </a:r>
            <a:r>
              <a:rPr lang="en-US" sz="5100" dirty="0" smtClean="0"/>
              <a:t> </a:t>
            </a:r>
            <a:r>
              <a:rPr lang="en-US" sz="5100" dirty="0" err="1" smtClean="0"/>
              <a:t>es</a:t>
            </a:r>
            <a:r>
              <a:rPr lang="en-US" sz="5100" dirty="0" smtClean="0"/>
              <a:t> …#....</a:t>
            </a:r>
          </a:p>
          <a:p>
            <a:pPr algn="l"/>
            <a:endParaRPr lang="en-US" sz="4400" dirty="0"/>
          </a:p>
          <a:p>
            <a:pPr algn="l"/>
            <a:endParaRPr lang="en-US" sz="1800" dirty="0" smtClean="0"/>
          </a:p>
          <a:p>
            <a:pPr algn="l"/>
            <a:endParaRPr lang="en-US" sz="1800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err="1" smtClean="0"/>
              <a:t>Vocabulario</a:t>
            </a:r>
            <a:r>
              <a:rPr lang="en-US" dirty="0" smtClean="0"/>
              <a:t> – Para </a:t>
            </a:r>
            <a:r>
              <a:rPr lang="en-US" dirty="0" err="1" smtClean="0"/>
              <a:t>Empezar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334000"/>
          </a:xfrm>
        </p:spPr>
        <p:txBody>
          <a:bodyPr numCol="2">
            <a:normAutofit fontScale="77500" lnSpcReduction="20000"/>
          </a:bodyPr>
          <a:lstStyle/>
          <a:p>
            <a:pPr>
              <a:buNone/>
            </a:pPr>
            <a:r>
              <a:rPr lang="en-US" sz="2400" dirty="0" smtClean="0"/>
              <a:t>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hora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?</a:t>
            </a:r>
          </a:p>
          <a:p>
            <a:pPr>
              <a:buNone/>
            </a:pPr>
            <a:r>
              <a:rPr lang="en-US" sz="2400" dirty="0" smtClean="0"/>
              <a:t>Es la </a:t>
            </a:r>
            <a:r>
              <a:rPr lang="en-US" sz="2400" dirty="0" err="1" smtClean="0"/>
              <a:t>una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Son </a:t>
            </a:r>
            <a:r>
              <a:rPr lang="en-US" sz="2400" dirty="0" err="1" smtClean="0"/>
              <a:t>las</a:t>
            </a:r>
            <a:r>
              <a:rPr lang="en-US" sz="2400" dirty="0" smtClean="0"/>
              <a:t> …. y / </a:t>
            </a:r>
            <a:r>
              <a:rPr lang="en-US" sz="2400" dirty="0" err="1" smtClean="0"/>
              <a:t>menos</a:t>
            </a:r>
            <a:r>
              <a:rPr lang="en-US" sz="2400" dirty="0" smtClean="0"/>
              <a:t>…..</a:t>
            </a:r>
          </a:p>
          <a:p>
            <a:pPr>
              <a:buNone/>
            </a:pPr>
            <a:r>
              <a:rPr lang="en-US" sz="2400" dirty="0" smtClean="0"/>
              <a:t>y </a:t>
            </a:r>
            <a:r>
              <a:rPr lang="en-US" sz="2400" dirty="0" err="1" smtClean="0"/>
              <a:t>cuarto</a:t>
            </a:r>
            <a:r>
              <a:rPr lang="en-US" sz="2400" dirty="0" smtClean="0"/>
              <a:t> / </a:t>
            </a:r>
            <a:r>
              <a:rPr lang="en-US" sz="2400" dirty="0" err="1" smtClean="0"/>
              <a:t>menos</a:t>
            </a:r>
            <a:r>
              <a:rPr lang="en-US" sz="2400" dirty="0" smtClean="0"/>
              <a:t> </a:t>
            </a:r>
            <a:r>
              <a:rPr lang="en-US" sz="2400" dirty="0" err="1" smtClean="0"/>
              <a:t>cuarto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y media</a:t>
            </a:r>
          </a:p>
          <a:p>
            <a:pPr>
              <a:buNone/>
            </a:pPr>
            <a:r>
              <a:rPr lang="en-US" sz="2400" dirty="0" smtClean="0"/>
              <a:t>el </a:t>
            </a:r>
            <a:r>
              <a:rPr lang="en-US" sz="2400" dirty="0" err="1" smtClean="0"/>
              <a:t>bolígrafo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la </a:t>
            </a:r>
            <a:r>
              <a:rPr lang="en-US" sz="2400" dirty="0" err="1" smtClean="0"/>
              <a:t>carpeta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el </a:t>
            </a:r>
            <a:r>
              <a:rPr lang="en-US" sz="2400" dirty="0" err="1" smtClean="0"/>
              <a:t>cuaderno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el </a:t>
            </a:r>
            <a:r>
              <a:rPr lang="en-US" sz="2400" dirty="0" err="1" smtClean="0"/>
              <a:t>estudiante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la </a:t>
            </a:r>
            <a:r>
              <a:rPr lang="en-US" sz="2400" dirty="0" err="1" smtClean="0"/>
              <a:t>estudiante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la </a:t>
            </a:r>
            <a:r>
              <a:rPr lang="en-US" sz="2400" dirty="0" err="1" smtClean="0"/>
              <a:t>hoja</a:t>
            </a:r>
            <a:r>
              <a:rPr lang="en-US" sz="2400" dirty="0" smtClean="0"/>
              <a:t> de </a:t>
            </a:r>
            <a:r>
              <a:rPr lang="en-US" sz="2400" dirty="0" err="1" smtClean="0"/>
              <a:t>papel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el </a:t>
            </a:r>
            <a:r>
              <a:rPr lang="en-US" sz="2400" dirty="0" err="1" smtClean="0"/>
              <a:t>lápiz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el </a:t>
            </a:r>
            <a:r>
              <a:rPr lang="en-US" sz="2400" dirty="0" err="1" smtClean="0"/>
              <a:t>libro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el </a:t>
            </a:r>
            <a:r>
              <a:rPr lang="en-US" sz="2400" dirty="0" err="1" smtClean="0"/>
              <a:t>profesor</a:t>
            </a:r>
            <a:r>
              <a:rPr lang="en-US" sz="2400" dirty="0" smtClean="0"/>
              <a:t>, la </a:t>
            </a:r>
            <a:r>
              <a:rPr lang="en-US" sz="2400" dirty="0" err="1" smtClean="0"/>
              <a:t>profesora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el </a:t>
            </a:r>
            <a:r>
              <a:rPr lang="en-US" sz="2400" dirty="0" err="1" smtClean="0"/>
              <a:t>pupitre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la </a:t>
            </a:r>
            <a:r>
              <a:rPr lang="en-US" sz="2400" dirty="0" err="1" smtClean="0"/>
              <a:t>sala</a:t>
            </a:r>
            <a:r>
              <a:rPr lang="en-US" sz="2400" dirty="0" smtClean="0"/>
              <a:t> de </a:t>
            </a:r>
            <a:r>
              <a:rPr lang="en-US" sz="2400" dirty="0" err="1" smtClean="0"/>
              <a:t>clases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el </a:t>
            </a:r>
            <a:r>
              <a:rPr lang="en-US" sz="2400" dirty="0" err="1" smtClean="0"/>
              <a:t>año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el </a:t>
            </a:r>
            <a:r>
              <a:rPr lang="en-US" sz="2400" dirty="0" err="1" smtClean="0"/>
              <a:t>día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el </a:t>
            </a:r>
            <a:r>
              <a:rPr lang="en-US" sz="2400" dirty="0" err="1" smtClean="0"/>
              <a:t>mes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la </a:t>
            </a:r>
            <a:r>
              <a:rPr lang="en-US" sz="2400" dirty="0" err="1" smtClean="0"/>
              <a:t>semana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hoy</a:t>
            </a:r>
            <a:r>
              <a:rPr lang="en-US" sz="2400" dirty="0" smtClean="0"/>
              <a:t>?</a:t>
            </a:r>
          </a:p>
          <a:p>
            <a:pPr>
              <a:buNone/>
            </a:pPr>
            <a:r>
              <a:rPr lang="en-US" sz="2400" dirty="0" smtClean="0"/>
              <a:t>¿</a:t>
            </a:r>
            <a:r>
              <a:rPr lang="en-US" sz="2400" dirty="0" err="1" smtClean="0"/>
              <a:t>Cuál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la </a:t>
            </a:r>
            <a:r>
              <a:rPr lang="en-US" sz="2400" dirty="0" err="1" smtClean="0"/>
              <a:t>fecha</a:t>
            </a:r>
            <a:r>
              <a:rPr lang="en-US" sz="2400" dirty="0" smtClean="0"/>
              <a:t>?</a:t>
            </a:r>
          </a:p>
          <a:p>
            <a:pPr>
              <a:buNone/>
            </a:pPr>
            <a:r>
              <a:rPr lang="en-US" sz="2400" dirty="0" smtClean="0"/>
              <a:t>Es el (number) de (month)</a:t>
            </a:r>
          </a:p>
          <a:p>
            <a:pPr>
              <a:buNone/>
            </a:pPr>
            <a:r>
              <a:rPr lang="en-US" sz="2400" dirty="0" smtClean="0"/>
              <a:t>Es el </a:t>
            </a:r>
            <a:r>
              <a:rPr lang="en-US" sz="2400" dirty="0" err="1" smtClean="0"/>
              <a:t>primero</a:t>
            </a:r>
            <a:r>
              <a:rPr lang="en-US" sz="2400" dirty="0" smtClean="0"/>
              <a:t> de (month)</a:t>
            </a:r>
          </a:p>
          <a:p>
            <a:pPr>
              <a:buNone/>
            </a:pPr>
            <a:r>
              <a:rPr lang="en-US" sz="2400" dirty="0" smtClean="0"/>
              <a:t>Hoy</a:t>
            </a:r>
          </a:p>
          <a:p>
            <a:pPr>
              <a:buNone/>
            </a:pPr>
            <a:r>
              <a:rPr lang="en-US" sz="2400" dirty="0" err="1" smtClean="0"/>
              <a:t>mañana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¿</a:t>
            </a:r>
            <a:r>
              <a:rPr lang="en-US" sz="2400" dirty="0" err="1" smtClean="0"/>
              <a:t>Cuántos</a:t>
            </a:r>
            <a:r>
              <a:rPr lang="en-US" sz="2400" dirty="0" smtClean="0"/>
              <a:t>, as?</a:t>
            </a:r>
          </a:p>
          <a:p>
            <a:pPr>
              <a:buNone/>
            </a:pPr>
            <a:r>
              <a:rPr lang="en-US" sz="2400" dirty="0" smtClean="0"/>
              <a:t>en</a:t>
            </a:r>
          </a:p>
          <a:p>
            <a:pPr>
              <a:buNone/>
            </a:pPr>
            <a:r>
              <a:rPr lang="en-US" sz="2400" dirty="0" smtClean="0"/>
              <a:t>hay</a:t>
            </a:r>
          </a:p>
          <a:p>
            <a:pPr>
              <a:buNone/>
            </a:pPr>
            <a:r>
              <a:rPr lang="en-US" sz="2400" dirty="0" err="1" smtClean="0"/>
              <a:t>por</a:t>
            </a:r>
            <a:r>
              <a:rPr lang="en-US" sz="2400" dirty="0" smtClean="0"/>
              <a:t> favor</a:t>
            </a:r>
          </a:p>
          <a:p>
            <a:pPr>
              <a:buNone/>
            </a:pPr>
            <a:r>
              <a:rPr lang="en-US" sz="2400" dirty="0" smtClean="0"/>
              <a:t>¿</a:t>
            </a:r>
            <a:r>
              <a:rPr lang="en-US" sz="2400" dirty="0" err="1" smtClean="0"/>
              <a:t>Cómo</a:t>
            </a:r>
            <a:r>
              <a:rPr lang="en-US" sz="2400" dirty="0" smtClean="0"/>
              <a:t> se dice …?</a:t>
            </a:r>
          </a:p>
          <a:p>
            <a:pPr>
              <a:buNone/>
            </a:pPr>
            <a:r>
              <a:rPr lang="en-US" sz="2400" dirty="0" smtClean="0"/>
              <a:t>Se dice …</a:t>
            </a:r>
          </a:p>
          <a:p>
            <a:pPr>
              <a:buNone/>
            </a:pPr>
            <a:r>
              <a:rPr lang="en-US" sz="2400" dirty="0" smtClean="0"/>
              <a:t>¿</a:t>
            </a:r>
            <a:r>
              <a:rPr lang="en-US" sz="2400" dirty="0" err="1" smtClean="0"/>
              <a:t>Cómo</a:t>
            </a:r>
            <a:r>
              <a:rPr lang="en-US" sz="2400" dirty="0" smtClean="0"/>
              <a:t> se </a:t>
            </a:r>
            <a:r>
              <a:rPr lang="en-US" sz="2400" dirty="0" err="1" smtClean="0"/>
              <a:t>escribe</a:t>
            </a:r>
            <a:r>
              <a:rPr lang="en-US" sz="2400" dirty="0" smtClean="0"/>
              <a:t> …?</a:t>
            </a:r>
          </a:p>
          <a:p>
            <a:pPr>
              <a:buNone/>
            </a:pPr>
            <a:r>
              <a:rPr lang="en-US" sz="2400" dirty="0" smtClean="0"/>
              <a:t>Se </a:t>
            </a:r>
            <a:r>
              <a:rPr lang="en-US" sz="2400" dirty="0" err="1" smtClean="0"/>
              <a:t>escribe</a:t>
            </a:r>
            <a:r>
              <a:rPr lang="en-US" sz="2400" dirty="0" smtClean="0"/>
              <a:t> …</a:t>
            </a:r>
          </a:p>
          <a:p>
            <a:pPr>
              <a:buNone/>
            </a:pPr>
            <a:r>
              <a:rPr lang="en-US" sz="2400" dirty="0" smtClean="0"/>
              <a:t>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quiere</a:t>
            </a:r>
            <a:r>
              <a:rPr lang="en-US" sz="2400" dirty="0" smtClean="0"/>
              <a:t> </a:t>
            </a:r>
            <a:r>
              <a:rPr lang="en-US" sz="2400" dirty="0" err="1" smtClean="0"/>
              <a:t>decir</a:t>
            </a:r>
            <a:r>
              <a:rPr lang="en-US" sz="2400" dirty="0" smtClean="0"/>
              <a:t> ….?</a:t>
            </a:r>
          </a:p>
          <a:p>
            <a:pPr>
              <a:buNone/>
            </a:pPr>
            <a:r>
              <a:rPr lang="en-US" sz="2400" dirty="0" err="1" smtClean="0"/>
              <a:t>Quiere</a:t>
            </a:r>
            <a:r>
              <a:rPr lang="en-US" sz="2400" dirty="0" smtClean="0"/>
              <a:t> </a:t>
            </a:r>
            <a:r>
              <a:rPr lang="en-US" sz="2400" dirty="0" err="1" smtClean="0"/>
              <a:t>decir</a:t>
            </a:r>
            <a:r>
              <a:rPr lang="en-US" sz="2400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cuerpo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 numCol="2">
            <a:normAutofit fontScale="92500" lnSpcReduction="1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ojo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dedo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nariz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mano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cabeza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boca</a:t>
            </a:r>
            <a:endParaRPr lang="en-US" dirty="0" smtClean="0"/>
          </a:p>
          <a:p>
            <a:r>
              <a:rPr lang="en-US" dirty="0" smtClean="0"/>
              <a:t>el pie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pierna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oreja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estómago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brazo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ombligo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pelo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cara</a:t>
            </a:r>
            <a:endParaRPr lang="en-US" dirty="0" smtClean="0"/>
          </a:p>
          <a:p>
            <a:r>
              <a:rPr lang="en-US" dirty="0" err="1" smtClean="0"/>
              <a:t>izquierda</a:t>
            </a:r>
            <a:endParaRPr lang="en-US" dirty="0" smtClean="0"/>
          </a:p>
          <a:p>
            <a:r>
              <a:rPr lang="en-US" dirty="0" err="1" smtClean="0"/>
              <a:t>derecha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Abraza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Baila</a:t>
            </a:r>
            <a:r>
              <a:rPr lang="en-US" dirty="0" smtClean="0"/>
              <a:t>!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duele</a:t>
            </a:r>
            <a:r>
              <a:rPr lang="en-US" smtClean="0"/>
              <a:t> …….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días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Lunes</a:t>
            </a:r>
          </a:p>
          <a:p>
            <a:r>
              <a:rPr lang="en-US" dirty="0" err="1" smtClean="0"/>
              <a:t>Martes</a:t>
            </a:r>
            <a:endParaRPr lang="en-US" dirty="0"/>
          </a:p>
          <a:p>
            <a:r>
              <a:rPr lang="en-US" dirty="0" err="1" smtClean="0"/>
              <a:t>Miércoles</a:t>
            </a:r>
            <a:endParaRPr lang="en-US" dirty="0" smtClean="0"/>
          </a:p>
          <a:p>
            <a:r>
              <a:rPr lang="en-US" dirty="0" err="1" smtClean="0"/>
              <a:t>Jueves</a:t>
            </a:r>
            <a:endParaRPr lang="en-US" dirty="0" smtClean="0"/>
          </a:p>
          <a:p>
            <a:r>
              <a:rPr lang="en-US" dirty="0" smtClean="0"/>
              <a:t>Viernes</a:t>
            </a:r>
          </a:p>
          <a:p>
            <a:r>
              <a:rPr lang="en-US" dirty="0" err="1" smtClean="0"/>
              <a:t>Sabado</a:t>
            </a:r>
            <a:endParaRPr lang="en-US" dirty="0" smtClean="0"/>
          </a:p>
          <a:p>
            <a:r>
              <a:rPr lang="en-US" dirty="0" smtClean="0"/>
              <a:t>Domingo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51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Colores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¿De </a:t>
            </a:r>
            <a:r>
              <a:rPr lang="en-US" dirty="0" err="1"/>
              <a:t>q</a:t>
            </a:r>
            <a:r>
              <a:rPr lang="en-US" dirty="0" err="1" smtClean="0"/>
              <a:t>ué</a:t>
            </a:r>
            <a:r>
              <a:rPr lang="en-US" dirty="0" smtClean="0"/>
              <a:t> color?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 numCol="2">
            <a:normAutofit/>
          </a:bodyPr>
          <a:lstStyle/>
          <a:p>
            <a:r>
              <a:rPr lang="en-US" dirty="0" smtClean="0"/>
              <a:t>Azul</a:t>
            </a:r>
          </a:p>
          <a:p>
            <a:r>
              <a:rPr lang="en-US" dirty="0" smtClean="0"/>
              <a:t>Verde</a:t>
            </a:r>
          </a:p>
          <a:p>
            <a:r>
              <a:rPr lang="en-US" dirty="0" smtClean="0"/>
              <a:t>Amarillo</a:t>
            </a:r>
          </a:p>
          <a:p>
            <a:r>
              <a:rPr lang="en-US" dirty="0" err="1" smtClean="0"/>
              <a:t>Anaranjado</a:t>
            </a:r>
            <a:endParaRPr lang="en-US" dirty="0" smtClean="0"/>
          </a:p>
          <a:p>
            <a:r>
              <a:rPr lang="en-US" dirty="0" err="1" smtClean="0"/>
              <a:t>Rojo</a:t>
            </a:r>
            <a:endParaRPr lang="en-US" dirty="0" smtClean="0"/>
          </a:p>
          <a:p>
            <a:r>
              <a:rPr lang="en-US" dirty="0" smtClean="0"/>
              <a:t>Rosado</a:t>
            </a:r>
          </a:p>
          <a:p>
            <a:r>
              <a:rPr lang="en-US" dirty="0" err="1" smtClean="0"/>
              <a:t>Marrón</a:t>
            </a:r>
            <a:endParaRPr lang="en-US" dirty="0" smtClean="0"/>
          </a:p>
          <a:p>
            <a:r>
              <a:rPr lang="en-US" dirty="0" smtClean="0"/>
              <a:t>Blanco</a:t>
            </a:r>
          </a:p>
          <a:p>
            <a:r>
              <a:rPr lang="en-US" dirty="0" smtClean="0"/>
              <a:t>Negro</a:t>
            </a:r>
          </a:p>
          <a:p>
            <a:r>
              <a:rPr lang="en-US" dirty="0" err="1" smtClean="0"/>
              <a:t>Violeta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Vocabulario</a:t>
            </a:r>
            <a:r>
              <a:rPr lang="en-US" dirty="0" smtClean="0"/>
              <a:t> – Para </a:t>
            </a:r>
            <a:r>
              <a:rPr lang="en-US" dirty="0" err="1" smtClean="0"/>
              <a:t>Empezar</a:t>
            </a:r>
            <a:r>
              <a:rPr lang="en-US" dirty="0" smtClean="0"/>
              <a:t> #3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El </a:t>
            </a:r>
            <a:r>
              <a:rPr lang="en-US" dirty="0" err="1" smtClean="0"/>
              <a:t>tiempo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calor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frío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Hace</a:t>
            </a:r>
            <a:r>
              <a:rPr lang="en-US" dirty="0" smtClean="0"/>
              <a:t> sol.</a:t>
            </a:r>
          </a:p>
          <a:p>
            <a:pPr marL="0" indent="0">
              <a:buNone/>
            </a:pP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viento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Llueve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Nieva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a </a:t>
            </a:r>
            <a:r>
              <a:rPr lang="en-US" dirty="0" err="1" smtClean="0"/>
              <a:t>estación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 primavera</a:t>
            </a:r>
          </a:p>
          <a:p>
            <a:pPr marL="0" indent="0">
              <a:buNone/>
            </a:pPr>
            <a:r>
              <a:rPr lang="en-US" dirty="0"/>
              <a:t>el </a:t>
            </a:r>
            <a:r>
              <a:rPr lang="en-US" dirty="0" err="1" smtClean="0"/>
              <a:t>verano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el </a:t>
            </a:r>
            <a:r>
              <a:rPr lang="en-US" dirty="0" err="1" smtClean="0"/>
              <a:t>otoño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el </a:t>
            </a:r>
            <a:r>
              <a:rPr lang="en-US" dirty="0" err="1"/>
              <a:t>invierno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5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números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cero</a:t>
            </a:r>
          </a:p>
          <a:p>
            <a:pPr>
              <a:buNone/>
            </a:pPr>
            <a:r>
              <a:rPr lang="en-US" dirty="0" err="1" smtClean="0"/>
              <a:t>uno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dos</a:t>
            </a:r>
          </a:p>
          <a:p>
            <a:pPr>
              <a:buNone/>
            </a:pPr>
            <a:r>
              <a:rPr lang="en-US" dirty="0" err="1" smtClean="0"/>
              <a:t>tres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cuatro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cinco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seis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siete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ocho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nueve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diez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once</a:t>
            </a:r>
          </a:p>
          <a:p>
            <a:pPr>
              <a:buNone/>
            </a:pPr>
            <a:r>
              <a:rPr lang="en-US" dirty="0" err="1" smtClean="0"/>
              <a:t>doce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trece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catorce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quince</a:t>
            </a:r>
          </a:p>
          <a:p>
            <a:pPr>
              <a:buNone/>
            </a:pPr>
            <a:r>
              <a:rPr lang="en-US" dirty="0" err="1" smtClean="0"/>
              <a:t>dieciséis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diecisiete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dieciocho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diecinueve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veinte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veintiuno</a:t>
            </a:r>
            <a:r>
              <a:rPr lang="en-US" dirty="0" smtClean="0"/>
              <a:t>……..</a:t>
            </a:r>
          </a:p>
          <a:p>
            <a:pPr>
              <a:buNone/>
            </a:pPr>
            <a:r>
              <a:rPr lang="en-US" dirty="0" err="1" smtClean="0"/>
              <a:t>treinta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treinta</a:t>
            </a:r>
            <a:r>
              <a:rPr lang="en-US" dirty="0" smtClean="0"/>
              <a:t> y </a:t>
            </a:r>
            <a:r>
              <a:rPr lang="en-US" dirty="0" err="1" smtClean="0"/>
              <a:t>uno</a:t>
            </a:r>
            <a:r>
              <a:rPr lang="en-US" dirty="0" smtClean="0"/>
              <a:t>,….</a:t>
            </a:r>
          </a:p>
          <a:p>
            <a:pPr>
              <a:buNone/>
            </a:pPr>
            <a:r>
              <a:rPr lang="en-US" dirty="0" err="1" smtClean="0"/>
              <a:t>cuarenta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cincuenta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sesenta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setenta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ochenta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noventa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cien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24677</TotalTime>
  <Words>538</Words>
  <Application>Microsoft Office PowerPoint</Application>
  <PresentationFormat>On-screen Show (4:3)</PresentationFormat>
  <Paragraphs>211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Bienvenidos a la clase de Español</vt:lpstr>
      <vt:lpstr>Vocabulario – Para Empezar</vt:lpstr>
      <vt:lpstr>Vocabulario – Para Empezar</vt:lpstr>
      <vt:lpstr>Vocabulario – Para Empezar 2</vt:lpstr>
      <vt:lpstr>El cuerpo</vt:lpstr>
      <vt:lpstr>Los días</vt:lpstr>
      <vt:lpstr> Los Colores ¿De qué color? </vt:lpstr>
      <vt:lpstr>Vocabulario – Para Empezar #3 El tiempo</vt:lpstr>
      <vt:lpstr>Los números</vt:lpstr>
      <vt:lpstr>- ar Verbs</vt:lpstr>
      <vt:lpstr>İEscriban Uds!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Vocabulario – Para Empezar</dc:title>
  <dc:creator>Rebecca Bohn</dc:creator>
  <cp:lastModifiedBy>BOHN REBECCA</cp:lastModifiedBy>
  <cp:revision>72</cp:revision>
  <dcterms:created xsi:type="dcterms:W3CDTF">2013-08-09T12:19:25Z</dcterms:created>
  <dcterms:modified xsi:type="dcterms:W3CDTF">2015-08-31T16:09:57Z</dcterms:modified>
</cp:coreProperties>
</file>