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57" r:id="rId6"/>
    <p:sldId id="261" r:id="rId7"/>
    <p:sldId id="262" r:id="rId8"/>
    <p:sldId id="266" r:id="rId9"/>
    <p:sldId id="272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674C-D79B-4E76-82B6-B4F656EA0D8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A715-69CE-41BA-BB8F-C0EC791245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51244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Scarlet Ibis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PreAP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“The Scarlet Ibis” </a:t>
            </a: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Symbols</a:t>
            </a:r>
          </a:p>
          <a:p>
            <a:pPr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Scarlet </a:t>
            </a:r>
            <a:r>
              <a:rPr lang="en-US" b="1" dirty="0" smtClean="0"/>
              <a:t>Ibis</a:t>
            </a:r>
          </a:p>
          <a:p>
            <a:pPr>
              <a:buFontTx/>
              <a:buChar char="-"/>
            </a:pPr>
            <a:r>
              <a:rPr lang="en-US" b="1" dirty="0" smtClean="0"/>
              <a:t>Red</a:t>
            </a:r>
          </a:p>
          <a:p>
            <a:pPr>
              <a:buFontTx/>
              <a:buChar char="-"/>
            </a:pPr>
            <a:r>
              <a:rPr lang="en-US" b="1" dirty="0"/>
              <a:t>The Barn </a:t>
            </a:r>
            <a:r>
              <a:rPr lang="en-US" b="1" dirty="0" smtClean="0"/>
              <a:t>Loft</a:t>
            </a:r>
          </a:p>
          <a:p>
            <a:pPr>
              <a:buFontTx/>
              <a:buChar char="-"/>
            </a:pPr>
            <a:r>
              <a:rPr lang="en-US" b="1" dirty="0"/>
              <a:t>The Clove of the </a:t>
            </a:r>
            <a:r>
              <a:rPr lang="en-US" b="1" dirty="0" smtClean="0"/>
              <a:t>Seasons</a:t>
            </a:r>
          </a:p>
          <a:p>
            <a:pPr>
              <a:buFontTx/>
              <a:buChar char="-"/>
            </a:pPr>
            <a:r>
              <a:rPr lang="en-US" b="1" dirty="0"/>
              <a:t>The Grindstone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Themes</a:t>
            </a:r>
          </a:p>
          <a:p>
            <a:pPr>
              <a:buFontTx/>
              <a:buChar char="-"/>
            </a:pPr>
            <a:r>
              <a:rPr lang="en-US" b="1" dirty="0" smtClean="0"/>
              <a:t>Memory </a:t>
            </a:r>
            <a:r>
              <a:rPr lang="en-US" b="1" dirty="0"/>
              <a:t>and the </a:t>
            </a:r>
            <a:r>
              <a:rPr lang="en-US" b="1" dirty="0" smtClean="0"/>
              <a:t>Past</a:t>
            </a:r>
          </a:p>
          <a:p>
            <a:pPr>
              <a:buFontTx/>
              <a:buChar char="-"/>
            </a:pPr>
            <a:r>
              <a:rPr lang="en-US" b="1" dirty="0"/>
              <a:t>Guilt and </a:t>
            </a:r>
            <a:r>
              <a:rPr lang="en-US" b="1" dirty="0" smtClean="0"/>
              <a:t>Blame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Pride</a:t>
            </a:r>
          </a:p>
          <a:p>
            <a:pPr>
              <a:buFontTx/>
              <a:buChar char="-"/>
            </a:pPr>
            <a:r>
              <a:rPr lang="en-US" b="1" dirty="0" smtClean="0"/>
              <a:t>Love</a:t>
            </a:r>
          </a:p>
          <a:p>
            <a:pPr>
              <a:buFontTx/>
              <a:buChar char="-"/>
            </a:pPr>
            <a:r>
              <a:rPr lang="en-US" b="1" dirty="0"/>
              <a:t>Man and the Natural </a:t>
            </a:r>
            <a:r>
              <a:rPr lang="en-US" b="1" dirty="0" smtClean="0"/>
              <a:t>World</a:t>
            </a:r>
          </a:p>
          <a:p>
            <a:pPr>
              <a:buFontTx/>
              <a:buChar char="-"/>
            </a:pPr>
            <a:r>
              <a:rPr lang="en-US" b="1" dirty="0"/>
              <a:t>Transformation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337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PreAP</a:t>
            </a:r>
            <a:r>
              <a:rPr lang="en-US" dirty="0" smtClean="0"/>
              <a:t> Essay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“I did not know then that pride is a wonderful terrible thing.”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 pages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Think of a time in your own lives when you have experienced pride in a negative way. Write a personal narrative in which you describe an event in your own lives involving a negative effect of pride.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Scarlet Ibis</a:t>
            </a:r>
            <a:r>
              <a:rPr lang="en-US"/>
              <a:t> by Hurst</a:t>
            </a:r>
            <a:endParaRPr lang="en-US" i="1"/>
          </a:p>
        </p:txBody>
      </p:sp>
      <p:pic>
        <p:nvPicPr>
          <p:cNvPr id="10243" name="Picture 3" descr="i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543800" cy="565785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19400" y="5943600"/>
            <a:ext cx="267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Scarlet Ibis</a:t>
            </a:r>
          </a:p>
        </p:txBody>
      </p:sp>
      <p:pic>
        <p:nvPicPr>
          <p:cNvPr id="10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bi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3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Scarlet Ibis</a:t>
            </a:r>
            <a:r>
              <a:rPr lang="en-US"/>
              <a:t> by Hurst</a:t>
            </a:r>
          </a:p>
        </p:txBody>
      </p:sp>
      <p:pic>
        <p:nvPicPr>
          <p:cNvPr id="12291" name="Picture 3" descr="ib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1113"/>
            <a:ext cx="8534400" cy="5576887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0" y="5867400"/>
            <a:ext cx="267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folHlink"/>
                </a:solidFill>
              </a:rPr>
              <a:t>Scarlet Ibis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Scarlet Ibis</a:t>
            </a:r>
            <a:r>
              <a:rPr lang="en-US"/>
              <a:t> by Hurst</a:t>
            </a:r>
          </a:p>
        </p:txBody>
      </p:sp>
      <p:pic>
        <p:nvPicPr>
          <p:cNvPr id="18437" name="Picture 5" descr="Baldcypressswamp-southernIllin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5495925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48200" y="5562600"/>
            <a:ext cx="3481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Florida Swamp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ymbol- An object, person, place or experience that exists on a literal level but also represents something else, often something abstract.</a:t>
            </a:r>
          </a:p>
          <a:p>
            <a:r>
              <a:rPr lang="en-US" dirty="0"/>
              <a:t>f</a:t>
            </a:r>
            <a:r>
              <a:rPr lang="en-US" dirty="0" smtClean="0"/>
              <a:t>oil- A character who provides a strong contrast to another character. A foil may emphasize another character’s distinct traits or may make another character look better by comparison.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r>
              <a:rPr lang="en-US" sz="2400"/>
              <a:t>Overview</a:t>
            </a:r>
          </a:p>
          <a:p>
            <a:pPr lvl="1"/>
            <a:r>
              <a:rPr lang="en-US"/>
              <a:t>Plot at a Glance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story focuses on the troubled relationship between two young boys: the narrator and his mentally and physically disabled brother, Doodle.</a:t>
            </a:r>
          </a:p>
          <a:p>
            <a:pPr>
              <a:lnSpc>
                <a:spcPct val="90000"/>
              </a:lnSpc>
            </a:pPr>
            <a:r>
              <a:rPr lang="en-US"/>
              <a:t>His brother wishes he had a normal functioning brother and sometimes even has dark thoughts about murdering him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933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r>
              <a:rPr lang="en-US" sz="1600"/>
              <a:t>Literary Focus</a:t>
            </a:r>
          </a:p>
          <a:p>
            <a:pPr lvl="1"/>
            <a:r>
              <a:rPr lang="en-US" sz="1600"/>
              <a:t>Symbols	</a:t>
            </a:r>
          </a:p>
          <a:p>
            <a:pPr lvl="2"/>
            <a:r>
              <a:rPr lang="en-US" sz="1600"/>
              <a:t>The Scarlet Ibis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2"/>
            <a:r>
              <a:rPr lang="en-US" sz="1600"/>
              <a:t>Connections Between The Scarlet Ibis and Doodle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In the course of the story, Doodle becomes symbolically identified with a rare and beautiful Scarlet Ibis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1a.The Scarlet ibis, an exotic bird that does not belong in the narrator's region, land in their backyard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1b.Doodle is forced to do things that he should not have to try to do and is forced out of his element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2a.The red bird falls from the tree it is in, and lands dead at the feet of Doodle’s family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2b.Forces of out of his element Doodle loses his color (as a Scarlet Ibis would) and his health declines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5433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The shaded area of the map highlights the region populated by the Scarlet Ibis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auhaus 93" pitchFamily="82" charset="0"/>
              </a:rPr>
              <a:t>Theme</a:t>
            </a:r>
            <a:endParaRPr lang="en-US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Theme</a:t>
            </a:r>
            <a:r>
              <a:rPr lang="en-US" dirty="0" smtClean="0"/>
              <a:t>- The central message of a literary work. The theme is the author’s insight about life or human nature. The theme of a story is different than the subject.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example: </a:t>
            </a:r>
          </a:p>
          <a:p>
            <a:r>
              <a:rPr lang="en-US" dirty="0" smtClean="0"/>
              <a:t>“Rules of the Game”</a:t>
            </a:r>
          </a:p>
          <a:p>
            <a:pPr>
              <a:buNone/>
            </a:pPr>
            <a:r>
              <a:rPr lang="en-US" dirty="0" smtClean="0"/>
              <a:t>    is about chess, but its theme addresses the generation gap that exists between mother and daughter.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How is theme expressed?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Stated theme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author expresses the theme directly.</a:t>
            </a:r>
          </a:p>
          <a:p>
            <a:pPr>
              <a:buNone/>
            </a:pPr>
            <a:r>
              <a:rPr lang="en-US" dirty="0" smtClean="0"/>
              <a:t>For example: Fables have a stated theme.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Implied theme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Most literary works have an implied theme which is revealed gradually through a variety of literary elements, including plot, character, setting, figurative language, and point of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461</Words>
  <Application>Microsoft Office PowerPoint</Application>
  <PresentationFormat>On-screen Show (4:3)</PresentationFormat>
  <Paragraphs>60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The Scarlet Ibis by Hurst</vt:lpstr>
      <vt:lpstr>The Scarlet Ibis by Hurst</vt:lpstr>
      <vt:lpstr>The Scarlet Ibis by Hurst</vt:lpstr>
      <vt:lpstr>Notes</vt:lpstr>
      <vt:lpstr>PowerPoint Presentation</vt:lpstr>
      <vt:lpstr>PowerPoint Presentation</vt:lpstr>
      <vt:lpstr>Theme</vt:lpstr>
      <vt:lpstr>How is theme expressed?</vt:lpstr>
      <vt:lpstr>PreAP “The Scarlet Ibis” Discussion</vt:lpstr>
      <vt:lpstr>PreAP Essay assignment</vt:lpstr>
    </vt:vector>
  </TitlesOfParts>
  <Company>annaisd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Scarlet Ibis”</dc:title>
  <dc:creator>Setup14</dc:creator>
  <cp:lastModifiedBy>Emily Burk</cp:lastModifiedBy>
  <cp:revision>14</cp:revision>
  <dcterms:created xsi:type="dcterms:W3CDTF">2010-09-08T12:53:35Z</dcterms:created>
  <dcterms:modified xsi:type="dcterms:W3CDTF">2012-09-21T15:08:30Z</dcterms:modified>
</cp:coreProperties>
</file>