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4" r:id="rId5"/>
    <p:sldId id="256" r:id="rId6"/>
    <p:sldId id="257" r:id="rId7"/>
    <p:sldId id="259" r:id="rId8"/>
    <p:sldId id="25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8177-0240-4E39-90F3-EE62F414C61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ED3F-244F-4A56-A303-E675B34F3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4v_Q1iHf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yiA-rHx0xGI&amp;list=PLCWacRS-jrfJfwHL--HkMWfHvhJwGwO4-&amp;index=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pTTolebqo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watch?v=46Xh7OFkk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ved=0CAcQjRw&amp;url=http://www.locallyhealthy.co.uk/story/features/cancer-cell&amp;ei=IowAVZXPCcafggTo3oHQAw&amp;bvm=bv.87611401,d.cWc&amp;psig=AFQjCNFrj1AE-y5goZIlZsw1TXNe-AJbNg&amp;ust=1426185629350731" TargetMode="External"/><Relationship Id="rId4" Type="http://schemas.openxmlformats.org/officeDocument/2006/relationships/hyperlink" Target="https://www.youtube.com/watch?v=VRhz3DhjG5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Cell Division </a:t>
            </a:r>
            <a:r>
              <a:rPr lang="en-US" sz="5400" b="1" dirty="0" err="1" smtClean="0">
                <a:solidFill>
                  <a:srgbClr val="00B050"/>
                </a:solidFill>
              </a:rPr>
              <a:t>vs</a:t>
            </a:r>
            <a:r>
              <a:rPr lang="en-US" sz="5400" b="1" dirty="0" smtClean="0">
                <a:solidFill>
                  <a:srgbClr val="00B050"/>
                </a:solidFill>
              </a:rPr>
              <a:t> Binary Fission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quia.com/files/quia/users/lmcgee/mitosis/binary-fis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95800"/>
            <a:ext cx="6629400" cy="2181298"/>
          </a:xfrm>
          <a:prstGeom prst="rect">
            <a:avLst/>
          </a:prstGeom>
          <a:noFill/>
        </p:spPr>
      </p:pic>
      <p:pic>
        <p:nvPicPr>
          <p:cNvPr id="2052" name="Picture 4" descr="https://study-biology.wikispaces.com/file/view/mitosis_stage.png/242038383/800x521/mitosis_st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1676400"/>
            <a:ext cx="83566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.tutorvista.com/content/feed/u1330/Binary%20fiss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535" y="4572000"/>
            <a:ext cx="5596465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Binary Fission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629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("division in half</a:t>
            </a:r>
            <a:r>
              <a:rPr lang="en-US" dirty="0" smtClean="0"/>
              <a:t>")</a:t>
            </a:r>
          </a:p>
          <a:p>
            <a:r>
              <a:rPr lang="en-US" dirty="0" smtClean="0"/>
              <a:t> </a:t>
            </a:r>
            <a:r>
              <a:rPr lang="en-US" dirty="0" smtClean="0"/>
              <a:t>is a kind of asexual reproduction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Asexual reproduction</a:t>
            </a:r>
            <a:r>
              <a:rPr lang="en-US" dirty="0" smtClean="0"/>
              <a:t> is a mode of </a:t>
            </a:r>
            <a:r>
              <a:rPr lang="en-US" b="1" dirty="0" smtClean="0"/>
              <a:t>reproduction</a:t>
            </a:r>
            <a:r>
              <a:rPr lang="en-US" dirty="0" smtClean="0"/>
              <a:t> by which offspring arise from a single organism, and inherit the genes of that parent only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It is the most common form of reproduction in prokaryotes and occurs in some single-celled eukaryotes.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replicating its genetic material, the cell divides into two nearly equal sized daughter cells. The genetic material is also equally split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3"/>
              </a:rPr>
              <a:t>Bacteria (prokaryotic)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Paramecium (eukaryotic)</a:t>
            </a:r>
            <a:endParaRPr lang="en-US" dirty="0"/>
          </a:p>
        </p:txBody>
      </p:sp>
      <p:pic>
        <p:nvPicPr>
          <p:cNvPr id="19458" name="Picture 2" descr="http://classconnection.s3.amazonaws.com/974/flashcards/796974/png/binary_fission13364466817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5777" y="838200"/>
            <a:ext cx="2288223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 think this is hilarious!  Everyday i'm doubling...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53476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esquivela\AppData\Local\Microsoft\Windows\Temporary Internet Files\Content.Outlook\SSD9AM95\Screenshot_2015-03-18-14-34-5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4276"/>
            <a:ext cx="4879041" cy="5977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40386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ritannic Bold" pitchFamily="34" charset="0"/>
              </a:rPr>
              <a:t>find biology teacher’s jokes funny</a:t>
            </a:r>
            <a:endParaRPr lang="en-US" sz="4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81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Britannic Bold" pitchFamily="34" charset="0"/>
              </a:rPr>
              <a:t>Does not…</a:t>
            </a:r>
            <a:endParaRPr lang="en-US" sz="4800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2100" dirty="0" smtClean="0">
                <a:latin typeface="Chiller" pitchFamily="82" charset="0"/>
              </a:rPr>
              <a:t>Cancer</a:t>
            </a:r>
            <a:endParaRPr lang="en-US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What is it?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mostlyscience.com/wp-content/uploads/2013/02/cancer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38175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Cells Gone Wild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r>
              <a:rPr lang="en-US" dirty="0"/>
              <a:t>A disease in which abnormal cells divide uncontrollably and destroy body tissue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Cancer Animation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Cancer Animation </a:t>
            </a:r>
            <a:r>
              <a:rPr lang="en-US" dirty="0" smtClean="0">
                <a:hlinkClick r:id="rId3"/>
              </a:rPr>
              <a:t>2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How Cells Divide and How Chemotherapy </a:t>
            </a:r>
            <a:endParaRPr lang="en-US" dirty="0"/>
          </a:p>
        </p:txBody>
      </p:sp>
      <p:sp>
        <p:nvSpPr>
          <p:cNvPr id="1026" name="AutoShape 2" descr="data:image/jpeg;base64,/9j/4AAQSkZJRgABAQAAAQABAAD/2wCEAAkGBxMSEhUUExQWFhMXFBwYGBgVGRgcGRoeHxoXGBsbGBgYHiggHxslGxcZIT0iJikrLi8uGh8zODMsNygtLiwBCgoKDg0OGxAQGywlICUvLCw0LC0sLCwsLCwsLCwsLCwsLCwtLCwsLCwsLCwsLCwsLCwsLCwsLCwsLCwsLCw3LP/AABEIAL4BCgMBIgACEQEDEQH/xAAbAAACAwEBAQAAAAAAAAAAAAAABQMEBgECB//EAEEQAAICAQIEBAQBCQcEAgMBAAECAxEAEiEEBRMxBiJBUSMyYXGBFBUzQlKRoaLRFjRicnOxsiRTs8GCkoPD4XT/xAAZAQEBAQEBAQAAAAAAAAAAAAAAAQIDBAX/xAAlEQACAgICAgIDAAMAAAAAAAAAAQIRAxIhMQQiE0FRcYFh4fH/2gAMAwEAAhEDEQA/APuOGGGAGGGGAGGGGAGGGGAGGGGAGKfEXNW4dFZI+q5bZAa2ALubo7hFah6mh642xdx3J45pVklAcIhVUYAqCxBZt/1qUD7X74BzjebLH0CAXE0iopUE1as4Y0O1L/HIpPEfDBEcudLqrLSOSQ7BEoAXZYgV33zkPIQsUMQkaoJQ6EgdgXAQj9kI+n3oD1ynB4SVemDM7LF0ggpdlilEqjtubABPtgFmPxTwpvzsAFY+aOQfIwR1Fru6sQNI337ZZ4fncLnSGIa2BVkdWBUKzBgwseV1P1BFZRn8LRsoHUcaWmcEabDSyCW9xXlYCr9t7zsnhsljJ13ExZizhU3DIsekKRQACivr74Bc5bzuHiGKRMzFVVidDhQGVXUaiKsq6mrush4LxBE5RbOtqPkWRlFs6rqbSKvQe9dvtcnI+SrwoYKzNq0fNW2iKOIVXuIwfuTlKDwugaJhISI9NHSmrZ2elkA1BW1URdED6mwJuM5+I+IaJlIRYldnpySzvoRECqdRJHa7/cc9SeJ+GWrZx5XY/DktRH+kLjT5dNjvXce+Scw5GsrtJrZXIj0kAeUxszqd+/zkEe2Vm8MKyyBpGLSxyo7Uu/V02QKoUFAA+nrgEsXiXh3YKC4YsF80UqgFl1KGJWhqG4vvnngvE8D9MFqZwm4WTphnQSKvUKgC1Ni6/fkrchUknW28kb+neNQgH2NXlWDwtGkYj1sQJIn3rcxxJEAaHYhAT98AYcu5zDOxWMtYQP5kdbViQrKWABBo9sY5nPDXLZ45GeY7CFIUBZW2UuSbVRtuBZ3NdhmjwAwwwwAwwwwAwwwwAwwwwAwwwwAwwwwAwwwwAwwwwAwwwwAwwwwAwwwwAwwwwAwwwwDhxf4d/unD/wChH/wXGBxf4d/uvD/6Ef8AwXAGOGGGAGGGGAcrO4YYAYYYYAYYYYAYYYYAYYYYAYYYYAYYYYAYYYYAYYYYAYYYYAYYYYAr8TsRwk5BIIiaiDRG3oRki8nhr5P5m/rkXir+5z/6Tf7Y0TsPtgFH8zw/sfzN/XD8zw/sfzN/XL+cZqFntgFH8zw/sfzN/XD8zw/sfzN/XIf7QcPqAD6gTWpQSgPYW4Gnua754fxFF+oHk+qKdJ+zNQP4ZaZLLP5nh/Y/mb+ueY+SQAACMAAUACwAH0F5U/tEBu0MgT38pP8A9FJP7rP0xzDKGAZSCpAII7EHcEHDTXYTsp/meH9j+Zv64fmeH9j+Zv65fwyFKH5nh/Y/mb+uH5nh/Y/mb+uX8MAofmeH9j+Zv6548P8A6Gt9pJALJOwkcAWfpjLFvIP0R/1Zf/K+AMsMMMAMMMMAMMMMAMMMMAMMMMA5hlTjZZVI6aow9dbFf3UpxdBzt5GMaQ/ETaTW1Kh7gBgp1WCDsBsd6O2SyqLY9wxBPzmVWWIwjqvshDExmgSxY6QRQ3qt9t/bnF8bxPDrrfROtgaUXpsCSAKJYgiyO/p79smyLqx/ncR9PiiNXWQN30CO0+251H72Mg4Hi5+KBfUYEDFNKhWYspKsdTCtOoGqHYAnvQbIaM0WF5m5+I4mN0gDh+pZWVlGpAu7WBsxNgDYVe99s7x8MvDxvNHNIxRS5WVtSPQJI7eW/de3se2NkXRmjwvEMXLnkUNJPNrIvyOyKL3oKp7fe8rQPxDyvw5lISMKxlFCRg10nahWk+Ybm17USWw0Yz8VH/o5/wDSb/bGa9h9sznHJJwyh0kaQFlUxzMWDajpFMbZSLv1Gx23sUZI2e+tI0l9wSVj+wjBqvvZzpCDmc5vUd855oUKJGV6jk7nfSoG50g7myB+P03wfN+fOWYF+ppYqBKLUlTROiPSoAIPfUTXp6tuO4WNU1KiKVKkMqqCPMLogdqsH8cW825PC8hKu4kJtkiAff3IPyE+5IHrnqxQhF+55s0pyXoWuD4r8s4dxpAf5CvdboFf/iRW33ynzjnrqyKlqpiV7AUsdROwLAgAaSOx39q3v8s5YY1ADNGvegQXJ/ad6q6HyqABVWcik5Skg6Ul6ox8ORaDFST39CQRRFV2O150Tjt1wZalpSfJ3w/zgzF0YeZaYEbWpNbgbBgfbbt9sdcq5usPViUF2Elqi0AoZVY6idlGok++9AYlTla8NDK0ZYuVsua1UNyFoADa+3rlnhuP4dSI0IALELQIVj9GIpife98xkipOl0axtxXPY4n8QTKrOY46UE1raz9AdPfLUXiHfzwyIp9QVev8yqdX7gcRccLaEHsZdx70jsP4gH8BlLjuehGZVUNp2LM2ldXqq0CWI9dqF98wsKk6Rt5dVbNxwvNoZNQVxaiyGBUge9OAa+uW45VYWrAj3BBH8M+Z8LzaPiiIpU0Od0aww1d/KSBTetEb/wAMvKIukZJY47UNrOhe6kgmq3uu31zMvHadFjmUlaN8syk0GBPsCMocg/RH/Vl/8r5guH5pw7EBoUjBYBWGiwT2vSAV39QT9xj/AJTFI7NB1XWKOnGlmDtrLHzvd7MG7Hf1znkxuCtm8c1Po1+GZvmccvDrrhlcksqFZWaRfMwQN5jYI1XQIuqyc8rkA1DiJup7lrW/rH8tfQAZx2O2g9zuZrls8/FLraQwgMyaIwvdGKMSzA7FlJA22rOy8XxMciQBg5ksrK4FoFrUGVaDHcV29b7btkNGaO87me4yafhkaUyGZFBZ0KqGIAs6GWtx3o3fbbvkqtxZGvXED36eg1VXp13d/wCKvw9MbImjHmGIeE5tPMuqKJUW6PWY2SNmACjsCCLverrBedSM5hWECYC21MemFNhWDBbayDtQqjfpbZDVj7OZHwpbSNdaq303X4XvkuaMkUoxFwEypJxbOwUdZdyaH6KP3yp43DHRSsQFYllYLpqt9RYafvibho3m7yATEhh1AyrKOlEjMjVfzJ3AOx9ARkaVq2dorg03ETK8/DMjBlPUplIIPl9xk3Ph8H/8kf8A5FzJTxmFSquDIGdpGQN04iyooUv+qSFrUaotdAVkUSSiQVGw1AExrpJkAZCCEQ15avWa9gTqzNLnkup9CxDyfjkig857zTUACSale6A9r7/Ue+ZeV5WIbfUJdpQaOrV7fpNVbdOvpVb4yHAhgqSM3DzapSutQyuryGSqDAEjbYGxvYrLStcih1Bx0c88TxtqASS9iCD5NmVgCDuO/vk3iOUHhJ9JB+Gy7EHcivT75kpoNAZoizqR55q0xMQyeSxdJpUjVuLsE1kR4eQuQI21lfMqlSzAsp8wUlQtAkFjuRQ9cVGm0y6n0ZV2xNFxCR8RxLOaHwh6mzpJoAbk79hmW43i3lZ2IkJV2pl1DSATQ1WOmQtWDW9k33y3wt8QKkkKSuEZXZTokKxBHKjbUpJPYj0PYizSVck1Y15rzWGaMKjW6zR+VlZW+bvTAEir3GYbn/F9V3VtwJGUKeyhTp2XsSSCbN7EAV6v+J5YY5IzqWWdDqCxgqqoQQ2osTbN2A23+xOE/KeH4hi/mD9n0nSb/wAan9avWu3vnu8Zxi77R4PLg5cRZneSSMDJEv6N4iCP1VLMqK1em7H719M88bxdlloaQzKF3CqASvyggFzVljf0zSSwRxRtFAhZ7UkLu12CC7tQuhdE/YZS5jyXqOX0SRFjZ06ZFv3Kghgfer9fx9CyQ+RyaPNLHP41GL5Fvh/j3jlRQxMbtpKk2BsaYX2Ir915pvNK6vG2lFVl1aQddlSdOr0GjuQbvbtijlXJoTMPiGXQtsCNIBJpVZO47MTf09DkXMvEEhPw20gMaoKdgSu93uauhVCu+SS+SfoiwfxQ92Oea8GOk5LOx0/rO1en6q0tfSsSTeHdMuhH1qCDprzKAbAZ+w7d6v2B740g41p+EYsAGYmMkDY2wTUAfof3g5b4zjY+GXSq2a1aVq6utTMe1n1O5Puc5raLpHR6ySbOywzFlcmMlSSEpgLIr5yTvV+nqcx/HcI6s50OU1tRomiSWKtpuiNX2IIIJvNHyzxGsrhGQxltlOoMpPtYAo/w+uW4ZnLyskeoFgAzMFXygKTtZ+bUO3oM1GUsUjMoxyxM1yPlkkkqNpKojBizAi63AUHc2fXtWPuOBJnjI1QlAz1etCwIOn0Oyh677n3AyzC0rl1Z1VlNEIvoflYFye49a7g+2VJ+bxwMY1VnIPmJZR5jubZzu3b6D+GJSlkdlhCOKNCRvDE7eW0KMK6gb9U+umruvTt9c3XID/1E49RFEP4ynEnL+MTUAh8jMVKGrjbSXFUSNBAbsSAe3tlfjuKNyNHrEUnSQutqr6TLqRJNvVk9abdQSds4+RNyVSO3jY4xl6mv8S7cO59ijfudTjAzKCFLDUewsX+7vnz9DLTwRxt5oWHTqrPl0nT6VRtzV3W5qvMwfVKQACWOou2lhqOwdT5r3oUDdeXPFStqz3aM0XLebRQB43JLniJiFVSxoyMbNbAb+teuWpeIWTiOGZDalZff0Cggg7g/TM+vABn+IzwSOe8iArKPQ1Yp/mNWDvuNtvU3Dnp/9OJHRVl1Tbi2cAWuncqNNWgNfWjk9aVdiubNPz/+6z/6L/8AE5dh+Vf8o/2GfPYBIRojT5onCqhRi4ZSBWk/JqIOpqGw9Th8Vdb3vroysQCpvygg+dWXYaAN9gLBy6q+xr9Gu5ZxkccQ1uq6pZQuogX8Ruw9c9wMDxbEGweHQgje/O+Zz8hMrWrCOUBrjmDKdJkd1ZCBY+bfY+nYjKnFjSpVHZ1NK0g8iO3Ud3jV7oC2AomjWkmyRkVUuRXJ9Kj7Z6xdyBSOHjBXSQvbbbc+22MM2cX2ZnxYE6nDWqNJrcorV5qidgu/prC/iBmfl4+WbUGt06bsQ6gdMhCQ6sACjBqFX6/jm45hw0UnlkVWsVTVZ3B29e9Hb2GJeB5SkjSiUvLGkmhEkYstBUJ1D9fdju15nq+DpFqhJxMk6ExxK6kMemqKdDA/LY+QgjuW3vVZG2cknaB5UQGMGQjVHtvQYLqo0FDCl2HmPcDHZ5eyTLBHNIkLRs5WwSKIFIzbqN/r9Kw5ryiOCGSWG4pEjZrUnzkAn4t/Ofqd/rjbrjo1wK+C5gUkWaVdUpiCKxUKTcjhWahsSqnsN6AHfJOK5sOJUwSxr5mRlrcECRAbB7HzD+OMuK8LxuDbMZW7u/msbHSynbSDvVCjuKO+UOQ+H1liEkhovuBGXFEWASxYsxBsjehfbI5cPgevZTn5zOGpWZXBro6VKnetGjTdEfrA/W/TJOG5n0A0USqhMszA6bupnQKovsoAv2BUDGfD8PO0rwNP8NFVtSrUhDahRa6Fae4G9+lZFzrkUcUEjx1SK0hSQdRHYAsSwY3qJu2BB3s5dlxwWkLn43rmOR4kaRHkUlQdMmmIutjcnS3pZojbIzzd5WRCwmRmAMZCe9FkKAMhW73JqvxzQQ+G00qWdtajylPIE/00XYA9vWxsbyvwvByPNLE8uyBbMahJHDA1rcG9qI2rGyV8dk4KvLIgsa13KhmJNliR3Y9yf/WSTcIrmyN6rUpKtX+ZaOWeN5aOHUNEfgggNGTekEgAox3oGvKdq7VW/wA74/jTPRfc96JNL38qrdCu11ZI759DBH5eInzc8/i5ZtOXr07hNWPMCBWsE/MR+1ex99j61iri/E1H4aqwuhZNkXV2BQurA3271lfw9xB6ep28sUqhWZuwYaXQsT8u4O52NewzzPyFXYtC0gQkn9GCu+56bMy7fgRm4qMZNSMScpRUoDaPjOtEvERAh1sMp7kA+dD7nawfevc5X43lXCMxcsQT5iqORqve9As2b/VonJ+B0og4eAsrgkvrHnQE2XYHbUx2X0PpspynNzZIfhwKiqlqWbUbYdwqruxHYsSN/fJG2/U1KlH3LjOoEcfTaGAG7YKAdJBVdiStne2rtXc4u8UcHKX1qpeNlWyosgrqqwN6Oq7F+uWOUeIzI4jlUKW2VlvST7EHcHv6kfbLssYjcKj9KMqzONtK0VFqW2Tdvt9PXC2xyv7I1HLGl0IORcnleRHZWSNGDWwosQbAUHfvvZ22+u0vFc3aNY4lJXTECStWx1OlhiDS2hNjc6huMdcLFwst6THMR3JYSH8bJrIuY8tiFF1+DZurHSJ/WUruqH1Ha6Pvmnk2ltMkcSjDWAp5NzOVnOolykZe6FlARqRtNAnfUpq7Uj1yt4g4JklZwLjkOpXG437g+3v7Ufpmi5YkaITw8RYNRDk0H9jrc6im+xAIo7d87H1uHi30SKg+VbVgo7AFiQ9D1Om6wsqjPaPQeHeGsnyZfk/DM0gcJrjGxU7CRqZkQe/Zr+9euaTg+dSMQhcSliF6WlNNGgVEYXUoAvudq3sY9g5N1aafb1jVGNqSK16hRL0aFbAE97yKHhJJJpYjMemirZVQsjatR0tIPQADsAd88OfMpzbo9/jY1jhqKeG5m0CRxxBY9QZ2cqCz/EdaW9vKFA9asdsll5k8pEqorSxpKqMFBujCS6jeyoZtvdTl/nHJEiiuKgupR05FEkfmYKWCt2bzXYI3y5H4diFEs/UApXDaSv0RRShf8NUazhfFUdvVGc/KJJ45ISzShon1F9wPKSDdUraq2FdzttjJPE7X5UURqADquyQovtso/f6ZYh4KWaSSKWYtHGVFKNDPYvzsD7beWr/Gspcy8OKJolXTpkYr511MoVGcBSTRFLQDBq9O1Zd1dtFpdFSfjGGp4dUcUspdygprMcLIrEbqCGY7eo7+/mKSaV3kVT1Vi+GxA6hBZAWAbuwHVVWIuvfuXXHcoSCMvC7o+pFdg1l9TqhLg92o7HuPttl5fD8IFgN1O/V1Hq3/AJzvX+E7fTJfFUTgy7s8ijqKxRWQFpQ4NmWNaBfeypYGtiDv6ZPwnMZupocE2+loioEaJdMKqggXfVe9Dc3WN+X8sExc8Qxm0SMiq9aKFblBsW37n8Kzg5RH+UdJi7Q9MOImYlLDEGwdyvbymx9Mu126DaGvhgL+Sxaa06dq7dzjXIeHKlRpqq2qq/Ctslyo4vsynjbhi3Ta0RVu5GaihJWioAst7AetYlm4+S2QCQB3kegHV93pWIWmopVegN3vWaznAiWRZZAPhoaJFkWQPL9SSB+OKuYcxh4iOVChEkcTyITV7D5o3U7EEj674t9/g6xqkKvzlMCgLEzhGDDbqaDICLA/X0i/2tNnvnteLl6HF9QuITA1GXVs+4pNfmIq9jfYe5x1E/BhEgbQASPRguvY/pO3Uv8AxXf1xRw3Hxo8nUV53indF1FfKFNDQDQLaSPMd9++Fb4rsvBFwfBcSZIjRtWU9YMugiwWawdTahflI7nehvneC8QOkSxx6F0KDbC9QO99xt3H3By9yuDhX67sR0OopVWYrGLjjc+QkC9TE17k4c15bA5haHpaZJdBKrG6bgksgIIV/L3H3ION/tocWVXml4ktJGBqMcLNGD84uceUmr3pgDQNZGnBzJDxTurRxnh3BVyLZqJDBQTWkat9r1etZdebgwQFLox7cQtEk9gXNklTt8w0+1d8s8r4brp1OKcMAzLo+WPysVtgSdV6bomvpkbaVV2LFfMvEEiuV6vSKnyikor6HzKS+oUdj9NiM7PLLKxoBZZOHido7otoaQMAGP8AiU0fse5xnzXgREIzA5jV5VSlplAbuUBvSR9NvpkkXDcET0gymUm9Wr4hYbErJ3LDtQO3asjd0kuhaRnm4SZRJIyNEgjbqF6GvbYBQdyDR1elfWsscXyDh5HLsh1E2dLuob6kKQMZ8Hy3qyzRzO0scTKqq1BSCiv5wNmNtXtVbZzm3BPw8bvGVaNRYRyQV9AA4u1+hFj39u+LNy74OGfHtRRmhQdKFVULq1aQNgqea/8A76B+OVpfEkIYA69J/XpSv3q9Wn61WWDwjoS9mViumRTQsb/o/Ras7Hv6m98zScgB2E8Yj7HXayBe1MhqmA2vt6/TPZDW3szxz2Vao1XGkKUl9iFY/wCFtt/oG0n8DmW5ryWVJGKqzxsxZSu5GolirDv3J39Rjni+dRqNCjy0BqZHZaqvkUWQR70D6XntUHRUxzSPqKorBuxYhSaH7Is0e2nfEJuDtEnCORasQ8s5a3VVpaiRCHuQhS1bgKpN96N/T65d8TEuvVU3GrqhI3Ugajf1GtgL91HtjlZeGibTriVye7Musn/Ex3Lfc57ZAjlSB05fptrrcEdqZR+8H3yyyOUlJkjijGLijDScZIo1BjqTzL9CP/R7V2zdcb5wke46nze4UDUy/jsv2JxdFyuAtqjg1KDsS5Edj9hTdgEd6r2y1xgkBWZvljLExoNRIKkE6iASR30geh7msuXIpvhEw4nBU2LOdc6dZHjQ6NFDyhSTahr8wI00QKA9DnvlnNnlhmWSiyqPMBQIe1Fj3sen0yfj4+FnpmDlqG6JKGI7gGl3/HJ+A5elxwtFogkk8wJ1O7aSy6+/l8gvc9gNheYnOPx0lybhCfyW3weG5VxCswMZkYkjqal0sCdiWJtRVbVY9L2yX84SRJMySAt1kjklADFQkKW1EEC3sWRtfbGsPLPjPEZZOiqK2jV76gQX+bSNI9fxzky8I4P5O6pIiEI0W1hbOkGtLgb7b19M+c5uVOuj6nHQpi5u8iFS5kj1R27UabrRBQGAAJa223qh75NzHlnEdd3EZl1N5XDLQXalOo2tdth9e+NeX8vheGOTiCJGdAfikaQWAJCL8o/AXlfmMZhdEE7Jw7hma/MyhRfw3J7HtuGPtjdp2kTi6RSbmEnChxqVpLijaRt1BER3O4skihffI25q87xR9RRIC4WQUKZoJgBt69jt75diHCyjSiNE5unYKWbu1SAk6rrs4+1HJeXcPwiQoZ+lqlXtIFF+pCJVBQfYem5vHXFchtGf4jhpYlTWOiiyxlizqQ3xFtVKklrq7NbC++M+acTxHXdh1St/C6erTp0iiNJ0lru9f+1ZLLNBw/EM2kyDoxiJdWoWxl1aCxIAKoLPsBkXCywSTiPeOEQNK8er4ezKL9KUW1rsMu0n7NDgrNxkjrpViT1GaYRE7mko+XzGPUJBttYF5G3FNKrai6r05Iy5DME80TASEWaJVx6kKRdY35xxHDTxxhPSWNV8rIdBkRWCEgeUqaIHp3y2efcPGzRKhEcflLAKEFbMFF2QtGyB6HvWT26oWvwNvD8enh4gdOy/qG1/+JoWMYZBwUYVAFAAF7Dt3Ppk+aOL7Mn4q4lzMIRGjoYbcOzKTqYgaCoNEFCb29KzOScT0Q4KjqSRMil5CxVTsxCxxX3Askenpm25ryQzSiRZAp0BCCmobEsD8wr5ji7ivB/U+eRGrtcRsfY9S851K/8AB6ITx689mGk5gFbS6S6O5CqrbE2Qrlga+62P4424J4ZTI5jlDPKzMYXXcMbCuGIIYA1YA+5xyPACf9wf/V6/8uXOG8JGMUkiKPpEd/uepvmpt162VSx/bMvNxXxJI443RlKyKvddDIsQBKkkNqhJujt377euG5gsGhpAQTOrkAHsqMuwNMzeYdh2r2zRp4SYSvKJhqdFQgxmgFLEV57vzn+GRcd4PeSiXjJAoMFkVq9rV+30zCc61fRdsf5EL8Xy9WAaaZYzuImjdTXtqZL0+nv9cJONBjjIOytKShFbPJqV0J8pOnbvtf3GXX8BS+kgP2cj/eM/75Y4Dw1PApCxg2bPxbJP4qBm5yapq2SLh9sUcHxkapoL0pnjfppZKL5g0h02EB+m3ls73k3D8PHqQNxXD9JGQhg9PSEFQEqlPlAsH8MtJyfilnklMDaWjRAA0ZI0lybGrt5x29sq805fxDkFEmShupjej9dcdm/4ZlTnt+zVQa4ZJxfMRLPP0HWROoCyIQSfhRgNpvzqKYVvvvW2xEki8PxNhliMJpXsee9iindRXfsCarEPGcPOG8ylT/iO3751xlyzhjJGRIa32EcrUQKIJVWKg36DbYfbLKWirhhY1JUiLxfxDLKA36Mr5dW66rbVsdtVV37C6rfK3hwlknA80QiPfdQwB+UnsaBsD2HvjmPjpDI8TIkqoq2xOkktZorRUkAA3t37DOcdzYKDGUVSUIClwNja7KqnbPcvKxuGq/2fMfh5VPb/AII+d8NMJXtXZWcurKrMDq330j5gKXf0UYy8M8A6lw9qRTqp/VZ106iP2tKfzZPy7xEhbpP5WWJCQAzEsdQNUNxsDfffLPBcemqUsJEuTbXG4tQiqK27bHNvyE4qNo5x8Zxk5UzKy8HOKjaNyRtQUsp9yD2Nnezvub9c08fCFeGihkosSi+4FNrq/XSqkX9MuRc2gZiokBII1ABiRdHcAWDRvF3LObCcRyNY0qSfhyUWO3l2NqFvf6/Q5Z51JJcDHgcW2rK3MufurMseldLFVBW/lOkk7ihYNAD0Bv0xtyHmJnj1MAGDaWA7dgbH0IYbffFfMuX8NIxcNMrE23TVtz70yEA/XbLnCydKPRBC3qQZCACT6sQS38PTJPNiUe+S48OZzfHH6E/NxLojpS0WlkFLq007iiKNWoUXXoRYs364AOkUaODfUaREIBZU0aRqVuwLsxF//wAy9yyaSRWjdtBicoyx2Cf1gxfvTBg1Cu/0yjx/D1IQiQkbbDSZG/zkgufwzzS8tNaRX9PXj8NqfySf8G/L+YQnrQz8QgZ4NGzglAWlpdV0Sqso7n2s98rI0Qbz8TC1Asqw6mZyoobV5RbDYWT2vvi9OUcWewmVT7flBA/+IUD+OM+H4aZZYlMczsIpLLJpLeaP9ojb0zzylKPC5s9aUfyVpePV+k6nXohSOtw0bqKdaegN/Y375aTik0xLKHZB1eoVVtKBx5VViBdH1Hr9Ms8u5RxUfVuBqeZnHmj7NXfz97vIuM8JzyuZArKxr5mjYChXlBsr+BzKlJ+r4X6Hol2HBcfwaPqEksri9KlQKJFX2Fmj71lWfqHQyowbpIjBx2038rITtv2/rns+BOIPzUffdB/Eq2OOD8O8RGioqRhQNrlY+t/sfXNSc07i7/hIvH9sS8DIrl1eGV0AC6wURhIrysxUa7A+JQ73vd3kXGSxxvQhfS8TIxeaPqklkZSoLHZSnbYb/fNDwvhriE17xHXIz/M+11t8u/bvkHE+DJXYvaK5qykji6FC/JXbMre6fQcsdcMy/wCX+db06kkVhqeNQCrBtxrJJOmvSrJo4wkeR3L/AJJszayo4hOmx73QF0TuQDR3+uMR4Ck9ZAfvI3+4jGMOF8MTRqETohR2Gp/UknuveyTmpuXcWFLH9sf8g4wywqxFNbBhtsQSCBRO2McX8j4FoYtDEFtTMdN15mLUL9rxhml0eV9hhncMpDmFZ3DAOYZ3DADOZ3DADOZ3DAOEZT4nlUMnzxRt91F/vy7hgCJvCsAsx64yTZKMTZqgSH1A7ADt2rFvH+DS+/VDEDYspVvtqjYbfcH7Zr8Mzqrs2skl9nymXwZMeIkWw5ESGtSk0WkA3dF/ZxtwPKJ4E0dGdtybJiNfQaX2H0zUwf32b/8Azxf85sb4lHZU2bjnlE+ecFy7iFmmcwS6ZGQrst+VFQ2NW24xVwfJuImghKJNQjqiqFDud66gs/e8+r1inwl/c4P8n/s5FjSdj55GAPgziXNtF/JCv/7D/tmg5Z4WnjQIvTUXZLOzHfv5VQD8AQM22Gaktux80vozfB+EYw7SSszu4UMFtEOm6tQbPc9zv+GPeH4VIxSIqD2UAf7ZPhhJLo5OTfZzFs/97i/0JP8AlFjPFk/97i/0ZP8AlFlIMsKzuGAcwzuGAGczuGAGGGGAGczuGAK+dcc6GGOOhJNIUVmFqtI8jEgEWaQgC+5ypxXOJOFT/qdDkvpVoyiAjTqtxKwCtdgAM17H3prx/ApMoD3swZSpKsrDsVYbg9/wJGUU8OQg6hr6mpmMms62LBVbU3+VVH0AFVgFaHxZE5So5emxiHUIUKplUMgILavUA0DRI9N88z+Lo0jWV45ERyoiLmMCTWGIIYvS+VS1NRqvtl3h/D0CIEVTpBjYDUTvEFCdz6BR984PDsIr5/LXT87fD03Qj9hRI+xrtgEPKvE8fESIkUchDR9Qv5NKDVJHROrc64yPKCNwbrDifE8cYlcxy9GIurSgKU1J8y1q1d/LZAFg75e4PlUcbl11FygQszMxIDO4uz31Ox/HK/EeHIHLalbSzFyutguphRcAHZvW/ffvgCfiPGOpC0AFqJNQYq26x9RaaNipBv0PoRtWNeV+IknmkhVXDRlgxbQPlIU+XVrCnuCQAw3GSScgiYEPre9VlnYnzLoI77DSPT798kh5NGsol8xca9OpiwXWQX0g9gSBt222rAE/MvFTKy9ONhFqnVpSFIJijkY6BrB2dK81A0d8s8f4nREbZxIOpsVUkCPTbVqA0nWhG9+cdssTeGoHJJDUTIdIdgoMisshC3QJDN+JJz3P4egdpXKHVNGsbnU26j2F7E7WRudI9hgCvj/FLBrSN1h0THqMqkMYiq+RdYPfV81WBeW28UoustFKsadUayEpjEaYKAxaz6WBeTS+GoGuw9EONOttIEht9Ivazv8AT0rPfG8ijeJ0UC26pGuyuqTVqJAIJFntY+lYB75fzcSdXVG8RiIDiTT6qHsFGIIo/wC+R/2l4T/vp+8/0w5FytoTKztbyuGNMzAaUVANT7n5b9O+N8Ay0PP+GHFyv1l0mCMA70SGlJF16WP34y/tLwn/AH0/ef6Y3zl4Aq/tLwn/AH0/fnPCX9zg/wAnr9zjfDADDDDADDDOXgHcSc142OHiYmkYIvSkFnteqI1f4Y7wwBSviThSQBOlk0Nz37e2J+aeKJIZ+KRlURpGOi++8vSMmh/uBt70R7XrsVcw8P8ADzrOksepeICiUEnfSAFI32IoGx6i8Ah/tCoNGN9OrQZBp0awuoqBq1ehF1V7ZV/tcNKseG4gWiSEfCtVkcol1J3JHYXQOMW5HEWLHVROrTqOnUV0atP7Vf1757bksJFaTWiNPmPyxtqQfgf34As47xckSB3jkXeQMpMQIMZGoC3pmN2At39MscLz34fESyDyxTMi6RuwATSKJ3YlqyXivDsMhZiGBdXV9LsNSuQWU16Ei9smXk8Qjkj0nRIxZxZ3JAFg9x8o7YAs5h4ujg0iaOSNzqOhzEDpQKSwJfS3zgAAkk2K2yCTxWVkckaoVWRhoHmIVeFK9yAP07WTQAHpRxoeQRd9Uus3biRtRDBQQTfakXYdqsb56bkMJYtTBje6uwIvpXRB7/BT9x9zgFjlHMV4iJZVBCtdWVPY1YZCVIPuDl3KvL+ASFSqA7sWYk2WZtyxPuTlrADDDDADDDDADDDDADDDDADDDDADDDDADDDDADED82YcRLHqVtBrpitSr0RJ1TvenXabivxGP8KwDMDxYvXMICsy8N1mp/Mh+B5XXT5V0zq2uzQB2yObxkFieQrEAsSOCZvIzNJMmlXEe61AzBq3sbDvmomiV1KsLB7g4QxBQFUUB2GAZ3+079fR0V6e1v1Tq7cMT5OnXfikHzdlY7bA++d8+kjkaKFYmcGH55CD8SaKOiqo2lSrnzE3f6pG5acfzNInRG1EvZ2HZQUUsbPbVJGu1nzjagSIuE5wknV2ZekCxDAbrbqHXSTsWikFGj5dwLFgUW8TKOmRH5XjV92AZVYWXK1XSUWC97NpFb2If7UMdREDLpgMmmQ6fN5j028p0kKEY9yBINu1218TREsoWTWqIxUBbtunSXq0hh1o+5AOrYnS1epPEkQOnTITpVqAX1M1ruw3UcPKx9KTYkkAgQx+JLeJCiqXkaNtUleZXkjYQ+X4oDREn5SFZDW9Dv58dJuJRkBSMnQVPmOmGCRlZSPeW9QPvsKs+eI5vCeJRemTSH4u3za+HVVC3Z/vINkUL2sk1Zm5/GLoOSELHbYbyABt736UlUK8m5BKggUD4u8moQMx0M3kOpWryrobT5lkfZGrzizV+XL/ADLnywSlHCqohMrOzaaA1GwK3QaPM36pePY6tiPn8bdQBJCyOUC0tuQ8kdoS1UWikHmK/L9RZNz0KYSEYxSwtLrGnygBCAVJuzrA2B3/AH4BT5V4oMxT4ShWG5WTVuZJ410eQalPQY3Y7jY53h/FIZoQYwOq5Ww4IHbYEgBnGrzJsVKuBqoXdk5yNETpG7a5ukwtQYyGZZNdtR0FGHl1WRtY3yEeJoitqsh+YkALYARHBNsB5lliIo/ri9NNQB/aD/p+HmMYHW0EKX2AYagAxXeQjYLQtiBY75Q4vxSxVumoUrLIh1EE+Xh+IlFrsVbVEtg+h2JvZxynnCzlwFdGQ+ZX0380kdgozCtcUi978t9iCa7+IAYZpY43cxSdMoDHZPkNq2vTWmQHv9KvbAK03iJtErIqnpTwx+RtbHVKiOCqgAPRNKGY2RYXtnI/FoLSL0jccAl+YW20ZNLVlPiAaxfmSQEDSNVyTxDHbBUkdlNaVCgk6549izBdjw8nr2r3zkHiOJgvlcEnzKQLQVG2pqYitM0R8pJ+INtmoCDgPE4lmijCL8SJXsSBju0q2qgeaMdI+exWtLUEmtBeJ05vCZSFRjKxSMkAbjqcQgsk/Kpimb7HYEmsb3gHrDDDADDDDADDDDADDDDADDDDADDDDADDDDADDDDADDDDAIZuHVypZVYqdS2AdJ7WL7Hc755XhEGqkUahpalG4tmo+4t3Nf4m9zljDAE3OuFgAAaAO0pEYCKgZgo6mksxA01Gdia2rPU0nCAMHWMaY1Lgp2VPOqnbuuvVp7jWDXmF3+N4NZQA1+VtSlWKsDRWwymxsxH4nKXGchidZALVpIyhYE7WqpqAv5tKqNXelG+2ARzcRwfmlcRajGVZmQa9FEsrWNWkdJrU9jGb3XPKycGAg0RqLMKDpjYFgmmgPKpYgUa3IHfJJPDsLEgjyGN0K722svrZn+Yt8SSiCP0kh3sVzjOQq7xsGKhZeowF+Y9RZhve3xFBogiroA0QBRHE8JxEcahCv5SewjAINPP8TYr3ZjvYJckXZOWOH4zhnkSHp2EBjiZlDL8jWikkkN01bY0SovcEXdg5LCnT0gjpldNM36sZiF77jQxFG/Q9xnuLlESydUL56oGzQ7k6R2G7N2/ab3OAQcFxUbAhYisURYKdK6bjZo2CKpLAgqwGwv0vI4OJ4M6VURgFC4BTSNLEsdyAAT02Yjv5Ca2yxJyWIh1ptMhJYB3A8za2oA0NTbmu9m++eIvD/DqEATZFCqCWIoLKgBF7jTNIN/f6DADh+K4bV5NAdwbpdJPmdqfaxbNIwDdyXIvfFPCcz5dvwsaQqjvpMQWNVKnhhP1GjNHp9IBbK9wB2F43HIodaSFSZEBUOzEtRvYknceY/vzq8jgAA0bBtVEsRfR/J97O46Xlrt6998AptxfBq+vQgaQFmcRjUSjJGFYVrL6uIoCv1m997L/k4MFRoRLKNBVVoMsLsHPsRHDpsb7KO3aGXwzD01RAUCEFSpNgdWKZgN9rMK79x6Zel5ZGyIlEBDaFWIZTRWwwN3pZh9QxwBZyvjeGlIljgAll6bE6EDkGNZAzMD2RZyCSe7EC7FvcpwcnhQ2iBTaUVsEaFCIAfRQoqu259zl6s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33337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SEhUUExQWFhMXFBwYGBgVGRgcGRoeHxoXGBsbGBgYHiggHxslGxcZIT0iJikrLi8uGh8zODMsNygtLiwBCgoKDg0OGxAQGywlICUvLCw0LC0sLCwsLCwsLCwsLCwsLCwtLCwsLCwsLCwsLCwsLCwsLCwsLCwsLCwsLCw3LP/AABEIAL4BCgMBIgACEQEDEQH/xAAbAAACAwEBAQAAAAAAAAAAAAAABQMEBgECB//EAEEQAAICAQIEBAQBCQcEAgMBAAECAxEAEiEEBRMxBiJBUSMyYXGBFBUzQlKRoaLRFjRicnOxsiRTs8GCkoPD4XT/xAAZAQEBAQEBAQAAAAAAAAAAAAAAAQIDBAX/xAAlEQACAgICAgIDAAMAAAAAAAAAAQIRAxIhMQQiE0FRcYFh4fH/2gAMAwEAAhEDEQA/APuOGGGAGGGGAGGGGAGGGGAGGGGAGKfEXNW4dFZI+q5bZAa2ALubo7hFah6mh642xdx3J45pVklAcIhVUYAqCxBZt/1qUD7X74BzjebLH0CAXE0iopUE1as4Y0O1L/HIpPEfDBEcudLqrLSOSQ7BEoAXZYgV33zkPIQsUMQkaoJQ6EgdgXAQj9kI+n3oD1ynB4SVemDM7LF0ggpdlilEqjtubABPtgFmPxTwpvzsAFY+aOQfIwR1Fru6sQNI337ZZ4fncLnSGIa2BVkdWBUKzBgwseV1P1BFZRn8LRsoHUcaWmcEabDSyCW9xXlYCr9t7zsnhsljJ13ExZizhU3DIsekKRQACivr74Bc5bzuHiGKRMzFVVidDhQGVXUaiKsq6mrush4LxBE5RbOtqPkWRlFs6rqbSKvQe9dvtcnI+SrwoYKzNq0fNW2iKOIVXuIwfuTlKDwugaJhISI9NHSmrZ2elkA1BW1URdED6mwJuM5+I+IaJlIRYldnpySzvoRECqdRJHa7/cc9SeJ+GWrZx5XY/DktRH+kLjT5dNjvXce+Scw5GsrtJrZXIj0kAeUxszqd+/zkEe2Vm8MKyyBpGLSxyo7Uu/V02QKoUFAA+nrgEsXiXh3YKC4YsF80UqgFl1KGJWhqG4vvnngvE8D9MFqZwm4WTphnQSKvUKgC1Ni6/fkrchUknW28kb+neNQgH2NXlWDwtGkYj1sQJIn3rcxxJEAaHYhAT98AYcu5zDOxWMtYQP5kdbViQrKWABBo9sY5nPDXLZ45GeY7CFIUBZW2UuSbVRtuBZ3NdhmjwAwwwwAwwwwAwwwwAwwwwAwwwwAwwwwAwwwwAwwwwAwwwwAwwwwAwwwwAwwwwAwwwwDhxf4d/unD/wChH/wXGBxf4d/uvD/6Ef8AwXAGOGGGAGGGGAcrO4YYAYYYYAYYYYAYYYYAYYYYAYYYYAYYYYAYYYYAYYYYAYYYYAYYYYAr8TsRwk5BIIiaiDRG3oRki8nhr5P5m/rkXir+5z/6Tf7Y0TsPtgFH8zw/sfzN/XD8zw/sfzN/XL+cZqFntgFH8zw/sfzN/XD8zw/sfzN/XIf7QcPqAD6gTWpQSgPYW4Gnua754fxFF+oHk+qKdJ+zNQP4ZaZLLP5nh/Y/mb+ueY+SQAACMAAUACwAH0F5U/tEBu0MgT38pP8A9FJP7rP0xzDKGAZSCpAII7EHcEHDTXYTsp/meH9j+Zv64fmeH9j+Zv65fwyFKH5nh/Y/mb+uH5nh/Y/mb+uX8MAofmeH9j+Zv6548P8A6Gt9pJALJOwkcAWfpjLFvIP0R/1Zf/K+AMsMMMAMMMMAMMMMAMMMMAMMMMA5hlTjZZVI6aow9dbFf3UpxdBzt5GMaQ/ETaTW1Kh7gBgp1WCDsBsd6O2SyqLY9wxBPzmVWWIwjqvshDExmgSxY6QRQ3qt9t/bnF8bxPDrrfROtgaUXpsCSAKJYgiyO/p79smyLqx/ncR9PiiNXWQN30CO0+251H72Mg4Hi5+KBfUYEDFNKhWYspKsdTCtOoGqHYAnvQbIaM0WF5m5+I4mN0gDh+pZWVlGpAu7WBsxNgDYVe99s7x8MvDxvNHNIxRS5WVtSPQJI7eW/de3se2NkXRmjwvEMXLnkUNJPNrIvyOyKL3oKp7fe8rQPxDyvw5lISMKxlFCRg10nahWk+Ybm17USWw0Yz8VH/o5/wDSb/bGa9h9sznHJJwyh0kaQFlUxzMWDajpFMbZSLv1Gx23sUZI2e+tI0l9wSVj+wjBqvvZzpCDmc5vUd855oUKJGV6jk7nfSoG50g7myB+P03wfN+fOWYF+ppYqBKLUlTROiPSoAIPfUTXp6tuO4WNU1KiKVKkMqqCPMLogdqsH8cW825PC8hKu4kJtkiAff3IPyE+5IHrnqxQhF+55s0pyXoWuD4r8s4dxpAf5CvdboFf/iRW33ynzjnrqyKlqpiV7AUsdROwLAgAaSOx39q3v8s5YY1ADNGvegQXJ/ad6q6HyqABVWcik5Skg6Ul6ox8ORaDFST39CQRRFV2O150Tjt1wZalpSfJ3w/zgzF0YeZaYEbWpNbgbBgfbbt9sdcq5usPViUF2Elqi0AoZVY6idlGok++9AYlTla8NDK0ZYuVsua1UNyFoADa+3rlnhuP4dSI0IALELQIVj9GIpife98xkipOl0axtxXPY4n8QTKrOY46UE1raz9AdPfLUXiHfzwyIp9QVev8yqdX7gcRccLaEHsZdx70jsP4gH8BlLjuehGZVUNp2LM2ldXqq0CWI9dqF98wsKk6Rt5dVbNxwvNoZNQVxaiyGBUge9OAa+uW45VYWrAj3BBH8M+Z8LzaPiiIpU0Od0aww1d/KSBTetEb/wAMvKIukZJY47UNrOhe6kgmq3uu31zMvHadFjmUlaN8syk0GBPsCMocg/RH/Vl/8r5guH5pw7EBoUjBYBWGiwT2vSAV39QT9xj/AJTFI7NB1XWKOnGlmDtrLHzvd7MG7Hf1znkxuCtm8c1Po1+GZvmccvDrrhlcksqFZWaRfMwQN5jYI1XQIuqyc8rkA1DiJup7lrW/rH8tfQAZx2O2g9zuZrls8/FLraQwgMyaIwvdGKMSzA7FlJA22rOy8XxMciQBg5ksrK4FoFrUGVaDHcV29b7btkNGaO87me4yafhkaUyGZFBZ0KqGIAs6GWtx3o3fbbvkqtxZGvXED36eg1VXp13d/wCKvw9MbImjHmGIeE5tPMuqKJUW6PWY2SNmACjsCCLverrBedSM5hWECYC21MemFNhWDBbayDtQqjfpbZDVj7OZHwpbSNdaq303X4XvkuaMkUoxFwEypJxbOwUdZdyaH6KP3yp43DHRSsQFYllYLpqt9RYafvibho3m7yATEhh1AyrKOlEjMjVfzJ3AOx9ARkaVq2dorg03ETK8/DMjBlPUplIIPl9xk3Ph8H/8kf8A5FzJTxmFSquDIGdpGQN04iyooUv+qSFrUaotdAVkUSSiQVGw1AExrpJkAZCCEQ15avWa9gTqzNLnkup9CxDyfjkig857zTUACSale6A9r7/Ue+ZeV5WIbfUJdpQaOrV7fpNVbdOvpVb4yHAhgqSM3DzapSutQyuryGSqDAEjbYGxvYrLStcih1Bx0c88TxtqASS9iCD5NmVgCDuO/vk3iOUHhJ9JB+Gy7EHcivT75kpoNAZoizqR55q0xMQyeSxdJpUjVuLsE1kR4eQuQI21lfMqlSzAsp8wUlQtAkFjuRQ9cVGm0y6n0ZV2xNFxCR8RxLOaHwh6mzpJoAbk79hmW43i3lZ2IkJV2pl1DSATQ1WOmQtWDW9k33y3wt8QKkkKSuEZXZTokKxBHKjbUpJPYj0PYizSVck1Y15rzWGaMKjW6zR+VlZW+bvTAEir3GYbn/F9V3VtwJGUKeyhTp2XsSSCbN7EAV6v+J5YY5IzqWWdDqCxgqqoQQ2osTbN2A23+xOE/KeH4hi/mD9n0nSb/wAan9avWu3vnu8Zxi77R4PLg5cRZneSSMDJEv6N4iCP1VLMqK1em7H719M88bxdlloaQzKF3CqASvyggFzVljf0zSSwRxRtFAhZ7UkLu12CC7tQuhdE/YZS5jyXqOX0SRFjZ06ZFv3Kghgfer9fx9CyQ+RyaPNLHP41GL5Fvh/j3jlRQxMbtpKk2BsaYX2Ir915pvNK6vG2lFVl1aQddlSdOr0GjuQbvbtijlXJoTMPiGXQtsCNIBJpVZO47MTf09DkXMvEEhPw20gMaoKdgSu93uauhVCu+SS+SfoiwfxQ92Oea8GOk5LOx0/rO1en6q0tfSsSTeHdMuhH1qCDprzKAbAZ+w7d6v2B740g41p+EYsAGYmMkDY2wTUAfof3g5b4zjY+GXSq2a1aVq6utTMe1n1O5Puc5raLpHR6ySbOywzFlcmMlSSEpgLIr5yTvV+nqcx/HcI6s50OU1tRomiSWKtpuiNX2IIIJvNHyzxGsrhGQxltlOoMpPtYAo/w+uW4ZnLyskeoFgAzMFXygKTtZ+bUO3oM1GUsUjMoxyxM1yPlkkkqNpKojBizAi63AUHc2fXtWPuOBJnjI1QlAz1etCwIOn0Oyh677n3AyzC0rl1Z1VlNEIvoflYFye49a7g+2VJ+bxwMY1VnIPmJZR5jubZzu3b6D+GJSlkdlhCOKNCRvDE7eW0KMK6gb9U+umruvTt9c3XID/1E49RFEP4ynEnL+MTUAh8jMVKGrjbSXFUSNBAbsSAe3tlfjuKNyNHrEUnSQutqr6TLqRJNvVk9abdQSds4+RNyVSO3jY4xl6mv8S7cO59ijfudTjAzKCFLDUewsX+7vnz9DLTwRxt5oWHTqrPl0nT6VRtzV3W5qvMwfVKQACWOou2lhqOwdT5r3oUDdeXPFStqz3aM0XLebRQB43JLniJiFVSxoyMbNbAb+teuWpeIWTiOGZDalZff0Cggg7g/TM+vABn+IzwSOe8iArKPQ1Yp/mNWDvuNtvU3Dnp/9OJHRVl1Tbi2cAWuncqNNWgNfWjk9aVdiubNPz/+6z/6L/8AE5dh+Vf8o/2GfPYBIRojT5onCqhRi4ZSBWk/JqIOpqGw9Th8Vdb3vroysQCpvygg+dWXYaAN9gLBy6q+xr9Gu5ZxkccQ1uq6pZQuogX8Ruw9c9wMDxbEGweHQgje/O+Zz8hMrWrCOUBrjmDKdJkd1ZCBY+bfY+nYjKnFjSpVHZ1NK0g8iO3Ud3jV7oC2AomjWkmyRkVUuRXJ9Kj7Z6xdyBSOHjBXSQvbbbc+22MM2cX2ZnxYE6nDWqNJrcorV5qidgu/prC/iBmfl4+WbUGt06bsQ6gdMhCQ6sACjBqFX6/jm45hw0UnlkVWsVTVZ3B29e9Hb2GJeB5SkjSiUvLGkmhEkYstBUJ1D9fdju15nq+DpFqhJxMk6ExxK6kMemqKdDA/LY+QgjuW3vVZG2cknaB5UQGMGQjVHtvQYLqo0FDCl2HmPcDHZ5eyTLBHNIkLRs5WwSKIFIzbqN/r9Kw5ryiOCGSWG4pEjZrUnzkAn4t/Ofqd/rjbrjo1wK+C5gUkWaVdUpiCKxUKTcjhWahsSqnsN6AHfJOK5sOJUwSxr5mRlrcECRAbB7HzD+OMuK8LxuDbMZW7u/msbHSynbSDvVCjuKO+UOQ+H1liEkhovuBGXFEWASxYsxBsjehfbI5cPgevZTn5zOGpWZXBro6VKnetGjTdEfrA/W/TJOG5n0A0USqhMszA6bupnQKovsoAv2BUDGfD8PO0rwNP8NFVtSrUhDahRa6Fae4G9+lZFzrkUcUEjx1SK0hSQdRHYAsSwY3qJu2BB3s5dlxwWkLn43rmOR4kaRHkUlQdMmmIutjcnS3pZojbIzzd5WRCwmRmAMZCe9FkKAMhW73JqvxzQQ+G00qWdtajylPIE/00XYA9vWxsbyvwvByPNLE8uyBbMahJHDA1rcG9qI2rGyV8dk4KvLIgsa13KhmJNliR3Y9yf/WSTcIrmyN6rUpKtX+ZaOWeN5aOHUNEfgggNGTekEgAox3oGvKdq7VW/wA74/jTPRfc96JNL38qrdCu11ZI759DBH5eInzc8/i5ZtOXr07hNWPMCBWsE/MR+1ex99j61iri/E1H4aqwuhZNkXV2BQurA3271lfw9xB6ep28sUqhWZuwYaXQsT8u4O52NewzzPyFXYtC0gQkn9GCu+56bMy7fgRm4qMZNSMScpRUoDaPjOtEvERAh1sMp7kA+dD7nawfevc5X43lXCMxcsQT5iqORqve9As2b/VonJ+B0og4eAsrgkvrHnQE2XYHbUx2X0PpspynNzZIfhwKiqlqWbUbYdwqruxHYsSN/fJG2/U1KlH3LjOoEcfTaGAG7YKAdJBVdiStne2rtXc4u8UcHKX1qpeNlWyosgrqqwN6Oq7F+uWOUeIzI4jlUKW2VlvST7EHcHv6kfbLssYjcKj9KMqzONtK0VFqW2Tdvt9PXC2xyv7I1HLGl0IORcnleRHZWSNGDWwosQbAUHfvvZ22+u0vFc3aNY4lJXTECStWx1OlhiDS2hNjc6huMdcLFwst6THMR3JYSH8bJrIuY8tiFF1+DZurHSJ/WUruqH1Ha6Pvmnk2ltMkcSjDWAp5NzOVnOolykZe6FlARqRtNAnfUpq7Uj1yt4g4JklZwLjkOpXG437g+3v7Ufpmi5YkaITw8RYNRDk0H9jrc6im+xAIo7d87H1uHi30SKg+VbVgo7AFiQ9D1Om6wsqjPaPQeHeGsnyZfk/DM0gcJrjGxU7CRqZkQe/Zr+9euaTg+dSMQhcSliF6WlNNGgVEYXUoAvudq3sY9g5N1aafb1jVGNqSK16hRL0aFbAE97yKHhJJJpYjMemirZVQsjatR0tIPQADsAd88OfMpzbo9/jY1jhqKeG5m0CRxxBY9QZ2cqCz/EdaW9vKFA9asdsll5k8pEqorSxpKqMFBujCS6jeyoZtvdTl/nHJEiiuKgupR05FEkfmYKWCt2bzXYI3y5H4diFEs/UApXDaSv0RRShf8NUazhfFUdvVGc/KJJ45ISzShon1F9wPKSDdUraq2FdzttjJPE7X5UURqADquyQovtso/f6ZYh4KWaSSKWYtHGVFKNDPYvzsD7beWr/Gspcy8OKJolXTpkYr511MoVGcBSTRFLQDBq9O1Zd1dtFpdFSfjGGp4dUcUspdygprMcLIrEbqCGY7eo7+/mKSaV3kVT1Vi+GxA6hBZAWAbuwHVVWIuvfuXXHcoSCMvC7o+pFdg1l9TqhLg92o7HuPttl5fD8IFgN1O/V1Hq3/AJzvX+E7fTJfFUTgy7s8ijqKxRWQFpQ4NmWNaBfeypYGtiDv6ZPwnMZupocE2+loioEaJdMKqggXfVe9Dc3WN+X8sExc8Qxm0SMiq9aKFblBsW37n8Kzg5RH+UdJi7Q9MOImYlLDEGwdyvbymx9Mu126DaGvhgL+Sxaa06dq7dzjXIeHKlRpqq2qq/Ctslyo4vsynjbhi3Ta0RVu5GaihJWioAst7AetYlm4+S2QCQB3kegHV93pWIWmopVegN3vWaznAiWRZZAPhoaJFkWQPL9SSB+OKuYcxh4iOVChEkcTyITV7D5o3U7EEj674t9/g6xqkKvzlMCgLEzhGDDbqaDICLA/X0i/2tNnvnteLl6HF9QuITA1GXVs+4pNfmIq9jfYe5x1E/BhEgbQASPRguvY/pO3Uv8AxXf1xRw3Hxo8nUV53indF1FfKFNDQDQLaSPMd9++Fb4rsvBFwfBcSZIjRtWU9YMugiwWawdTahflI7nehvneC8QOkSxx6F0KDbC9QO99xt3H3By9yuDhX67sR0OopVWYrGLjjc+QkC9TE17k4c15bA5haHpaZJdBKrG6bgksgIIV/L3H3ION/tocWVXml4ktJGBqMcLNGD84uceUmr3pgDQNZGnBzJDxTurRxnh3BVyLZqJDBQTWkat9r1etZdebgwQFLox7cQtEk9gXNklTt8w0+1d8s8r4brp1OKcMAzLo+WPysVtgSdV6bomvpkbaVV2LFfMvEEiuV6vSKnyikor6HzKS+oUdj9NiM7PLLKxoBZZOHido7otoaQMAGP8AiU0fse5xnzXgREIzA5jV5VSlplAbuUBvSR9NvpkkXDcET0gymUm9Wr4hYbErJ3LDtQO3asjd0kuhaRnm4SZRJIyNEgjbqF6GvbYBQdyDR1elfWsscXyDh5HLsh1E2dLuob6kKQMZ8Hy3qyzRzO0scTKqq1BSCiv5wNmNtXtVbZzm3BPw8bvGVaNRYRyQV9AA4u1+hFj39u+LNy74OGfHtRRmhQdKFVULq1aQNgqea/8A76B+OVpfEkIYA69J/XpSv3q9Wn61WWDwjoS9mViumRTQsb/o/Ras7Hv6m98zScgB2E8Yj7HXayBe1MhqmA2vt6/TPZDW3szxz2Vao1XGkKUl9iFY/wCFtt/oG0n8DmW5ryWVJGKqzxsxZSu5GolirDv3J39Rjni+dRqNCjy0BqZHZaqvkUWQR70D6XntUHRUxzSPqKorBuxYhSaH7Is0e2nfEJuDtEnCORasQ8s5a3VVpaiRCHuQhS1bgKpN96N/T65d8TEuvVU3GrqhI3Ugajf1GtgL91HtjlZeGibTriVye7Musn/Ex3Lfc57ZAjlSB05fptrrcEdqZR+8H3yyyOUlJkjijGLijDScZIo1BjqTzL9CP/R7V2zdcb5wke46nze4UDUy/jsv2JxdFyuAtqjg1KDsS5Edj9hTdgEd6r2y1xgkBWZvljLExoNRIKkE6iASR30geh7msuXIpvhEw4nBU2LOdc6dZHjQ6NFDyhSTahr8wI00QKA9DnvlnNnlhmWSiyqPMBQIe1Fj3sen0yfj4+FnpmDlqG6JKGI7gGl3/HJ+A5elxwtFogkk8wJ1O7aSy6+/l8gvc9gNheYnOPx0lybhCfyW3weG5VxCswMZkYkjqal0sCdiWJtRVbVY9L2yX84SRJMySAt1kjklADFQkKW1EEC3sWRtfbGsPLPjPEZZOiqK2jV76gQX+bSNI9fxzky8I4P5O6pIiEI0W1hbOkGtLgb7b19M+c5uVOuj6nHQpi5u8iFS5kj1R27UabrRBQGAAJa223qh75NzHlnEdd3EZl1N5XDLQXalOo2tdth9e+NeX8vheGOTiCJGdAfikaQWAJCL8o/AXlfmMZhdEE7Jw7hma/MyhRfw3J7HtuGPtjdp2kTi6RSbmEnChxqVpLijaRt1BER3O4skihffI25q87xR9RRIC4WQUKZoJgBt69jt75diHCyjSiNE5unYKWbu1SAk6rrs4+1HJeXcPwiQoZ+lqlXtIFF+pCJVBQfYem5vHXFchtGf4jhpYlTWOiiyxlizqQ3xFtVKklrq7NbC++M+acTxHXdh1St/C6erTp0iiNJ0lru9f+1ZLLNBw/EM2kyDoxiJdWoWxl1aCxIAKoLPsBkXCywSTiPeOEQNK8er4ezKL9KUW1rsMu0n7NDgrNxkjrpViT1GaYRE7mko+XzGPUJBttYF5G3FNKrai6r05Iy5DME80TASEWaJVx6kKRdY35xxHDTxxhPSWNV8rIdBkRWCEgeUqaIHp3y2efcPGzRKhEcflLAKEFbMFF2QtGyB6HvWT26oWvwNvD8enh4gdOy/qG1/+JoWMYZBwUYVAFAAF7Dt3Ppk+aOL7Mn4q4lzMIRGjoYbcOzKTqYgaCoNEFCb29KzOScT0Q4KjqSRMil5CxVTsxCxxX3Askenpm25ryQzSiRZAp0BCCmobEsD8wr5ji7ivB/U+eRGrtcRsfY9S851K/8AB6ITx689mGk5gFbS6S6O5CqrbE2Qrlga+62P4424J4ZTI5jlDPKzMYXXcMbCuGIIYA1YA+5xyPACf9wf/V6/8uXOG8JGMUkiKPpEd/uepvmpt162VSx/bMvNxXxJI443RlKyKvddDIsQBKkkNqhJujt377euG5gsGhpAQTOrkAHsqMuwNMzeYdh2r2zRp4SYSvKJhqdFQgxmgFLEV57vzn+GRcd4PeSiXjJAoMFkVq9rV+30zCc61fRdsf5EL8Xy9WAaaZYzuImjdTXtqZL0+nv9cJONBjjIOytKShFbPJqV0J8pOnbvtf3GXX8BS+kgP2cj/eM/75Y4Dw1PApCxg2bPxbJP4qBm5yapq2SLh9sUcHxkapoL0pnjfppZKL5g0h02EB+m3ls73k3D8PHqQNxXD9JGQhg9PSEFQEqlPlAsH8MtJyfilnklMDaWjRAA0ZI0lybGrt5x29sq805fxDkFEmShupjej9dcdm/4ZlTnt+zVQa4ZJxfMRLPP0HWROoCyIQSfhRgNpvzqKYVvvvW2xEki8PxNhliMJpXsee9iindRXfsCarEPGcPOG8ylT/iO3751xlyzhjJGRIa32EcrUQKIJVWKg36DbYfbLKWirhhY1JUiLxfxDLKA36Mr5dW66rbVsdtVV37C6rfK3hwlknA80QiPfdQwB+UnsaBsD2HvjmPjpDI8TIkqoq2xOkktZorRUkAA3t37DOcdzYKDGUVSUIClwNja7KqnbPcvKxuGq/2fMfh5VPb/AII+d8NMJXtXZWcurKrMDq330j5gKXf0UYy8M8A6lw9qRTqp/VZ106iP2tKfzZPy7xEhbpP5WWJCQAzEsdQNUNxsDfffLPBcemqUsJEuTbXG4tQiqK27bHNvyE4qNo5x8Zxk5UzKy8HOKjaNyRtQUsp9yD2Nnezvub9c08fCFeGihkosSi+4FNrq/XSqkX9MuRc2gZiokBII1ABiRdHcAWDRvF3LObCcRyNY0qSfhyUWO3l2NqFvf6/Q5Z51JJcDHgcW2rK3MufurMseldLFVBW/lOkk7ihYNAD0Bv0xtyHmJnj1MAGDaWA7dgbH0IYbffFfMuX8NIxcNMrE23TVtz70yEA/XbLnCydKPRBC3qQZCACT6sQS38PTJPNiUe+S48OZzfHH6E/NxLojpS0WlkFLq007iiKNWoUXXoRYs364AOkUaODfUaREIBZU0aRqVuwLsxF//wAy9yyaSRWjdtBicoyx2Cf1gxfvTBg1Cu/0yjx/D1IQiQkbbDSZG/zkgufwzzS8tNaRX9PXj8NqfySf8G/L+YQnrQz8QgZ4NGzglAWlpdV0Sqso7n2s98rI0Qbz8TC1Asqw6mZyoobV5RbDYWT2vvi9OUcWewmVT7flBA/+IUD+OM+H4aZZYlMczsIpLLJpLeaP9ojb0zzylKPC5s9aUfyVpePV+k6nXohSOtw0bqKdaegN/Y375aTik0xLKHZB1eoVVtKBx5VViBdH1Hr9Ms8u5RxUfVuBqeZnHmj7NXfz97vIuM8JzyuZArKxr5mjYChXlBsr+BzKlJ+r4X6Hol2HBcfwaPqEksri9KlQKJFX2Fmj71lWfqHQyowbpIjBx2038rITtv2/rns+BOIPzUffdB/Eq2OOD8O8RGioqRhQNrlY+t/sfXNSc07i7/hIvH9sS8DIrl1eGV0AC6wURhIrysxUa7A+JQ73vd3kXGSxxvQhfS8TIxeaPqklkZSoLHZSnbYb/fNDwvhriE17xHXIz/M+11t8u/bvkHE+DJXYvaK5qykji6FC/JXbMre6fQcsdcMy/wCX+db06kkVhqeNQCrBtxrJJOmvSrJo4wkeR3L/AJJszayo4hOmx73QF0TuQDR3+uMR4Ck9ZAfvI3+4jGMOF8MTRqETohR2Gp/UknuveyTmpuXcWFLH9sf8g4wywqxFNbBhtsQSCBRO2McX8j4FoYtDEFtTMdN15mLUL9rxhml0eV9hhncMpDmFZ3DAOYZ3DADOZ3DADOZ3DAOEZT4nlUMnzxRt91F/vy7hgCJvCsAsx64yTZKMTZqgSH1A7ADt2rFvH+DS+/VDEDYspVvtqjYbfcH7Zr8Mzqrs2skl9nymXwZMeIkWw5ESGtSk0WkA3dF/ZxtwPKJ4E0dGdtybJiNfQaX2H0zUwf32b/8Azxf85sb4lHZU2bjnlE+ecFy7iFmmcwS6ZGQrst+VFQ2NW24xVwfJuImghKJNQjqiqFDud66gs/e8+r1inwl/c4P8n/s5FjSdj55GAPgziXNtF/JCv/7D/tmg5Z4WnjQIvTUXZLOzHfv5VQD8AQM22Gaktux80vozfB+EYw7SSszu4UMFtEOm6tQbPc9zv+GPeH4VIxSIqD2UAf7ZPhhJLo5OTfZzFs/97i/0JP8AlFjPFk/97i/0ZP8AlFlIMsKzuGAcwzuGAGczuGAGGGGAGczuGAK+dcc6GGOOhJNIUVmFqtI8jEgEWaQgC+5ypxXOJOFT/qdDkvpVoyiAjTqtxKwCtdgAM17H3prx/ApMoD3swZSpKsrDsVYbg9/wJGUU8OQg6hr6mpmMms62LBVbU3+VVH0AFVgFaHxZE5So5emxiHUIUKplUMgILavUA0DRI9N88z+Lo0jWV45ERyoiLmMCTWGIIYvS+VS1NRqvtl3h/D0CIEVTpBjYDUTvEFCdz6BR984PDsIr5/LXT87fD03Qj9hRI+xrtgEPKvE8fESIkUchDR9Qv5NKDVJHROrc64yPKCNwbrDifE8cYlcxy9GIurSgKU1J8y1q1d/LZAFg75e4PlUcbl11FygQszMxIDO4uz31Ox/HK/EeHIHLalbSzFyutguphRcAHZvW/ffvgCfiPGOpC0AFqJNQYq26x9RaaNipBv0PoRtWNeV+IknmkhVXDRlgxbQPlIU+XVrCnuCQAw3GSScgiYEPre9VlnYnzLoI77DSPT798kh5NGsol8xca9OpiwXWQX0g9gSBt222rAE/MvFTKy9ONhFqnVpSFIJijkY6BrB2dK81A0d8s8f4nREbZxIOpsVUkCPTbVqA0nWhG9+cdssTeGoHJJDUTIdIdgoMisshC3QJDN+JJz3P4egdpXKHVNGsbnU26j2F7E7WRudI9hgCvj/FLBrSN1h0THqMqkMYiq+RdYPfV81WBeW28UoustFKsadUayEpjEaYKAxaz6WBeTS+GoGuw9EONOttIEht9Ivazv8AT0rPfG8ijeJ0UC26pGuyuqTVqJAIJFntY+lYB75fzcSdXVG8RiIDiTT6qHsFGIIo/wC+R/2l4T/vp+8/0w5FytoTKztbyuGNMzAaUVANT7n5b9O+N8Ay0PP+GHFyv1l0mCMA70SGlJF16WP34y/tLwn/AH0/ef6Y3zl4Aq/tLwn/AH0/fnPCX9zg/wAnr9zjfDADDDDADDDOXgHcSc142OHiYmkYIvSkFnteqI1f4Y7wwBSviThSQBOlk0Nz37e2J+aeKJIZ+KRlURpGOi++8vSMmh/uBt70R7XrsVcw8P8ADzrOksepeICiUEnfSAFI32IoGx6i8Ah/tCoNGN9OrQZBp0awuoqBq1ehF1V7ZV/tcNKseG4gWiSEfCtVkcol1J3JHYXQOMW5HEWLHVROrTqOnUV0atP7Vf1757bksJFaTWiNPmPyxtqQfgf34As47xckSB3jkXeQMpMQIMZGoC3pmN2At39MscLz34fESyDyxTMi6RuwATSKJ3YlqyXivDsMhZiGBdXV9LsNSuQWU16Ei9smXk8Qjkj0nRIxZxZ3JAFg9x8o7YAs5h4ujg0iaOSNzqOhzEDpQKSwJfS3zgAAkk2K2yCTxWVkckaoVWRhoHmIVeFK9yAP07WTQAHpRxoeQRd9Uus3biRtRDBQQTfakXYdqsb56bkMJYtTBje6uwIvpXRB7/BT9x9zgFjlHMV4iJZVBCtdWVPY1YZCVIPuDl3KvL+ASFSqA7sWYk2WZtyxPuTlrADDDDADDDDADDDDADDDDADDDDADDDDADDDDADED82YcRLHqVtBrpitSr0RJ1TvenXabivxGP8KwDMDxYvXMICsy8N1mp/Mh+B5XXT5V0zq2uzQB2yObxkFieQrEAsSOCZvIzNJMmlXEe61AzBq3sbDvmomiV1KsLB7g4QxBQFUUB2GAZ3+079fR0V6e1v1Tq7cMT5OnXfikHzdlY7bA++d8+kjkaKFYmcGH55CD8SaKOiqo2lSrnzE3f6pG5acfzNInRG1EvZ2HZQUUsbPbVJGu1nzjagSIuE5wknV2ZekCxDAbrbqHXSTsWikFGj5dwLFgUW8TKOmRH5XjV92AZVYWXK1XSUWC97NpFb2If7UMdREDLpgMmmQ6fN5j028p0kKEY9yBINu1218TREsoWTWqIxUBbtunSXq0hh1o+5AOrYnS1epPEkQOnTITpVqAX1M1ruw3UcPKx9KTYkkAgQx+JLeJCiqXkaNtUleZXkjYQ+X4oDREn5SFZDW9Dv58dJuJRkBSMnQVPmOmGCRlZSPeW9QPvsKs+eI5vCeJRemTSH4u3za+HVVC3Z/vINkUL2sk1Zm5/GLoOSELHbYbyABt736UlUK8m5BKggUD4u8moQMx0M3kOpWryrobT5lkfZGrzizV+XL/ADLnywSlHCqohMrOzaaA1GwK3QaPM36pePY6tiPn8bdQBJCyOUC0tuQ8kdoS1UWikHmK/L9RZNz0KYSEYxSwtLrGnygBCAVJuzrA2B3/AH4BT5V4oMxT4ShWG5WTVuZJ410eQalPQY3Y7jY53h/FIZoQYwOq5Ww4IHbYEgBnGrzJsVKuBqoXdk5yNETpG7a5ukwtQYyGZZNdtR0FGHl1WRtY3yEeJoitqsh+YkALYARHBNsB5lliIo/ri9NNQB/aD/p+HmMYHW0EKX2AYagAxXeQjYLQtiBY75Q4vxSxVumoUrLIh1EE+Xh+IlFrsVbVEtg+h2JvZxynnCzlwFdGQ+ZX0380kdgozCtcUi978t9iCa7+IAYZpY43cxSdMoDHZPkNq2vTWmQHv9KvbAK03iJtErIqnpTwx+RtbHVKiOCqgAPRNKGY2RYXtnI/FoLSL0jccAl+YW20ZNLVlPiAaxfmSQEDSNVyTxDHbBUkdlNaVCgk6549izBdjw8nr2r3zkHiOJgvlcEnzKQLQVG2pqYitM0R8pJ+INtmoCDgPE4lmijCL8SJXsSBju0q2qgeaMdI+exWtLUEmtBeJ05vCZSFRjKxSMkAbjqcQgsk/Kpimb7HYEmsb3gHrDDDADDDDADDDDADDDDADDDDADDDDADDDDADDDDADDDDAIZuHVypZVYqdS2AdJ7WL7Hc755XhEGqkUahpalG4tmo+4t3Nf4m9zljDAE3OuFgAAaAO0pEYCKgZgo6mksxA01Gdia2rPU0nCAMHWMaY1Lgp2VPOqnbuuvVp7jWDXmF3+N4NZQA1+VtSlWKsDRWwymxsxH4nKXGchidZALVpIyhYE7WqpqAv5tKqNXelG+2ARzcRwfmlcRajGVZmQa9FEsrWNWkdJrU9jGb3XPKycGAg0RqLMKDpjYFgmmgPKpYgUa3IHfJJPDsLEgjyGN0K722svrZn+Yt8SSiCP0kh3sVzjOQq7xsGKhZeowF+Y9RZhve3xFBogiroA0QBRHE8JxEcahCv5SewjAINPP8TYr3ZjvYJckXZOWOH4zhnkSHp2EBjiZlDL8jWikkkN01bY0SovcEXdg5LCnT0gjpldNM36sZiF77jQxFG/Q9xnuLlESydUL56oGzQ7k6R2G7N2/ab3OAQcFxUbAhYisURYKdK6bjZo2CKpLAgqwGwv0vI4OJ4M6VURgFC4BTSNLEsdyAAT02Yjv5Ca2yxJyWIh1ptMhJYB3A8za2oA0NTbmu9m++eIvD/DqEATZFCqCWIoLKgBF7jTNIN/f6DADh+K4bV5NAdwbpdJPmdqfaxbNIwDdyXIvfFPCcz5dvwsaQqjvpMQWNVKnhhP1GjNHp9IBbK9wB2F43HIodaSFSZEBUOzEtRvYknceY/vzq8jgAA0bBtVEsRfR/J97O46Xlrt6998AptxfBq+vQgaQFmcRjUSjJGFYVrL6uIoCv1m997L/k4MFRoRLKNBVVoMsLsHPsRHDpsb7KO3aGXwzD01RAUCEFSpNgdWKZgN9rMK79x6Zel5ZGyIlEBDaFWIZTRWwwN3pZh9QxwBZyvjeGlIljgAll6bE6EDkGNZAzMD2RZyCSe7EC7FvcpwcnhQ2iBTaUVsEaFCIAfRQoqu259zl6s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33337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locallyhealthy.co.uk/sites/default/files/crukmig1000img1235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125686"/>
            <a:ext cx="4114800" cy="2732314"/>
          </a:xfrm>
          <a:prstGeom prst="rect">
            <a:avLst/>
          </a:prstGeom>
          <a:noFill/>
        </p:spPr>
      </p:pic>
      <p:pic>
        <p:nvPicPr>
          <p:cNvPr id="1032" name="Picture 8" descr="http://d.ibtimes.co.uk/en/full/1367757/breast-cancer-cells-treated-nano-sized-drug-carri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250831"/>
            <a:ext cx="3699386" cy="2378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cristinaffalcao.files.wordpress.com/2012/04/img_cancer_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304800"/>
            <a:ext cx="8093660" cy="5410200"/>
          </a:xfrm>
          <a:prstGeom prst="rect">
            <a:avLst/>
          </a:prstGeom>
          <a:noFill/>
        </p:spPr>
      </p:pic>
      <p:pic>
        <p:nvPicPr>
          <p:cNvPr id="16388" name="Picture 4" descr="http://www.hemorrhoidinformationcenter.com/wp-content/uploads/2010/09/normal-cell-and-cancer-ce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76800"/>
            <a:ext cx="419728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unc.edu/depts/our/hhmi/hhmi-ft_learning_modules/cancermodule/images/cancergrow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0" y="914400"/>
            <a:ext cx="901055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25,000,000 of your cells died while you read this sentenc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0584"/>
            <a:ext cx="8229600" cy="578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136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Cell Division vs Binary Fission</vt:lpstr>
      <vt:lpstr>Binary Fission</vt:lpstr>
      <vt:lpstr>Binary Fission </vt:lpstr>
      <vt:lpstr>Slide 4</vt:lpstr>
      <vt:lpstr>Cancer</vt:lpstr>
      <vt:lpstr>Cells Gone Wild</vt:lpstr>
      <vt:lpstr>Slide 7</vt:lpstr>
      <vt:lpstr>Slide 8</vt:lpstr>
      <vt:lpstr>Slide 9</vt:lpstr>
    </vt:vector>
  </TitlesOfParts>
  <Company>Odem-Edroy I.S.D.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</dc:title>
  <dc:creator>esquivela</dc:creator>
  <cp:lastModifiedBy>esquivela</cp:lastModifiedBy>
  <cp:revision>7</cp:revision>
  <dcterms:created xsi:type="dcterms:W3CDTF">2015-03-11T18:37:52Z</dcterms:created>
  <dcterms:modified xsi:type="dcterms:W3CDTF">2015-03-23T20:21:27Z</dcterms:modified>
</cp:coreProperties>
</file>