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53B7-329B-49AE-8398-32150CCCEBE6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D723-C6E0-463A-B0A5-7E852CD9F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53B7-329B-49AE-8398-32150CCCEBE6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D723-C6E0-463A-B0A5-7E852CD9F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53B7-329B-49AE-8398-32150CCCEBE6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D723-C6E0-463A-B0A5-7E852CD9F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53B7-329B-49AE-8398-32150CCCEBE6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D723-C6E0-463A-B0A5-7E852CD9F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53B7-329B-49AE-8398-32150CCCEBE6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D723-C6E0-463A-B0A5-7E852CD9F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53B7-329B-49AE-8398-32150CCCEBE6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D723-C6E0-463A-B0A5-7E852CD9F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53B7-329B-49AE-8398-32150CCCEBE6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D723-C6E0-463A-B0A5-7E852CD9F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53B7-329B-49AE-8398-32150CCCEBE6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D723-C6E0-463A-B0A5-7E852CD9F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53B7-329B-49AE-8398-32150CCCEBE6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D723-C6E0-463A-B0A5-7E852CD9F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53B7-329B-49AE-8398-32150CCCEBE6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D723-C6E0-463A-B0A5-7E852CD9F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53B7-329B-49AE-8398-32150CCCEBE6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D723-C6E0-463A-B0A5-7E852CD9F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653B7-329B-49AE-8398-32150CCCEBE6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6D723-C6E0-463A-B0A5-7E852CD9F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1470025"/>
          </a:xfrm>
        </p:spPr>
        <p:txBody>
          <a:bodyPr>
            <a:noAutofit/>
          </a:bodyPr>
          <a:lstStyle/>
          <a:p>
            <a:r>
              <a:rPr lang="en-US" sz="6600" dirty="0" smtClean="0"/>
              <a:t>Identifying Mutations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1940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Unit 7 L 2</a:t>
            </a:r>
            <a:endParaRPr lang="en-US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true meaning of the word: </a:t>
            </a:r>
            <a:r>
              <a:rPr lang="en-US" b="1" dirty="0" smtClean="0"/>
              <a:t>Mutation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It means to change</a:t>
            </a:r>
            <a:endParaRPr lang="en-US" sz="8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mutations bad/harmful?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Mutations can be harmful, helpful, or have no effect. It is a common misunderstanding that mutations are bad, but they are simply a change that may be  good, bad, or neutral.</a:t>
            </a:r>
            <a:endParaRPr lang="en-US" sz="4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Mutations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371600"/>
            <a:ext cx="4038600" cy="4525963"/>
          </a:xfrm>
        </p:spPr>
        <p:txBody>
          <a:bodyPr/>
          <a:lstStyle/>
          <a:p>
            <a:r>
              <a:rPr lang="en-US" dirty="0" smtClean="0"/>
              <a:t>If you had to identify/name  the type of mutation, what would you name each one?  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00200"/>
            <a:ext cx="3686175" cy="43053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0"/>
            <a:ext cx="7183383" cy="664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lded Corner 7"/>
          <p:cNvSpPr/>
          <p:nvPr/>
        </p:nvSpPr>
        <p:spPr>
          <a:xfrm>
            <a:off x="5867400" y="609600"/>
            <a:ext cx="1905000" cy="11430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lded Corner 4"/>
          <p:cNvSpPr/>
          <p:nvPr/>
        </p:nvSpPr>
        <p:spPr>
          <a:xfrm>
            <a:off x="5867400" y="1828800"/>
            <a:ext cx="1905000" cy="11430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lded Corner 5"/>
          <p:cNvSpPr/>
          <p:nvPr/>
        </p:nvSpPr>
        <p:spPr>
          <a:xfrm>
            <a:off x="5867400" y="2971800"/>
            <a:ext cx="1905000" cy="11430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lded Corner 6"/>
          <p:cNvSpPr/>
          <p:nvPr/>
        </p:nvSpPr>
        <p:spPr>
          <a:xfrm>
            <a:off x="5867400" y="4191000"/>
            <a:ext cx="1905000" cy="11430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lded Corner 8"/>
          <p:cNvSpPr/>
          <p:nvPr/>
        </p:nvSpPr>
        <p:spPr>
          <a:xfrm>
            <a:off x="5867400" y="5334000"/>
            <a:ext cx="1905000" cy="11430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217306" cy="529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lded Corner 5"/>
          <p:cNvSpPr/>
          <p:nvPr/>
        </p:nvSpPr>
        <p:spPr>
          <a:xfrm>
            <a:off x="6858000" y="1524000"/>
            <a:ext cx="1524000" cy="9144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lded Corner 7"/>
          <p:cNvSpPr/>
          <p:nvPr/>
        </p:nvSpPr>
        <p:spPr>
          <a:xfrm>
            <a:off x="7010400" y="4038600"/>
            <a:ext cx="1524000" cy="9144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9283359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lded Corner 4"/>
          <p:cNvSpPr/>
          <p:nvPr/>
        </p:nvSpPr>
        <p:spPr>
          <a:xfrm>
            <a:off x="6858000" y="1524000"/>
            <a:ext cx="1600200" cy="990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lded Corner 5"/>
          <p:cNvSpPr/>
          <p:nvPr/>
        </p:nvSpPr>
        <p:spPr>
          <a:xfrm>
            <a:off x="6934200" y="3581400"/>
            <a:ext cx="1600200" cy="990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9800"/>
            <a:ext cx="9421613" cy="304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lded Corner 4"/>
          <p:cNvSpPr/>
          <p:nvPr/>
        </p:nvSpPr>
        <p:spPr>
          <a:xfrm>
            <a:off x="6934200" y="3124200"/>
            <a:ext cx="1600200" cy="990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83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Identifying Mutations</vt:lpstr>
      <vt:lpstr>What is the true meaning of the word: Mutation? </vt:lpstr>
      <vt:lpstr>Are mutations bad/harmful? </vt:lpstr>
      <vt:lpstr>Identifying Mutations Activity</vt:lpstr>
      <vt:lpstr>Slide 5</vt:lpstr>
      <vt:lpstr>Slide 6</vt:lpstr>
      <vt:lpstr>Slide 7</vt:lpstr>
      <vt:lpstr>Slide 8</vt:lpstr>
    </vt:vector>
  </TitlesOfParts>
  <Company>Odem-Edroy I.S.D.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Mutations</dc:title>
  <dc:creator>esquivela</dc:creator>
  <cp:lastModifiedBy>esquivela</cp:lastModifiedBy>
  <cp:revision>8</cp:revision>
  <dcterms:created xsi:type="dcterms:W3CDTF">2013-01-29T22:23:47Z</dcterms:created>
  <dcterms:modified xsi:type="dcterms:W3CDTF">2013-02-04T13:58:14Z</dcterms:modified>
</cp:coreProperties>
</file>