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930775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150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DFCC0B-EBE5-4E65-89AA-598BF8B2F9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CA060-CE86-4158-82C4-96B5543E3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638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274638"/>
            <a:ext cx="177165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516255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A5D98-7552-4816-9731-29A381895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613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29EA9-5A0C-4672-AF0C-3C0375DCA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4628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59D45-7555-4503-A5B6-1E143B06B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09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493838"/>
            <a:ext cx="3429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493838"/>
            <a:ext cx="3429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C835D-D721-439D-87D4-F286149EE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1525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04C29-07A8-4633-A305-542A859D9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155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7418C-131A-4B9F-A200-5292B22CF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40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423AA-6684-493B-B583-506DB28C8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100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A4D7-FF39-4D61-8838-466724C35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693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8C56B-D75C-4631-BFF2-9DBDBD0BA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8269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86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493838"/>
            <a:ext cx="701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DE4751-51E7-466A-A521-5EB025009B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Shelving in the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98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Shelves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1472406"/>
            <a:ext cx="62484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800" dirty="0"/>
              <a:t>Books are shelved according to the first letter of the author’s last name</a:t>
            </a:r>
          </a:p>
          <a:p>
            <a:pPr>
              <a:buFont typeface="Arial" charset="0"/>
              <a:buChar char="•"/>
            </a:pPr>
            <a:endParaRPr lang="en-US" altLang="en-US" sz="2800" dirty="0"/>
          </a:p>
          <a:p>
            <a:pPr>
              <a:buFont typeface="Arial" charset="0"/>
              <a:buChar char="•"/>
            </a:pPr>
            <a:r>
              <a:rPr lang="en-US" altLang="en-US" sz="2800" dirty="0"/>
              <a:t>Most shelves only have one letter </a:t>
            </a:r>
          </a:p>
          <a:p>
            <a:pPr>
              <a:buFont typeface="Arial" charset="0"/>
              <a:buChar char="•"/>
            </a:pPr>
            <a:endParaRPr lang="en-US" altLang="en-US" sz="2800" dirty="0"/>
          </a:p>
          <a:p>
            <a:pPr>
              <a:buFont typeface="Arial" charset="0"/>
              <a:buChar char="•"/>
            </a:pPr>
            <a:endParaRPr lang="en-US" altLang="en-US" sz="2800" dirty="0"/>
          </a:p>
          <a:p>
            <a:pPr>
              <a:buFont typeface="Arial" charset="0"/>
              <a:buChar char="•"/>
            </a:pPr>
            <a:endParaRPr lang="en-US" altLang="en-US" dirty="0"/>
          </a:p>
        </p:txBody>
      </p:sp>
      <p:pic>
        <p:nvPicPr>
          <p:cNvPr id="5" name="Picture 4" descr="IMG_268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32" t="31744" r="44752" b="30690"/>
          <a:stretch/>
        </p:blipFill>
        <p:spPr bwMode="auto">
          <a:xfrm>
            <a:off x="2743200" y="3729831"/>
            <a:ext cx="66233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179618" y="3762186"/>
            <a:ext cx="1382713" cy="739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62331" y="335078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altLang="en-US" dirty="0"/>
              <a:t>The E stands for Easy. This tells me the book belongs in the Easy section.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22481" y="4737894"/>
            <a:ext cx="1339850" cy="631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62331" y="4953000"/>
            <a:ext cx="2209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altLang="en-US" dirty="0"/>
              <a:t>The W is the first letter of the author’s last name. This tells me the book belongs on the W shelf.</a:t>
            </a:r>
          </a:p>
        </p:txBody>
      </p:sp>
    </p:spTree>
    <p:extLst>
      <p:ext uri="{BB962C8B-B14F-4D97-AF65-F5344CB8AC3E}">
        <p14:creationId xmlns:p14="http://schemas.microsoft.com/office/powerpoint/2010/main" xmlns="" val="871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shelves…</a:t>
            </a:r>
            <a:endParaRPr lang="en-US" dirty="0"/>
          </a:p>
        </p:txBody>
      </p:sp>
      <p:pic>
        <p:nvPicPr>
          <p:cNvPr id="4" name="Picture 4" descr="IMG_26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23"/>
          <a:stretch>
            <a:fillRect/>
          </a:stretch>
        </p:blipFill>
        <p:spPr bwMode="auto">
          <a:xfrm>
            <a:off x="1524000" y="2057400"/>
            <a:ext cx="3273450" cy="22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G_26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6"/>
          <a:stretch>
            <a:fillRect/>
          </a:stretch>
        </p:blipFill>
        <p:spPr bwMode="auto">
          <a:xfrm>
            <a:off x="5420358" y="2059544"/>
            <a:ext cx="296164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4572000"/>
            <a:ext cx="3273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en-US" altLang="en-US" dirty="0"/>
              <a:t>Neat shelf! All books pulled to front, all on the correct shelf!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0358" y="4339522"/>
            <a:ext cx="29616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en-US" altLang="en-US" dirty="0"/>
              <a:t>Messy shelf! Books upside down and thrown on top of the other books.</a:t>
            </a:r>
          </a:p>
        </p:txBody>
      </p:sp>
    </p:spTree>
    <p:extLst>
      <p:ext uri="{BB962C8B-B14F-4D97-AF65-F5344CB8AC3E}">
        <p14:creationId xmlns:p14="http://schemas.microsoft.com/office/powerpoint/2010/main" xmlns="" val="26681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Book Shelving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7800" y="1447800"/>
            <a:ext cx="4114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400" dirty="0"/>
              <a:t>Books are shelved according to the first letter of the author’s last name (except some series)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/>
              <a:t>Some stickers have the first 3 letters of the author’s last name, but we shelve only according to the first letter at this time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/>
              <a:t>Book series have a pink dot and are shelved separately</a:t>
            </a:r>
          </a:p>
          <a:p>
            <a:endParaRPr lang="en-US" altLang="en-US" sz="2400" dirty="0"/>
          </a:p>
        </p:txBody>
      </p:sp>
      <p:pic>
        <p:nvPicPr>
          <p:cNvPr id="4" name="Picture 4" descr="IMG_268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" t="46507" r="91058" b="34763"/>
          <a:stretch>
            <a:fillRect/>
          </a:stretch>
        </p:blipFill>
        <p:spPr bwMode="auto">
          <a:xfrm>
            <a:off x="6147427" y="2871565"/>
            <a:ext cx="734967" cy="10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G_268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39" t="41747" r="75926" b="38730"/>
          <a:stretch>
            <a:fillRect/>
          </a:stretch>
        </p:blipFill>
        <p:spPr bwMode="auto">
          <a:xfrm>
            <a:off x="7933364" y="2860453"/>
            <a:ext cx="834109" cy="111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629400" y="2626693"/>
            <a:ext cx="252994" cy="6480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11077" y="2626693"/>
            <a:ext cx="798417" cy="4897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06248" y="2001144"/>
            <a:ext cx="3677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en-US" altLang="en-US" dirty="0"/>
              <a:t>The letters FIC tell us these are chapter books.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02304" y="4079289"/>
            <a:ext cx="32851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en-US" altLang="en-US" dirty="0"/>
              <a:t>Even though these might seem different, they can be shelved side by side in this library. Ignore all letters except for the first one.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25478" y="3406267"/>
            <a:ext cx="272308" cy="1637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1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shelf?</a:t>
            </a:r>
            <a:endParaRPr lang="en-US" dirty="0"/>
          </a:p>
        </p:txBody>
      </p:sp>
      <p:pic>
        <p:nvPicPr>
          <p:cNvPr id="3" name="Picture 3" descr="IMG_26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880138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00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Nonfiction Book Shelving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7800" y="1530494"/>
            <a:ext cx="38131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>
              <a:buFont typeface="Arial" charset="0"/>
              <a:buChar char="•"/>
            </a:pPr>
            <a:r>
              <a:rPr lang="en-US" altLang="en-US" sz="2400" dirty="0"/>
              <a:t>The hardest job – but you can do it!</a:t>
            </a:r>
          </a:p>
          <a:p>
            <a:pPr algn="ctr">
              <a:buFont typeface="Arial" charset="0"/>
              <a:buChar char="•"/>
            </a:pPr>
            <a:endParaRPr lang="en-US" altLang="en-US" sz="2400" dirty="0"/>
          </a:p>
          <a:p>
            <a:pPr algn="ctr">
              <a:buFont typeface="Arial" charset="0"/>
              <a:buChar char="•"/>
            </a:pPr>
            <a:r>
              <a:rPr lang="en-US" altLang="en-US" sz="2400" dirty="0"/>
              <a:t>Books are shelved according to the call number, in number order.</a:t>
            </a:r>
          </a:p>
          <a:p>
            <a:pPr algn="ctr">
              <a:buFont typeface="Arial" charset="0"/>
              <a:buChar char="•"/>
            </a:pPr>
            <a:endParaRPr lang="en-US" altLang="en-US" sz="2400" dirty="0"/>
          </a:p>
          <a:p>
            <a:pPr algn="ctr">
              <a:buFont typeface="Arial" charset="0"/>
              <a:buChar char="•"/>
            </a:pPr>
            <a:r>
              <a:rPr lang="en-US" altLang="en-US" sz="2400" dirty="0"/>
              <a:t>Stickers will also have the first 3 letters of the author’s last name, but we shelve only according to the number</a:t>
            </a:r>
          </a:p>
          <a:p>
            <a:endParaRPr lang="en-US" altLang="en-US" sz="2400" dirty="0"/>
          </a:p>
        </p:txBody>
      </p:sp>
      <p:pic>
        <p:nvPicPr>
          <p:cNvPr id="4" name="Picture 4" descr="IMG_26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11" t="46948" r="74831" b="35776"/>
          <a:stretch>
            <a:fillRect/>
          </a:stretch>
        </p:blipFill>
        <p:spPr bwMode="auto">
          <a:xfrm>
            <a:off x="5392207" y="2362200"/>
            <a:ext cx="104039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378624" y="2667000"/>
            <a:ext cx="555576" cy="62547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41080" y="1447209"/>
            <a:ext cx="17457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en-US" altLang="en-US" dirty="0"/>
              <a:t>The book’s Dewey Decimal number. This tells us which shelf it belongs 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432599" y="3733800"/>
            <a:ext cx="514711" cy="31710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68092" y="4050903"/>
            <a:ext cx="19473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en-US" altLang="en-US" dirty="0"/>
              <a:t>The last 3 letters of the author’s last name. We ignore these when shelving in our library.</a:t>
            </a:r>
          </a:p>
        </p:txBody>
      </p:sp>
    </p:spTree>
    <p:extLst>
      <p:ext uri="{BB962C8B-B14F-4D97-AF65-F5344CB8AC3E}">
        <p14:creationId xmlns:p14="http://schemas.microsoft.com/office/powerpoint/2010/main" xmlns="" val="33540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anything wrong with this shelf?</a:t>
            </a:r>
            <a:endParaRPr lang="en-US" dirty="0"/>
          </a:p>
        </p:txBody>
      </p:sp>
      <p:pic>
        <p:nvPicPr>
          <p:cNvPr id="3" name="Content Placeholder 3" descr="IMG_268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1805"/>
            <a:ext cx="6919913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9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collage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 collage design template</Template>
  <TotalTime>16</TotalTime>
  <Words>290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Education collage design template</vt:lpstr>
      <vt:lpstr>Basic Shelving in the Library</vt:lpstr>
      <vt:lpstr>Easy Shelves</vt:lpstr>
      <vt:lpstr>Let’s look at the shelves…</vt:lpstr>
      <vt:lpstr>Chapter Book Shelving</vt:lpstr>
      <vt:lpstr>What’s wrong with this shelf?</vt:lpstr>
      <vt:lpstr>Nonfiction Book Shelving</vt:lpstr>
      <vt:lpstr>Is anything wrong with this shelf?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Shelving in the Library</dc:title>
  <dc:creator>Jocelyn</dc:creator>
  <cp:lastModifiedBy>Amber</cp:lastModifiedBy>
  <cp:revision>2</cp:revision>
  <dcterms:created xsi:type="dcterms:W3CDTF">2014-07-04T12:56:48Z</dcterms:created>
  <dcterms:modified xsi:type="dcterms:W3CDTF">2016-09-19T02:32:42Z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TC102885641033</vt:lpwstr>
  </property>
</Properties>
</file>